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Dosis"/>
      <p:bold r:id="rId33"/>
    </p:embeddedFont>
    <p:embeddedFont>
      <p:font typeface="Dosis ExtraBold"/>
      <p:bold r:id="rId34"/>
    </p:embeddedFont>
    <p:embeddedFont>
      <p:font typeface="Nunito"/>
      <p:regular r:id="rId35"/>
      <p:bold r:id="rId36"/>
      <p:italic r:id="rId37"/>
      <p:boldItalic r:id="rId38"/>
    </p:embeddedFont>
    <p:embeddedFont>
      <p:font typeface="Montserra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6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Dosis-bold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Nunito-regular.fntdata"/><Relationship Id="rId12" Type="http://schemas.openxmlformats.org/officeDocument/2006/relationships/slide" Target="slides/slide8.xml"/><Relationship Id="rId34" Type="http://schemas.openxmlformats.org/officeDocument/2006/relationships/font" Target="fonts/DosisExtraBold-bold.fntdata"/><Relationship Id="rId15" Type="http://schemas.openxmlformats.org/officeDocument/2006/relationships/slide" Target="slides/slide11.xml"/><Relationship Id="rId37" Type="http://schemas.openxmlformats.org/officeDocument/2006/relationships/font" Target="fonts/Nunito-italic.fntdata"/><Relationship Id="rId14" Type="http://schemas.openxmlformats.org/officeDocument/2006/relationships/slide" Target="slides/slide10.xml"/><Relationship Id="rId36" Type="http://schemas.openxmlformats.org/officeDocument/2006/relationships/font" Target="fonts/Nunito-bold.fntdata"/><Relationship Id="rId17" Type="http://schemas.openxmlformats.org/officeDocument/2006/relationships/slide" Target="slides/slide13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38" Type="http://schemas.openxmlformats.org/officeDocument/2006/relationships/font" Target="fonts/Nunit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08a6ed6488_0_1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108a6ed6488_0_16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08a6ed6488_0_2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g108a6ed6488_0_2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08a6ed6488_0_2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g108a6ed6488_0_21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108a6ed6488_0_2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g108a6ed6488_0_22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108a6ed6488_0_2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g108a6ed6488_0_22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108a6ed6488_0_2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g108a6ed6488_0_22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108a6ed6488_0_2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g108a6ed6488_0_23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08a6ed6488_0_2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g108a6ed6488_0_23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108a6ed6488_0_2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g108a6ed6488_0_24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108a6ed6488_0_2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g108a6ed6488_0_24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108a6ed6488_0_2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g108a6ed6488_0_25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08a6ed6488_0_17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108a6ed6488_0_17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108a6ed6488_0_2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g108a6ed6488_0_25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108a6ed6488_0_2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g108a6ed6488_0_25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108a6ed6488_0_2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g108a6ed6488_0_25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108a6ed6488_0_2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g108a6ed6488_0_26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108a6ed6488_0_2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g108a6ed6488_0_26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108a6ed6488_0_2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g108a6ed6488_0_27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108a6ed6488_0_2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g108a6ed6488_0_27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108a6ed6488_0_2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9" name="Google Shape;1629;g108a6ed6488_0_28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08a6ed6488_0_1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108a6ed6488_0_17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08a6ed6488_0_1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g108a6ed6488_0_18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108a6ed6488_0_1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g108a6ed6488_0_19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08a6ed6488_0_1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g108a6ed6488_0_19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08a6ed6488_0_1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g108a6ed6488_0_19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08a6ed6488_0_2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g108a6ed6488_0_20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108a6ed6488_0_2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g108a6ed6488_0_20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5758350" y="514350"/>
            <a:ext cx="28713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1436652" y="514349"/>
            <a:ext cx="4545471" cy="4035326"/>
          </a:xfrm>
          <a:custGeom>
            <a:rect b="b" l="l" r="r" t="t"/>
            <a:pathLst>
              <a:path extrusionOk="0" h="8070652" w="9090942">
                <a:moveTo>
                  <a:pt x="3804560" y="6950100"/>
                </a:moveTo>
                <a:cubicBezTo>
                  <a:pt x="3600584" y="7159180"/>
                  <a:pt x="3326821" y="7637689"/>
                  <a:pt x="2608169" y="7927532"/>
                </a:cubicBezTo>
                <a:cubicBezTo>
                  <a:pt x="2523517" y="7961670"/>
                  <a:pt x="1722442" y="8227339"/>
                  <a:pt x="1900758" y="7934666"/>
                </a:cubicBezTo>
                <a:cubicBezTo>
                  <a:pt x="2136652" y="7547504"/>
                  <a:pt x="2712938" y="7107729"/>
                  <a:pt x="2550824" y="6581550"/>
                </a:cubicBezTo>
                <a:cubicBezTo>
                  <a:pt x="2450978" y="6257510"/>
                  <a:pt x="1611724" y="6249736"/>
                  <a:pt x="1003402" y="5775298"/>
                </a:cubicBezTo>
                <a:cubicBezTo>
                  <a:pt x="33507" y="5018869"/>
                  <a:pt x="-256399" y="3605714"/>
                  <a:pt x="235157" y="2469606"/>
                </a:cubicBezTo>
                <a:cubicBezTo>
                  <a:pt x="991174" y="722311"/>
                  <a:pt x="3341182" y="-506792"/>
                  <a:pt x="6094606" y="206115"/>
                </a:cubicBezTo>
                <a:cubicBezTo>
                  <a:pt x="9224759" y="1016593"/>
                  <a:pt x="10066823" y="4138756"/>
                  <a:pt x="7835556" y="5681643"/>
                </a:cubicBezTo>
                <a:cubicBezTo>
                  <a:pt x="6860158" y="6356108"/>
                  <a:pt x="5708303" y="6519843"/>
                  <a:pt x="4559782" y="6652774"/>
                </a:cubicBezTo>
                <a:cubicBezTo>
                  <a:pt x="4240960" y="6689686"/>
                  <a:pt x="4028612" y="6720413"/>
                  <a:pt x="3804560" y="6950100"/>
                </a:cubicBezTo>
                <a:close/>
              </a:path>
            </a:pathLst>
          </a:custGeom>
          <a:solidFill>
            <a:srgbClr val="DD867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346279" y="3091198"/>
            <a:ext cx="1973556" cy="2201210"/>
            <a:chOff x="692558" y="6182396"/>
            <a:chExt cx="3947112" cy="4402420"/>
          </a:xfrm>
        </p:grpSpPr>
        <p:sp>
          <p:nvSpPr>
            <p:cNvPr id="13" name="Google Shape;13;p2"/>
            <p:cNvSpPr/>
            <p:nvPr/>
          </p:nvSpPr>
          <p:spPr>
            <a:xfrm>
              <a:off x="692558" y="6182396"/>
              <a:ext cx="3947112" cy="4382029"/>
            </a:xfrm>
            <a:custGeom>
              <a:rect b="b" l="l" r="r" t="t"/>
              <a:pathLst>
                <a:path extrusionOk="0" h="4382029" w="3947112">
                  <a:moveTo>
                    <a:pt x="1161904" y="4316817"/>
                  </a:moveTo>
                  <a:cubicBezTo>
                    <a:pt x="1372935" y="4364487"/>
                    <a:pt x="1588558" y="4382459"/>
                    <a:pt x="1775018" y="4382022"/>
                  </a:cubicBezTo>
                  <a:cubicBezTo>
                    <a:pt x="1880932" y="4381777"/>
                    <a:pt x="1986802" y="4376728"/>
                    <a:pt x="2092365" y="4368276"/>
                  </a:cubicBezTo>
                  <a:cubicBezTo>
                    <a:pt x="2330933" y="4349183"/>
                    <a:pt x="2570586" y="4313230"/>
                    <a:pt x="2793444" y="4225950"/>
                  </a:cubicBezTo>
                  <a:cubicBezTo>
                    <a:pt x="3045369" y="4127285"/>
                    <a:pt x="3277420" y="3937517"/>
                    <a:pt x="3427998" y="3713380"/>
                  </a:cubicBezTo>
                  <a:cubicBezTo>
                    <a:pt x="3595283" y="3464375"/>
                    <a:pt x="3634708" y="3135641"/>
                    <a:pt x="3666417" y="2845030"/>
                  </a:cubicBezTo>
                  <a:cubicBezTo>
                    <a:pt x="3701967" y="2519244"/>
                    <a:pt x="3684498" y="2211589"/>
                    <a:pt x="3615726" y="1893031"/>
                  </a:cubicBezTo>
                  <a:cubicBezTo>
                    <a:pt x="3608562" y="1859860"/>
                    <a:pt x="3600969" y="1826785"/>
                    <a:pt x="3592965" y="1793798"/>
                  </a:cubicBezTo>
                  <a:cubicBezTo>
                    <a:pt x="3587481" y="1771206"/>
                    <a:pt x="3561895" y="1716414"/>
                    <a:pt x="3567677" y="1694828"/>
                  </a:cubicBezTo>
                  <a:cubicBezTo>
                    <a:pt x="3617624" y="1508157"/>
                    <a:pt x="3668071" y="1316447"/>
                    <a:pt x="3666977" y="1124526"/>
                  </a:cubicBezTo>
                  <a:cubicBezTo>
                    <a:pt x="3703069" y="1133171"/>
                    <a:pt x="3741619" y="1136540"/>
                    <a:pt x="3782723" y="1133486"/>
                  </a:cubicBezTo>
                  <a:cubicBezTo>
                    <a:pt x="3908537" y="1116844"/>
                    <a:pt x="3955370" y="968463"/>
                    <a:pt x="3945941" y="857776"/>
                  </a:cubicBezTo>
                  <a:cubicBezTo>
                    <a:pt x="3928376" y="703384"/>
                    <a:pt x="3887123" y="550287"/>
                    <a:pt x="3826661" y="407243"/>
                  </a:cubicBezTo>
                  <a:cubicBezTo>
                    <a:pt x="3753270" y="226094"/>
                    <a:pt x="3571954" y="134089"/>
                    <a:pt x="3403523" y="58236"/>
                  </a:cubicBezTo>
                  <a:cubicBezTo>
                    <a:pt x="3234794" y="-26061"/>
                    <a:pt x="3033315" y="-12262"/>
                    <a:pt x="2862084" y="57571"/>
                  </a:cubicBezTo>
                  <a:cubicBezTo>
                    <a:pt x="2722205" y="111680"/>
                    <a:pt x="2621540" y="231659"/>
                    <a:pt x="2539367" y="352583"/>
                  </a:cubicBezTo>
                  <a:cubicBezTo>
                    <a:pt x="2456301" y="482484"/>
                    <a:pt x="2387135" y="623987"/>
                    <a:pt x="2337476" y="770925"/>
                  </a:cubicBezTo>
                  <a:cubicBezTo>
                    <a:pt x="2308522" y="715433"/>
                    <a:pt x="2276175" y="661420"/>
                    <a:pt x="2238613" y="611309"/>
                  </a:cubicBezTo>
                  <a:cubicBezTo>
                    <a:pt x="2123209" y="454878"/>
                    <a:pt x="1923357" y="296741"/>
                    <a:pt x="1718370" y="353038"/>
                  </a:cubicBezTo>
                  <a:cubicBezTo>
                    <a:pt x="1591209" y="408118"/>
                    <a:pt x="1654759" y="559457"/>
                    <a:pt x="1737684" y="625317"/>
                  </a:cubicBezTo>
                  <a:cubicBezTo>
                    <a:pt x="1601111" y="595349"/>
                    <a:pt x="1480187" y="632746"/>
                    <a:pt x="1445101" y="735601"/>
                  </a:cubicBezTo>
                  <a:cubicBezTo>
                    <a:pt x="1413960" y="688483"/>
                    <a:pt x="1377466" y="644812"/>
                    <a:pt x="1344217" y="599208"/>
                  </a:cubicBezTo>
                  <a:cubicBezTo>
                    <a:pt x="1278192" y="516118"/>
                    <a:pt x="1211808" y="431446"/>
                    <a:pt x="1129460" y="363853"/>
                  </a:cubicBezTo>
                  <a:cubicBezTo>
                    <a:pt x="1049228" y="299121"/>
                    <a:pt x="952972" y="253875"/>
                    <a:pt x="852762" y="230644"/>
                  </a:cubicBezTo>
                  <a:cubicBezTo>
                    <a:pt x="792527" y="218805"/>
                    <a:pt x="730657" y="220966"/>
                    <a:pt x="669600" y="218350"/>
                  </a:cubicBezTo>
                  <a:cubicBezTo>
                    <a:pt x="603119" y="217029"/>
                    <a:pt x="536525" y="227258"/>
                    <a:pt x="474506" y="251582"/>
                  </a:cubicBezTo>
                  <a:cubicBezTo>
                    <a:pt x="396357" y="280037"/>
                    <a:pt x="319992" y="315614"/>
                    <a:pt x="253766" y="366530"/>
                  </a:cubicBezTo>
                  <a:cubicBezTo>
                    <a:pt x="124698" y="472640"/>
                    <a:pt x="30427" y="628879"/>
                    <a:pt x="8095" y="795302"/>
                  </a:cubicBezTo>
                  <a:cubicBezTo>
                    <a:pt x="-5455" y="901430"/>
                    <a:pt x="-1186" y="1009220"/>
                    <a:pt x="14891" y="1114840"/>
                  </a:cubicBezTo>
                  <a:cubicBezTo>
                    <a:pt x="28992" y="1222359"/>
                    <a:pt x="73683" y="1371169"/>
                    <a:pt x="207474" y="1362935"/>
                  </a:cubicBezTo>
                  <a:cubicBezTo>
                    <a:pt x="245228" y="1360677"/>
                    <a:pt x="279264" y="1350081"/>
                    <a:pt x="310344" y="1333343"/>
                  </a:cubicBezTo>
                  <a:cubicBezTo>
                    <a:pt x="322013" y="1374275"/>
                    <a:pt x="333944" y="1415137"/>
                    <a:pt x="345106" y="1456156"/>
                  </a:cubicBezTo>
                  <a:cubicBezTo>
                    <a:pt x="380927" y="1605535"/>
                    <a:pt x="430481" y="1746723"/>
                    <a:pt x="484828" y="1889041"/>
                  </a:cubicBezTo>
                  <a:cubicBezTo>
                    <a:pt x="426815" y="2061729"/>
                    <a:pt x="461219" y="2249100"/>
                    <a:pt x="427384" y="2426565"/>
                  </a:cubicBezTo>
                  <a:cubicBezTo>
                    <a:pt x="362758" y="2817476"/>
                    <a:pt x="105996" y="3197739"/>
                    <a:pt x="226360" y="3603043"/>
                  </a:cubicBezTo>
                  <a:cubicBezTo>
                    <a:pt x="348334" y="4013782"/>
                    <a:pt x="746209" y="4222922"/>
                    <a:pt x="1161904" y="4316817"/>
                  </a:cubicBezTo>
                  <a:close/>
                  <a:moveTo>
                    <a:pt x="1303236" y="2829910"/>
                  </a:moveTo>
                  <a:cubicBezTo>
                    <a:pt x="1425367" y="2840348"/>
                    <a:pt x="1538917" y="2891518"/>
                    <a:pt x="1657129" y="2920664"/>
                  </a:cubicBezTo>
                  <a:cubicBezTo>
                    <a:pt x="1799747" y="2942276"/>
                    <a:pt x="1946599" y="2956206"/>
                    <a:pt x="2089522" y="2929633"/>
                  </a:cubicBezTo>
                  <a:cubicBezTo>
                    <a:pt x="2230924" y="2907600"/>
                    <a:pt x="2366054" y="2846902"/>
                    <a:pt x="2509923" y="2842580"/>
                  </a:cubicBezTo>
                  <a:cubicBezTo>
                    <a:pt x="2711131" y="2848722"/>
                    <a:pt x="2829597" y="2971676"/>
                    <a:pt x="2758734" y="3173090"/>
                  </a:cubicBezTo>
                  <a:cubicBezTo>
                    <a:pt x="2701229" y="3322967"/>
                    <a:pt x="2588990" y="3449115"/>
                    <a:pt x="2463054" y="3546055"/>
                  </a:cubicBezTo>
                  <a:cubicBezTo>
                    <a:pt x="2321748" y="3649076"/>
                    <a:pt x="2150439" y="3707106"/>
                    <a:pt x="1976165" y="3715322"/>
                  </a:cubicBezTo>
                  <a:cubicBezTo>
                    <a:pt x="1653814" y="3729506"/>
                    <a:pt x="1306673" y="3568805"/>
                    <a:pt x="1152290" y="3277363"/>
                  </a:cubicBezTo>
                  <a:cubicBezTo>
                    <a:pt x="1055824" y="3103712"/>
                    <a:pt x="1016810" y="2798786"/>
                    <a:pt x="1303236" y="28299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73556" y="9010095"/>
              <a:ext cx="1698396" cy="692001"/>
            </a:xfrm>
            <a:custGeom>
              <a:rect b="b" l="l" r="r" t="t"/>
              <a:pathLst>
                <a:path extrusionOk="0" h="692001" w="1698396">
                  <a:moveTo>
                    <a:pt x="222238" y="2211"/>
                  </a:moveTo>
                  <a:cubicBezTo>
                    <a:pt x="-64187" y="-28913"/>
                    <a:pt x="-25174" y="276013"/>
                    <a:pt x="71293" y="449664"/>
                  </a:cubicBezTo>
                  <a:cubicBezTo>
                    <a:pt x="121792" y="544933"/>
                    <a:pt x="192847" y="626237"/>
                    <a:pt x="276918" y="692001"/>
                  </a:cubicBezTo>
                  <a:cubicBezTo>
                    <a:pt x="281099" y="689473"/>
                    <a:pt x="284835" y="687023"/>
                    <a:pt x="288202" y="684643"/>
                  </a:cubicBezTo>
                  <a:cubicBezTo>
                    <a:pt x="353038" y="647482"/>
                    <a:pt x="420332" y="614381"/>
                    <a:pt x="488588" y="583914"/>
                  </a:cubicBezTo>
                  <a:cubicBezTo>
                    <a:pt x="819117" y="428209"/>
                    <a:pt x="1205937" y="388677"/>
                    <a:pt x="1529993" y="581639"/>
                  </a:cubicBezTo>
                  <a:cubicBezTo>
                    <a:pt x="1592388" y="511666"/>
                    <a:pt x="1644321" y="432523"/>
                    <a:pt x="1677745" y="345391"/>
                  </a:cubicBezTo>
                  <a:cubicBezTo>
                    <a:pt x="1748608" y="143977"/>
                    <a:pt x="1630133" y="21023"/>
                    <a:pt x="1428934" y="14881"/>
                  </a:cubicBezTo>
                  <a:cubicBezTo>
                    <a:pt x="1285065" y="19203"/>
                    <a:pt x="1149944" y="79901"/>
                    <a:pt x="1008542" y="101933"/>
                  </a:cubicBezTo>
                  <a:cubicBezTo>
                    <a:pt x="865610" y="128516"/>
                    <a:pt x="718767" y="114577"/>
                    <a:pt x="576149" y="92965"/>
                  </a:cubicBezTo>
                  <a:cubicBezTo>
                    <a:pt x="457928" y="63819"/>
                    <a:pt x="344369" y="12649"/>
                    <a:pt x="222238" y="221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50465" y="9461649"/>
              <a:ext cx="1253065" cy="436927"/>
            </a:xfrm>
            <a:custGeom>
              <a:rect b="b" l="l" r="r" t="t"/>
              <a:pathLst>
                <a:path extrusionOk="0" h="436927" w="1253065">
                  <a:moveTo>
                    <a:pt x="11284" y="233089"/>
                  </a:moveTo>
                  <a:cubicBezTo>
                    <a:pt x="7925" y="235469"/>
                    <a:pt x="4181" y="237919"/>
                    <a:pt x="0" y="240447"/>
                  </a:cubicBezTo>
                  <a:cubicBezTo>
                    <a:pt x="14923" y="252155"/>
                    <a:pt x="30205" y="263284"/>
                    <a:pt x="45863" y="273951"/>
                  </a:cubicBezTo>
                  <a:cubicBezTo>
                    <a:pt x="50000" y="276821"/>
                    <a:pt x="54208" y="279621"/>
                    <a:pt x="58406" y="282359"/>
                  </a:cubicBezTo>
                  <a:cubicBezTo>
                    <a:pt x="66095" y="287417"/>
                    <a:pt x="73854" y="292343"/>
                    <a:pt x="81657" y="297077"/>
                  </a:cubicBezTo>
                  <a:cubicBezTo>
                    <a:pt x="241507" y="395076"/>
                    <a:pt x="433941" y="444180"/>
                    <a:pt x="618249" y="436060"/>
                  </a:cubicBezTo>
                  <a:cubicBezTo>
                    <a:pt x="792533" y="427844"/>
                    <a:pt x="963833" y="369815"/>
                    <a:pt x="1105147" y="266793"/>
                  </a:cubicBezTo>
                  <a:cubicBezTo>
                    <a:pt x="1139691" y="240185"/>
                    <a:pt x="1173158" y="211450"/>
                    <a:pt x="1204789" y="180615"/>
                  </a:cubicBezTo>
                  <a:cubicBezTo>
                    <a:pt x="1221470" y="164349"/>
                    <a:pt x="1237627" y="147515"/>
                    <a:pt x="1253066" y="130076"/>
                  </a:cubicBezTo>
                  <a:cubicBezTo>
                    <a:pt x="929009" y="-62877"/>
                    <a:pt x="542190" y="-23354"/>
                    <a:pt x="211661" y="132351"/>
                  </a:cubicBezTo>
                  <a:cubicBezTo>
                    <a:pt x="143414" y="162827"/>
                    <a:pt x="76120" y="195928"/>
                    <a:pt x="11284" y="233089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6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94514">
              <a:off x="2064487" y="9005078"/>
              <a:ext cx="1114632" cy="352090"/>
            </a:xfrm>
            <a:custGeom>
              <a:rect b="b" l="l" r="r" t="t"/>
              <a:pathLst>
                <a:path extrusionOk="0" h="351957" w="1114211">
                  <a:moveTo>
                    <a:pt x="50" y="289"/>
                  </a:moveTo>
                  <a:lnTo>
                    <a:pt x="1114262" y="289"/>
                  </a:lnTo>
                  <a:lnTo>
                    <a:pt x="1114262" y="352246"/>
                  </a:lnTo>
                  <a:lnTo>
                    <a:pt x="50" y="352246"/>
                  </a:ln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17" name="Google Shape;17;p2"/>
            <p:cNvGrpSpPr/>
            <p:nvPr/>
          </p:nvGrpSpPr>
          <p:grpSpPr>
            <a:xfrm>
              <a:off x="2170919" y="7002927"/>
              <a:ext cx="772501" cy="3212994"/>
              <a:chOff x="2170919" y="7002927"/>
              <a:chExt cx="772501" cy="3212994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244331" y="10028388"/>
                <a:ext cx="699089" cy="187533"/>
              </a:xfrm>
              <a:custGeom>
                <a:rect b="b" l="l" r="r" t="t"/>
                <a:pathLst>
                  <a:path extrusionOk="0" h="187533" w="699089">
                    <a:moveTo>
                      <a:pt x="628600" y="123690"/>
                    </a:moveTo>
                    <a:cubicBezTo>
                      <a:pt x="458332" y="236529"/>
                      <a:pt x="183304" y="186882"/>
                      <a:pt x="30164" y="75111"/>
                    </a:cubicBezTo>
                    <a:cubicBezTo>
                      <a:pt x="-5762" y="48887"/>
                      <a:pt x="-18953" y="-12817"/>
                      <a:pt x="43984" y="2373"/>
                    </a:cubicBezTo>
                    <a:cubicBezTo>
                      <a:pt x="231538" y="47653"/>
                      <a:pt x="429833" y="49657"/>
                      <a:pt x="619686" y="17921"/>
                    </a:cubicBezTo>
                    <a:cubicBezTo>
                      <a:pt x="643164" y="14001"/>
                      <a:pt x="703653" y="6844"/>
                      <a:pt x="698815" y="48397"/>
                    </a:cubicBezTo>
                    <a:cubicBezTo>
                      <a:pt x="697284" y="61548"/>
                      <a:pt x="688388" y="72564"/>
                      <a:pt x="679125" y="82023"/>
                    </a:cubicBezTo>
                    <a:cubicBezTo>
                      <a:pt x="663651" y="97834"/>
                      <a:pt x="646716" y="111685"/>
                      <a:pt x="628600" y="123690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70919" y="7002927"/>
                <a:ext cx="450197" cy="226544"/>
              </a:xfrm>
              <a:custGeom>
                <a:rect b="b" l="l" r="r" t="t"/>
                <a:pathLst>
                  <a:path extrusionOk="0" h="226544" w="450197">
                    <a:moveTo>
                      <a:pt x="430361" y="226331"/>
                    </a:moveTo>
                    <a:cubicBezTo>
                      <a:pt x="395476" y="220399"/>
                      <a:pt x="360635" y="214423"/>
                      <a:pt x="326241" y="206250"/>
                    </a:cubicBezTo>
                    <a:cubicBezTo>
                      <a:pt x="258370" y="187867"/>
                      <a:pt x="189309" y="167068"/>
                      <a:pt x="129590" y="128831"/>
                    </a:cubicBezTo>
                    <a:cubicBezTo>
                      <a:pt x="83491" y="96456"/>
                      <a:pt x="35494" y="61203"/>
                      <a:pt x="592" y="17138"/>
                    </a:cubicBezTo>
                    <a:cubicBezTo>
                      <a:pt x="-3213" y="5151"/>
                      <a:pt x="12182" y="-5191"/>
                      <a:pt x="22137" y="2841"/>
                    </a:cubicBezTo>
                    <a:cubicBezTo>
                      <a:pt x="102333" y="85554"/>
                      <a:pt x="200838" y="142848"/>
                      <a:pt x="314397" y="168302"/>
                    </a:cubicBezTo>
                    <a:cubicBezTo>
                      <a:pt x="353646" y="178776"/>
                      <a:pt x="394129" y="184524"/>
                      <a:pt x="434192" y="190737"/>
                    </a:cubicBezTo>
                    <a:cubicBezTo>
                      <a:pt x="443876" y="192180"/>
                      <a:pt x="451154" y="200484"/>
                      <a:pt x="450095" y="210476"/>
                    </a:cubicBezTo>
                    <a:cubicBezTo>
                      <a:pt x="449124" y="219751"/>
                      <a:pt x="439852" y="227985"/>
                      <a:pt x="430361" y="226331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574590" y="8857421"/>
                <a:ext cx="59889" cy="227003"/>
              </a:xfrm>
              <a:custGeom>
                <a:rect b="b" l="l" r="r" t="t"/>
                <a:pathLst>
                  <a:path extrusionOk="0" h="227003" w="59889">
                    <a:moveTo>
                      <a:pt x="37529" y="214218"/>
                    </a:moveTo>
                    <a:cubicBezTo>
                      <a:pt x="29297" y="238018"/>
                      <a:pt x="-6637" y="225541"/>
                      <a:pt x="1078" y="201714"/>
                    </a:cubicBezTo>
                    <a:cubicBezTo>
                      <a:pt x="11234" y="163565"/>
                      <a:pt x="21600" y="121950"/>
                      <a:pt x="21468" y="81561"/>
                    </a:cubicBezTo>
                    <a:cubicBezTo>
                      <a:pt x="21433" y="61970"/>
                      <a:pt x="19938" y="42028"/>
                      <a:pt x="17891" y="22219"/>
                    </a:cubicBezTo>
                    <a:cubicBezTo>
                      <a:pt x="16640" y="16628"/>
                      <a:pt x="18407" y="11316"/>
                      <a:pt x="21818" y="7283"/>
                    </a:cubicBezTo>
                    <a:cubicBezTo>
                      <a:pt x="30155" y="-4075"/>
                      <a:pt x="48603" y="-1581"/>
                      <a:pt x="54332" y="10826"/>
                    </a:cubicBezTo>
                    <a:cubicBezTo>
                      <a:pt x="54289" y="10844"/>
                      <a:pt x="54245" y="10853"/>
                      <a:pt x="54201" y="10870"/>
                    </a:cubicBezTo>
                    <a:cubicBezTo>
                      <a:pt x="67182" y="78568"/>
                      <a:pt x="56388" y="148497"/>
                      <a:pt x="37529" y="214218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983045" y="9947633"/>
              <a:ext cx="2704304" cy="637183"/>
            </a:xfrm>
            <a:custGeom>
              <a:rect b="b" l="l" r="r" t="t"/>
              <a:pathLst>
                <a:path extrusionOk="0" h="637183" w="2704304">
                  <a:moveTo>
                    <a:pt x="9981" y="2034"/>
                  </a:moveTo>
                  <a:cubicBezTo>
                    <a:pt x="-15780" y="18116"/>
                    <a:pt x="15378" y="45495"/>
                    <a:pt x="24677" y="62750"/>
                  </a:cubicBezTo>
                  <a:cubicBezTo>
                    <a:pt x="199415" y="290011"/>
                    <a:pt x="454411" y="448078"/>
                    <a:pt x="723551" y="539856"/>
                  </a:cubicBezTo>
                  <a:cubicBezTo>
                    <a:pt x="967096" y="619401"/>
                    <a:pt x="1226422" y="643595"/>
                    <a:pt x="1481435" y="635799"/>
                  </a:cubicBezTo>
                  <a:cubicBezTo>
                    <a:pt x="1639641" y="633804"/>
                    <a:pt x="1796797" y="609943"/>
                    <a:pt x="1952955" y="589092"/>
                  </a:cubicBezTo>
                  <a:cubicBezTo>
                    <a:pt x="2202073" y="561083"/>
                    <a:pt x="2447061" y="503220"/>
                    <a:pt x="2685620" y="426693"/>
                  </a:cubicBezTo>
                  <a:cubicBezTo>
                    <a:pt x="2697543" y="424138"/>
                    <a:pt x="2707699" y="412938"/>
                    <a:pt x="2703229" y="400303"/>
                  </a:cubicBezTo>
                  <a:cubicBezTo>
                    <a:pt x="2691289" y="372706"/>
                    <a:pt x="2659693" y="397836"/>
                    <a:pt x="2639469" y="400872"/>
                  </a:cubicBezTo>
                  <a:cubicBezTo>
                    <a:pt x="2412780" y="470915"/>
                    <a:pt x="2182338" y="524754"/>
                    <a:pt x="1946946" y="550855"/>
                  </a:cubicBezTo>
                  <a:cubicBezTo>
                    <a:pt x="1513652" y="616873"/>
                    <a:pt x="1053328" y="634836"/>
                    <a:pt x="640197" y="467722"/>
                  </a:cubicBezTo>
                  <a:cubicBezTo>
                    <a:pt x="640258" y="467722"/>
                    <a:pt x="640328" y="467783"/>
                    <a:pt x="640389" y="467844"/>
                  </a:cubicBezTo>
                  <a:cubicBezTo>
                    <a:pt x="481432" y="406507"/>
                    <a:pt x="335892" y="316235"/>
                    <a:pt x="207393" y="204734"/>
                  </a:cubicBezTo>
                  <a:cubicBezTo>
                    <a:pt x="144936" y="151692"/>
                    <a:pt x="84046" y="95693"/>
                    <a:pt x="41664" y="25457"/>
                  </a:cubicBezTo>
                  <a:cubicBezTo>
                    <a:pt x="36276" y="12035"/>
                    <a:pt x="27336" y="-6130"/>
                    <a:pt x="9981" y="2034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0284" y="8627681"/>
              <a:ext cx="522303" cy="208909"/>
            </a:xfrm>
            <a:custGeom>
              <a:rect b="b" l="l" r="r" t="t"/>
              <a:pathLst>
                <a:path extrusionOk="0" h="208909" w="522303">
                  <a:moveTo>
                    <a:pt x="310603" y="204832"/>
                  </a:moveTo>
                  <a:cubicBezTo>
                    <a:pt x="378824" y="194184"/>
                    <a:pt x="467173" y="198698"/>
                    <a:pt x="513018" y="138508"/>
                  </a:cubicBezTo>
                  <a:cubicBezTo>
                    <a:pt x="536129" y="102607"/>
                    <a:pt x="512450" y="68456"/>
                    <a:pt x="481939" y="47771"/>
                  </a:cubicBezTo>
                  <a:cubicBezTo>
                    <a:pt x="387222" y="-6163"/>
                    <a:pt x="268563" y="-2978"/>
                    <a:pt x="162527" y="3479"/>
                  </a:cubicBezTo>
                  <a:cubicBezTo>
                    <a:pt x="112256" y="8624"/>
                    <a:pt x="55477" y="17794"/>
                    <a:pt x="19848" y="57090"/>
                  </a:cubicBezTo>
                  <a:cubicBezTo>
                    <a:pt x="-36389" y="130064"/>
                    <a:pt x="37378" y="190920"/>
                    <a:pt x="110358" y="199171"/>
                  </a:cubicBezTo>
                  <a:cubicBezTo>
                    <a:pt x="176506" y="212943"/>
                    <a:pt x="243817" y="209417"/>
                    <a:pt x="310603" y="204832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9277" y="6768768"/>
              <a:ext cx="814873" cy="1042232"/>
            </a:xfrm>
            <a:custGeom>
              <a:rect b="b" l="l" r="r" t="t"/>
              <a:pathLst>
                <a:path extrusionOk="0" h="1042232" w="814873">
                  <a:moveTo>
                    <a:pt x="202459" y="1033242"/>
                  </a:moveTo>
                  <a:cubicBezTo>
                    <a:pt x="213026" y="1025455"/>
                    <a:pt x="217356" y="1014421"/>
                    <a:pt x="222044" y="1002862"/>
                  </a:cubicBezTo>
                  <a:cubicBezTo>
                    <a:pt x="231570" y="978678"/>
                    <a:pt x="245583" y="952743"/>
                    <a:pt x="259807" y="930518"/>
                  </a:cubicBezTo>
                  <a:cubicBezTo>
                    <a:pt x="261600" y="922346"/>
                    <a:pt x="263673" y="914243"/>
                    <a:pt x="266061" y="906228"/>
                  </a:cubicBezTo>
                  <a:cubicBezTo>
                    <a:pt x="282130" y="852014"/>
                    <a:pt x="306352" y="801133"/>
                    <a:pt x="338175" y="754356"/>
                  </a:cubicBezTo>
                  <a:cubicBezTo>
                    <a:pt x="355241" y="729253"/>
                    <a:pt x="374100" y="704604"/>
                    <a:pt x="395523" y="683123"/>
                  </a:cubicBezTo>
                  <a:cubicBezTo>
                    <a:pt x="415957" y="662622"/>
                    <a:pt x="438298" y="644545"/>
                    <a:pt x="462213" y="628261"/>
                  </a:cubicBezTo>
                  <a:cubicBezTo>
                    <a:pt x="463989" y="627054"/>
                    <a:pt x="465782" y="625864"/>
                    <a:pt x="467593" y="624691"/>
                  </a:cubicBezTo>
                  <a:cubicBezTo>
                    <a:pt x="456999" y="619949"/>
                    <a:pt x="447045" y="614629"/>
                    <a:pt x="437598" y="607751"/>
                  </a:cubicBezTo>
                  <a:cubicBezTo>
                    <a:pt x="426200" y="599561"/>
                    <a:pt x="418388" y="587907"/>
                    <a:pt x="412265" y="575517"/>
                  </a:cubicBezTo>
                  <a:cubicBezTo>
                    <a:pt x="400229" y="551157"/>
                    <a:pt x="405521" y="520103"/>
                    <a:pt x="419044" y="497572"/>
                  </a:cubicBezTo>
                  <a:cubicBezTo>
                    <a:pt x="431536" y="476721"/>
                    <a:pt x="449748" y="458312"/>
                    <a:pt x="472176" y="448170"/>
                  </a:cubicBezTo>
                  <a:cubicBezTo>
                    <a:pt x="497867" y="436533"/>
                    <a:pt x="524731" y="428168"/>
                    <a:pt x="552093" y="421509"/>
                  </a:cubicBezTo>
                  <a:cubicBezTo>
                    <a:pt x="574661" y="415997"/>
                    <a:pt x="597448" y="411928"/>
                    <a:pt x="620244" y="407746"/>
                  </a:cubicBezTo>
                  <a:cubicBezTo>
                    <a:pt x="630601" y="405803"/>
                    <a:pt x="641237" y="405068"/>
                    <a:pt x="651673" y="403765"/>
                  </a:cubicBezTo>
                  <a:cubicBezTo>
                    <a:pt x="670777" y="401455"/>
                    <a:pt x="689820" y="399530"/>
                    <a:pt x="709030" y="398996"/>
                  </a:cubicBezTo>
                  <a:cubicBezTo>
                    <a:pt x="744159" y="398077"/>
                    <a:pt x="780776" y="400422"/>
                    <a:pt x="814873" y="410143"/>
                  </a:cubicBezTo>
                  <a:cubicBezTo>
                    <a:pt x="813859" y="396336"/>
                    <a:pt x="807377" y="382485"/>
                    <a:pt x="796661" y="371425"/>
                  </a:cubicBezTo>
                  <a:cubicBezTo>
                    <a:pt x="769492" y="334605"/>
                    <a:pt x="739156" y="300411"/>
                    <a:pt x="711435" y="264046"/>
                  </a:cubicBezTo>
                  <a:cubicBezTo>
                    <a:pt x="634344" y="148066"/>
                    <a:pt x="528798" y="51791"/>
                    <a:pt x="391901" y="14665"/>
                  </a:cubicBezTo>
                  <a:cubicBezTo>
                    <a:pt x="370112" y="7087"/>
                    <a:pt x="348785" y="2284"/>
                    <a:pt x="328098" y="0"/>
                  </a:cubicBezTo>
                  <a:cubicBezTo>
                    <a:pt x="322254" y="15837"/>
                    <a:pt x="316350" y="31683"/>
                    <a:pt x="310577" y="47591"/>
                  </a:cubicBezTo>
                  <a:cubicBezTo>
                    <a:pt x="293003" y="95497"/>
                    <a:pt x="274905" y="143166"/>
                    <a:pt x="253736" y="189707"/>
                  </a:cubicBezTo>
                  <a:cubicBezTo>
                    <a:pt x="215046" y="274887"/>
                    <a:pt x="169017" y="356086"/>
                    <a:pt x="117828" y="434258"/>
                  </a:cubicBezTo>
                  <a:cubicBezTo>
                    <a:pt x="118011" y="433996"/>
                    <a:pt x="118195" y="433742"/>
                    <a:pt x="118379" y="433541"/>
                  </a:cubicBezTo>
                  <a:cubicBezTo>
                    <a:pt x="117521" y="434774"/>
                    <a:pt x="116734" y="435999"/>
                    <a:pt x="115947" y="437224"/>
                  </a:cubicBezTo>
                  <a:cubicBezTo>
                    <a:pt x="115579" y="437679"/>
                    <a:pt x="115273" y="438196"/>
                    <a:pt x="114976" y="438712"/>
                  </a:cubicBezTo>
                  <a:cubicBezTo>
                    <a:pt x="114976" y="438651"/>
                    <a:pt x="115037" y="438581"/>
                    <a:pt x="115037" y="438519"/>
                  </a:cubicBezTo>
                  <a:cubicBezTo>
                    <a:pt x="87089" y="480808"/>
                    <a:pt x="57584" y="521880"/>
                    <a:pt x="26855" y="562339"/>
                  </a:cubicBezTo>
                  <a:cubicBezTo>
                    <a:pt x="22568" y="567983"/>
                    <a:pt x="17705" y="573259"/>
                    <a:pt x="13156" y="578649"/>
                  </a:cubicBezTo>
                  <a:cubicBezTo>
                    <a:pt x="9036" y="583462"/>
                    <a:pt x="5187" y="588773"/>
                    <a:pt x="744" y="593279"/>
                  </a:cubicBezTo>
                  <a:cubicBezTo>
                    <a:pt x="499" y="593541"/>
                    <a:pt x="254" y="593804"/>
                    <a:pt x="0" y="593996"/>
                  </a:cubicBezTo>
                  <a:cubicBezTo>
                    <a:pt x="6805" y="644588"/>
                    <a:pt x="16261" y="694787"/>
                    <a:pt x="26706" y="744005"/>
                  </a:cubicBezTo>
                  <a:cubicBezTo>
                    <a:pt x="43387" y="818825"/>
                    <a:pt x="69507" y="891152"/>
                    <a:pt x="103158" y="960040"/>
                  </a:cubicBezTo>
                  <a:cubicBezTo>
                    <a:pt x="113541" y="982099"/>
                    <a:pt x="123741" y="1004280"/>
                    <a:pt x="136066" y="1025262"/>
                  </a:cubicBezTo>
                  <a:cubicBezTo>
                    <a:pt x="144577" y="1037022"/>
                    <a:pt x="159710" y="1042631"/>
                    <a:pt x="174677" y="1042211"/>
                  </a:cubicBezTo>
                  <a:cubicBezTo>
                    <a:pt x="184745" y="1041922"/>
                    <a:pt x="194691" y="1038921"/>
                    <a:pt x="202459" y="1033242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737614" y="7173866"/>
              <a:ext cx="19454" cy="3032"/>
            </a:xfrm>
            <a:custGeom>
              <a:rect b="b" l="l" r="r" t="t"/>
              <a:pathLst>
                <a:path extrusionOk="0" h="3032" w="19454">
                  <a:moveTo>
                    <a:pt x="1942" y="2674"/>
                  </a:moveTo>
                  <a:cubicBezTo>
                    <a:pt x="7715" y="1589"/>
                    <a:pt x="13585" y="881"/>
                    <a:pt x="19454" y="242"/>
                  </a:cubicBezTo>
                  <a:cubicBezTo>
                    <a:pt x="13296" y="-458"/>
                    <a:pt x="6718" y="329"/>
                    <a:pt x="0" y="3033"/>
                  </a:cubicBezTo>
                  <a:cubicBezTo>
                    <a:pt x="639" y="2919"/>
                    <a:pt x="1295" y="2797"/>
                    <a:pt x="1942" y="2674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73326" y="6454690"/>
              <a:ext cx="938500" cy="1259119"/>
            </a:xfrm>
            <a:custGeom>
              <a:rect b="b" l="l" r="r" t="t"/>
              <a:pathLst>
                <a:path extrusionOk="0" h="1259119" w="938500">
                  <a:moveTo>
                    <a:pt x="864025" y="1258403"/>
                  </a:moveTo>
                  <a:cubicBezTo>
                    <a:pt x="877242" y="1256706"/>
                    <a:pt x="887888" y="1249234"/>
                    <a:pt x="894956" y="1238944"/>
                  </a:cubicBezTo>
                  <a:cubicBezTo>
                    <a:pt x="897895" y="1225976"/>
                    <a:pt x="900773" y="1213009"/>
                    <a:pt x="903581" y="1199980"/>
                  </a:cubicBezTo>
                  <a:cubicBezTo>
                    <a:pt x="908409" y="1177441"/>
                    <a:pt x="912862" y="1154971"/>
                    <a:pt x="916990" y="1132256"/>
                  </a:cubicBezTo>
                  <a:cubicBezTo>
                    <a:pt x="920288" y="1113820"/>
                    <a:pt x="922431" y="1095165"/>
                    <a:pt x="924898" y="1076554"/>
                  </a:cubicBezTo>
                  <a:cubicBezTo>
                    <a:pt x="927024" y="1054977"/>
                    <a:pt x="929088" y="1033338"/>
                    <a:pt x="931152" y="1011761"/>
                  </a:cubicBezTo>
                  <a:cubicBezTo>
                    <a:pt x="932920" y="993307"/>
                    <a:pt x="933357" y="974696"/>
                    <a:pt x="934363" y="956129"/>
                  </a:cubicBezTo>
                  <a:cubicBezTo>
                    <a:pt x="936305" y="921103"/>
                    <a:pt x="937039" y="885981"/>
                    <a:pt x="937398" y="850868"/>
                  </a:cubicBezTo>
                  <a:cubicBezTo>
                    <a:pt x="937792" y="814739"/>
                    <a:pt x="937862" y="778558"/>
                    <a:pt x="938500" y="742360"/>
                  </a:cubicBezTo>
                  <a:cubicBezTo>
                    <a:pt x="927522" y="731116"/>
                    <a:pt x="916982" y="719348"/>
                    <a:pt x="907185" y="706984"/>
                  </a:cubicBezTo>
                  <a:cubicBezTo>
                    <a:pt x="883444" y="676989"/>
                    <a:pt x="864375" y="643880"/>
                    <a:pt x="848175" y="609291"/>
                  </a:cubicBezTo>
                  <a:cubicBezTo>
                    <a:pt x="827198" y="564614"/>
                    <a:pt x="807158" y="519596"/>
                    <a:pt x="790512" y="473151"/>
                  </a:cubicBezTo>
                  <a:cubicBezTo>
                    <a:pt x="782604" y="451215"/>
                    <a:pt x="775702" y="428938"/>
                    <a:pt x="768486" y="406801"/>
                  </a:cubicBezTo>
                  <a:cubicBezTo>
                    <a:pt x="761838" y="386676"/>
                    <a:pt x="754612" y="366691"/>
                    <a:pt x="747396" y="346706"/>
                  </a:cubicBezTo>
                  <a:cubicBezTo>
                    <a:pt x="734878" y="314113"/>
                    <a:pt x="722229" y="281520"/>
                    <a:pt x="707831" y="249740"/>
                  </a:cubicBezTo>
                  <a:cubicBezTo>
                    <a:pt x="699801" y="232511"/>
                    <a:pt x="690958" y="215677"/>
                    <a:pt x="681607" y="199052"/>
                  </a:cubicBezTo>
                  <a:cubicBezTo>
                    <a:pt x="668713" y="178087"/>
                    <a:pt x="655688" y="157052"/>
                    <a:pt x="641421" y="136945"/>
                  </a:cubicBezTo>
                  <a:cubicBezTo>
                    <a:pt x="620095" y="107256"/>
                    <a:pt x="598218" y="78163"/>
                    <a:pt x="571687" y="52876"/>
                  </a:cubicBezTo>
                  <a:cubicBezTo>
                    <a:pt x="563814" y="45990"/>
                    <a:pt x="555828" y="39287"/>
                    <a:pt x="547587" y="32978"/>
                  </a:cubicBezTo>
                  <a:cubicBezTo>
                    <a:pt x="542995" y="29872"/>
                    <a:pt x="538403" y="26888"/>
                    <a:pt x="533635" y="24036"/>
                  </a:cubicBezTo>
                  <a:cubicBezTo>
                    <a:pt x="518362" y="15767"/>
                    <a:pt x="502976" y="7752"/>
                    <a:pt x="487405" y="0"/>
                  </a:cubicBezTo>
                  <a:cubicBezTo>
                    <a:pt x="465826" y="2187"/>
                    <a:pt x="444438" y="6589"/>
                    <a:pt x="423497" y="13589"/>
                  </a:cubicBezTo>
                  <a:cubicBezTo>
                    <a:pt x="374196" y="34448"/>
                    <a:pt x="328710" y="64408"/>
                    <a:pt x="287011" y="100545"/>
                  </a:cubicBezTo>
                  <a:cubicBezTo>
                    <a:pt x="275438" y="115656"/>
                    <a:pt x="263865" y="130767"/>
                    <a:pt x="252293" y="145817"/>
                  </a:cubicBezTo>
                  <a:cubicBezTo>
                    <a:pt x="241761" y="159563"/>
                    <a:pt x="232331" y="174044"/>
                    <a:pt x="222639" y="188412"/>
                  </a:cubicBezTo>
                  <a:cubicBezTo>
                    <a:pt x="209290" y="208143"/>
                    <a:pt x="196073" y="227874"/>
                    <a:pt x="182654" y="247544"/>
                  </a:cubicBezTo>
                  <a:cubicBezTo>
                    <a:pt x="179803" y="252382"/>
                    <a:pt x="177021" y="257160"/>
                    <a:pt x="174169" y="261999"/>
                  </a:cubicBezTo>
                  <a:cubicBezTo>
                    <a:pt x="174169" y="261937"/>
                    <a:pt x="174231" y="261867"/>
                    <a:pt x="174231" y="261806"/>
                  </a:cubicBezTo>
                  <a:cubicBezTo>
                    <a:pt x="157506" y="290200"/>
                    <a:pt x="140719" y="318532"/>
                    <a:pt x="124125" y="347056"/>
                  </a:cubicBezTo>
                  <a:cubicBezTo>
                    <a:pt x="108608" y="377637"/>
                    <a:pt x="93151" y="408288"/>
                    <a:pt x="77694" y="438930"/>
                  </a:cubicBezTo>
                  <a:cubicBezTo>
                    <a:pt x="63978" y="466038"/>
                    <a:pt x="52712" y="494405"/>
                    <a:pt x="40544" y="522230"/>
                  </a:cubicBezTo>
                  <a:cubicBezTo>
                    <a:pt x="25744" y="555899"/>
                    <a:pt x="12360" y="590295"/>
                    <a:pt x="0" y="625050"/>
                  </a:cubicBezTo>
                  <a:cubicBezTo>
                    <a:pt x="385" y="625356"/>
                    <a:pt x="717" y="625662"/>
                    <a:pt x="1102" y="625907"/>
                  </a:cubicBezTo>
                  <a:cubicBezTo>
                    <a:pt x="12141" y="625855"/>
                    <a:pt x="23119" y="625671"/>
                    <a:pt x="34150" y="625557"/>
                  </a:cubicBezTo>
                  <a:cubicBezTo>
                    <a:pt x="95565" y="622897"/>
                    <a:pt x="157217" y="617114"/>
                    <a:pt x="218501" y="623405"/>
                  </a:cubicBezTo>
                  <a:cubicBezTo>
                    <a:pt x="234981" y="625041"/>
                    <a:pt x="251698" y="626039"/>
                    <a:pt x="268020" y="628821"/>
                  </a:cubicBezTo>
                  <a:cubicBezTo>
                    <a:pt x="284535" y="631665"/>
                    <a:pt x="301112" y="634500"/>
                    <a:pt x="317688" y="637343"/>
                  </a:cubicBezTo>
                  <a:cubicBezTo>
                    <a:pt x="335095" y="640353"/>
                    <a:pt x="352372" y="645516"/>
                    <a:pt x="369560" y="649611"/>
                  </a:cubicBezTo>
                  <a:cubicBezTo>
                    <a:pt x="386618" y="653706"/>
                    <a:pt x="403273" y="659402"/>
                    <a:pt x="419980" y="664521"/>
                  </a:cubicBezTo>
                  <a:cubicBezTo>
                    <a:pt x="417995" y="663943"/>
                    <a:pt x="415948" y="663296"/>
                    <a:pt x="413901" y="662718"/>
                  </a:cubicBezTo>
                  <a:cubicBezTo>
                    <a:pt x="432909" y="668406"/>
                    <a:pt x="451244" y="675266"/>
                    <a:pt x="469779" y="682169"/>
                  </a:cubicBezTo>
                  <a:cubicBezTo>
                    <a:pt x="486706" y="688487"/>
                    <a:pt x="503667" y="696012"/>
                    <a:pt x="519036" y="705488"/>
                  </a:cubicBezTo>
                  <a:cubicBezTo>
                    <a:pt x="537239" y="716600"/>
                    <a:pt x="555198" y="728028"/>
                    <a:pt x="563893" y="748485"/>
                  </a:cubicBezTo>
                  <a:cubicBezTo>
                    <a:pt x="572246" y="768181"/>
                    <a:pt x="566088" y="791018"/>
                    <a:pt x="553859" y="807608"/>
                  </a:cubicBezTo>
                  <a:cubicBezTo>
                    <a:pt x="542426" y="823157"/>
                    <a:pt x="525439" y="835249"/>
                    <a:pt x="508355" y="843911"/>
                  </a:cubicBezTo>
                  <a:cubicBezTo>
                    <a:pt x="495689" y="850281"/>
                    <a:pt x="482524" y="855461"/>
                    <a:pt x="469062" y="859810"/>
                  </a:cubicBezTo>
                  <a:cubicBezTo>
                    <a:pt x="491840" y="874151"/>
                    <a:pt x="513892" y="889586"/>
                    <a:pt x="535035" y="906386"/>
                  </a:cubicBezTo>
                  <a:cubicBezTo>
                    <a:pt x="559169" y="925539"/>
                    <a:pt x="581973" y="945918"/>
                    <a:pt x="604087" y="967303"/>
                  </a:cubicBezTo>
                  <a:cubicBezTo>
                    <a:pt x="603921" y="967136"/>
                    <a:pt x="603763" y="966970"/>
                    <a:pt x="603597" y="966813"/>
                  </a:cubicBezTo>
                  <a:cubicBezTo>
                    <a:pt x="603895" y="967093"/>
                    <a:pt x="604183" y="967390"/>
                    <a:pt x="604472" y="967688"/>
                  </a:cubicBezTo>
                  <a:cubicBezTo>
                    <a:pt x="605592" y="968773"/>
                    <a:pt x="606711" y="969858"/>
                    <a:pt x="607831" y="970951"/>
                  </a:cubicBezTo>
                  <a:cubicBezTo>
                    <a:pt x="607770" y="970890"/>
                    <a:pt x="607700" y="970829"/>
                    <a:pt x="607639" y="970768"/>
                  </a:cubicBezTo>
                  <a:cubicBezTo>
                    <a:pt x="622903" y="985704"/>
                    <a:pt x="638228" y="1000640"/>
                    <a:pt x="653562" y="1015506"/>
                  </a:cubicBezTo>
                  <a:cubicBezTo>
                    <a:pt x="657866" y="1019767"/>
                    <a:pt x="661741" y="1024483"/>
                    <a:pt x="665800" y="1028937"/>
                  </a:cubicBezTo>
                  <a:cubicBezTo>
                    <a:pt x="674705" y="1038868"/>
                    <a:pt x="683610" y="1048686"/>
                    <a:pt x="692628" y="1058555"/>
                  </a:cubicBezTo>
                  <a:cubicBezTo>
                    <a:pt x="692585" y="1058503"/>
                    <a:pt x="692550" y="1058459"/>
                    <a:pt x="692515" y="1058415"/>
                  </a:cubicBezTo>
                  <a:cubicBezTo>
                    <a:pt x="692576" y="1058494"/>
                    <a:pt x="692637" y="1058564"/>
                    <a:pt x="692698" y="1058634"/>
                  </a:cubicBezTo>
                  <a:cubicBezTo>
                    <a:pt x="692873" y="1058827"/>
                    <a:pt x="693048" y="1059019"/>
                    <a:pt x="693232" y="1059221"/>
                  </a:cubicBezTo>
                  <a:cubicBezTo>
                    <a:pt x="693127" y="1059124"/>
                    <a:pt x="693022" y="1059010"/>
                    <a:pt x="692917" y="1058897"/>
                  </a:cubicBezTo>
                  <a:cubicBezTo>
                    <a:pt x="693249" y="1059282"/>
                    <a:pt x="693599" y="1059658"/>
                    <a:pt x="693949" y="1060025"/>
                  </a:cubicBezTo>
                  <a:lnTo>
                    <a:pt x="693949" y="1060025"/>
                  </a:lnTo>
                  <a:cubicBezTo>
                    <a:pt x="693949" y="1060034"/>
                    <a:pt x="693958" y="1060034"/>
                    <a:pt x="693958" y="1060043"/>
                  </a:cubicBezTo>
                  <a:cubicBezTo>
                    <a:pt x="694168" y="1060270"/>
                    <a:pt x="694386" y="1060489"/>
                    <a:pt x="694596" y="1060708"/>
                  </a:cubicBezTo>
                  <a:cubicBezTo>
                    <a:pt x="694544" y="1060673"/>
                    <a:pt x="694500" y="1060638"/>
                    <a:pt x="694456" y="1060594"/>
                  </a:cubicBezTo>
                  <a:cubicBezTo>
                    <a:pt x="694719" y="1060883"/>
                    <a:pt x="694981" y="1061163"/>
                    <a:pt x="695235" y="1061452"/>
                  </a:cubicBezTo>
                  <a:cubicBezTo>
                    <a:pt x="695016" y="1061207"/>
                    <a:pt x="694798" y="1060953"/>
                    <a:pt x="694596" y="1060708"/>
                  </a:cubicBezTo>
                  <a:cubicBezTo>
                    <a:pt x="695252" y="1061452"/>
                    <a:pt x="695838" y="1062134"/>
                    <a:pt x="696495" y="1062817"/>
                  </a:cubicBezTo>
                  <a:cubicBezTo>
                    <a:pt x="696364" y="1062694"/>
                    <a:pt x="696232" y="1062510"/>
                    <a:pt x="696040" y="1062388"/>
                  </a:cubicBezTo>
                  <a:cubicBezTo>
                    <a:pt x="711689" y="1079599"/>
                    <a:pt x="726708" y="1097143"/>
                    <a:pt x="741736" y="1115010"/>
                  </a:cubicBezTo>
                  <a:cubicBezTo>
                    <a:pt x="757420" y="1133743"/>
                    <a:pt x="772116" y="1153203"/>
                    <a:pt x="786934" y="1172593"/>
                  </a:cubicBezTo>
                  <a:cubicBezTo>
                    <a:pt x="801551" y="1191738"/>
                    <a:pt x="814375" y="1212388"/>
                    <a:pt x="827881" y="1232329"/>
                  </a:cubicBezTo>
                  <a:cubicBezTo>
                    <a:pt x="833278" y="1240317"/>
                    <a:pt x="838526" y="1248472"/>
                    <a:pt x="843626" y="1256750"/>
                  </a:cubicBezTo>
                  <a:cubicBezTo>
                    <a:pt x="848009" y="1258386"/>
                    <a:pt x="852723" y="1259252"/>
                    <a:pt x="857814" y="1259103"/>
                  </a:cubicBezTo>
                  <a:cubicBezTo>
                    <a:pt x="859861" y="1259025"/>
                    <a:pt x="861943" y="1258780"/>
                    <a:pt x="864025" y="1258403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78104" y="7422675"/>
              <a:ext cx="1110" cy="1111"/>
            </a:xfrm>
            <a:custGeom>
              <a:rect b="b" l="l" r="r" t="t"/>
              <a:pathLst>
                <a:path extrusionOk="0" h="1111" w="1110">
                  <a:moveTo>
                    <a:pt x="0" y="0"/>
                  </a:moveTo>
                  <a:cubicBezTo>
                    <a:pt x="367" y="376"/>
                    <a:pt x="726" y="752"/>
                    <a:pt x="1111" y="1111"/>
                  </a:cubicBezTo>
                  <a:cubicBezTo>
                    <a:pt x="735" y="726"/>
                    <a:pt x="367" y="359"/>
                    <a:pt x="0" y="0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53961" y="7202632"/>
              <a:ext cx="1189" cy="1181"/>
            </a:xfrm>
            <a:custGeom>
              <a:rect b="b" l="l" r="r" t="t"/>
              <a:pathLst>
                <a:path extrusionOk="0" h="1181" w="1189">
                  <a:moveTo>
                    <a:pt x="1190" y="0"/>
                  </a:moveTo>
                  <a:cubicBezTo>
                    <a:pt x="796" y="376"/>
                    <a:pt x="394" y="752"/>
                    <a:pt x="0" y="1111"/>
                  </a:cubicBezTo>
                  <a:cubicBezTo>
                    <a:pt x="0" y="1138"/>
                    <a:pt x="0" y="1155"/>
                    <a:pt x="9" y="1181"/>
                  </a:cubicBezTo>
                  <a:cubicBezTo>
                    <a:pt x="411" y="805"/>
                    <a:pt x="805" y="411"/>
                    <a:pt x="1190" y="0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08115" y="7080155"/>
              <a:ext cx="4504" cy="65"/>
            </a:xfrm>
            <a:custGeom>
              <a:rect b="b" l="l" r="r" t="t"/>
              <a:pathLst>
                <a:path extrusionOk="0" h="65" w="4504">
                  <a:moveTo>
                    <a:pt x="0" y="66"/>
                  </a:moveTo>
                  <a:cubicBezTo>
                    <a:pt x="1522" y="22"/>
                    <a:pt x="3044" y="48"/>
                    <a:pt x="4505" y="5"/>
                  </a:cubicBezTo>
                  <a:cubicBezTo>
                    <a:pt x="2983" y="-13"/>
                    <a:pt x="1461" y="22"/>
                    <a:pt x="0" y="66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57185" y="8123635"/>
              <a:ext cx="579735" cy="516747"/>
            </a:xfrm>
            <a:custGeom>
              <a:rect b="b" l="l" r="r" t="t"/>
              <a:pathLst>
                <a:path extrusionOk="0" h="516747" w="579735">
                  <a:moveTo>
                    <a:pt x="560911" y="299435"/>
                  </a:moveTo>
                  <a:cubicBezTo>
                    <a:pt x="477478" y="299435"/>
                    <a:pt x="472046" y="178660"/>
                    <a:pt x="544204" y="162473"/>
                  </a:cubicBezTo>
                  <a:cubicBezTo>
                    <a:pt x="538649" y="151789"/>
                    <a:pt x="532666" y="141491"/>
                    <a:pt x="526298" y="131796"/>
                  </a:cubicBezTo>
                  <a:cubicBezTo>
                    <a:pt x="477715" y="57833"/>
                    <a:pt x="396451" y="1282"/>
                    <a:pt x="307989" y="22"/>
                  </a:cubicBezTo>
                  <a:cubicBezTo>
                    <a:pt x="232245" y="-1063"/>
                    <a:pt x="159641" y="38390"/>
                    <a:pt x="108872" y="94626"/>
                  </a:cubicBezTo>
                  <a:cubicBezTo>
                    <a:pt x="34606" y="176893"/>
                    <a:pt x="-37901" y="335336"/>
                    <a:pt x="22412" y="442969"/>
                  </a:cubicBezTo>
                  <a:cubicBezTo>
                    <a:pt x="65073" y="519110"/>
                    <a:pt x="179297" y="523170"/>
                    <a:pt x="277172" y="512268"/>
                  </a:cubicBezTo>
                  <a:cubicBezTo>
                    <a:pt x="318520" y="507657"/>
                    <a:pt x="356957" y="500385"/>
                    <a:pt x="385841" y="494742"/>
                  </a:cubicBezTo>
                  <a:cubicBezTo>
                    <a:pt x="457316" y="480786"/>
                    <a:pt x="529543" y="443914"/>
                    <a:pt x="561655" y="378525"/>
                  </a:cubicBezTo>
                  <a:cubicBezTo>
                    <a:pt x="574242" y="352897"/>
                    <a:pt x="579631" y="325177"/>
                    <a:pt x="579735" y="297055"/>
                  </a:cubicBezTo>
                  <a:cubicBezTo>
                    <a:pt x="573962" y="298543"/>
                    <a:pt x="567725" y="299435"/>
                    <a:pt x="560911" y="29943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19117" y="8164642"/>
              <a:ext cx="582641" cy="511460"/>
            </a:xfrm>
            <a:custGeom>
              <a:rect b="b" l="l" r="r" t="t"/>
              <a:pathLst>
                <a:path extrusionOk="0" h="511460" w="582641">
                  <a:moveTo>
                    <a:pt x="551756" y="334385"/>
                  </a:moveTo>
                  <a:cubicBezTo>
                    <a:pt x="466058" y="334385"/>
                    <a:pt x="462681" y="207013"/>
                    <a:pt x="541110" y="196382"/>
                  </a:cubicBezTo>
                  <a:cubicBezTo>
                    <a:pt x="518245" y="152457"/>
                    <a:pt x="488635" y="112907"/>
                    <a:pt x="459366" y="83902"/>
                  </a:cubicBezTo>
                  <a:cubicBezTo>
                    <a:pt x="405552" y="30579"/>
                    <a:pt x="330858" y="-4770"/>
                    <a:pt x="255298" y="524"/>
                  </a:cubicBezTo>
                  <a:cubicBezTo>
                    <a:pt x="167045" y="6710"/>
                    <a:pt x="89053" y="67697"/>
                    <a:pt x="44651" y="144250"/>
                  </a:cubicBezTo>
                  <a:cubicBezTo>
                    <a:pt x="2891" y="216253"/>
                    <a:pt x="-19913" y="316089"/>
                    <a:pt x="23080" y="392555"/>
                  </a:cubicBezTo>
                  <a:cubicBezTo>
                    <a:pt x="58778" y="456053"/>
                    <a:pt x="132939" y="488847"/>
                    <a:pt x="205088" y="498805"/>
                  </a:cubicBezTo>
                  <a:cubicBezTo>
                    <a:pt x="234243" y="502830"/>
                    <a:pt x="273020" y="507957"/>
                    <a:pt x="314570" y="510250"/>
                  </a:cubicBezTo>
                  <a:cubicBezTo>
                    <a:pt x="412900" y="515692"/>
                    <a:pt x="526712" y="505280"/>
                    <a:pt x="565078" y="426881"/>
                  </a:cubicBezTo>
                  <a:cubicBezTo>
                    <a:pt x="580010" y="396370"/>
                    <a:pt x="584629" y="362560"/>
                    <a:pt x="581899" y="327972"/>
                  </a:cubicBezTo>
                  <a:cubicBezTo>
                    <a:pt x="573327" y="332023"/>
                    <a:pt x="563303" y="334385"/>
                    <a:pt x="551756" y="33438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27785" y="8716354"/>
              <a:ext cx="132959" cy="55214"/>
            </a:xfrm>
            <a:custGeom>
              <a:rect b="b" l="l" r="r" t="t"/>
              <a:pathLst>
                <a:path extrusionOk="0" h="55214" w="132959">
                  <a:moveTo>
                    <a:pt x="131403" y="46807"/>
                  </a:moveTo>
                  <a:cubicBezTo>
                    <a:pt x="135488" y="38503"/>
                    <a:pt x="131158" y="28914"/>
                    <a:pt x="122761" y="25720"/>
                  </a:cubicBezTo>
                  <a:cubicBezTo>
                    <a:pt x="86284" y="11860"/>
                    <a:pt x="47323" y="-1965"/>
                    <a:pt x="7829" y="231"/>
                  </a:cubicBezTo>
                  <a:cubicBezTo>
                    <a:pt x="-3184" y="2296"/>
                    <a:pt x="-2345" y="18921"/>
                    <a:pt x="8878" y="19752"/>
                  </a:cubicBezTo>
                  <a:cubicBezTo>
                    <a:pt x="12771" y="20207"/>
                    <a:pt x="16663" y="20417"/>
                    <a:pt x="20617" y="20925"/>
                  </a:cubicBezTo>
                  <a:cubicBezTo>
                    <a:pt x="52528" y="25886"/>
                    <a:pt x="82558" y="38617"/>
                    <a:pt x="111162" y="53658"/>
                  </a:cubicBezTo>
                  <a:cubicBezTo>
                    <a:pt x="118405" y="57368"/>
                    <a:pt x="127791" y="54192"/>
                    <a:pt x="131403" y="46807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38009" y="8707529"/>
              <a:ext cx="131114" cy="61033"/>
            </a:xfrm>
            <a:custGeom>
              <a:rect b="b" l="l" r="r" t="t"/>
              <a:pathLst>
                <a:path extrusionOk="0" h="61033" w="131114">
                  <a:moveTo>
                    <a:pt x="1944" y="53383"/>
                  </a:moveTo>
                  <a:cubicBezTo>
                    <a:pt x="-2596" y="45324"/>
                    <a:pt x="1192" y="35507"/>
                    <a:pt x="9405" y="31850"/>
                  </a:cubicBezTo>
                  <a:cubicBezTo>
                    <a:pt x="45051" y="15986"/>
                    <a:pt x="83181" y="9"/>
                    <a:pt x="122746" y="0"/>
                  </a:cubicBezTo>
                  <a:cubicBezTo>
                    <a:pt x="133855" y="1453"/>
                    <a:pt x="133942" y="18095"/>
                    <a:pt x="122781" y="19547"/>
                  </a:cubicBezTo>
                  <a:cubicBezTo>
                    <a:pt x="118914" y="20221"/>
                    <a:pt x="115048" y="20641"/>
                    <a:pt x="111120" y="21367"/>
                  </a:cubicBezTo>
                  <a:cubicBezTo>
                    <a:pt x="79533" y="28096"/>
                    <a:pt x="50256" y="42481"/>
                    <a:pt x="22535" y="59088"/>
                  </a:cubicBezTo>
                  <a:cubicBezTo>
                    <a:pt x="15511" y="63201"/>
                    <a:pt x="5959" y="60558"/>
                    <a:pt x="1944" y="53383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54948" y="6679653"/>
              <a:ext cx="880898" cy="765883"/>
            </a:xfrm>
            <a:custGeom>
              <a:rect b="b" l="l" r="r" t="t"/>
              <a:pathLst>
                <a:path extrusionOk="0" h="765883" w="880898">
                  <a:moveTo>
                    <a:pt x="3491" y="738375"/>
                  </a:moveTo>
                  <a:cubicBezTo>
                    <a:pt x="-2274" y="745708"/>
                    <a:pt x="-690" y="756838"/>
                    <a:pt x="6701" y="762403"/>
                  </a:cubicBezTo>
                  <a:cubicBezTo>
                    <a:pt x="14285" y="768221"/>
                    <a:pt x="24712" y="766471"/>
                    <a:pt x="30722" y="759191"/>
                  </a:cubicBezTo>
                  <a:cubicBezTo>
                    <a:pt x="123016" y="646300"/>
                    <a:pt x="213507" y="529777"/>
                    <a:pt x="282577" y="400970"/>
                  </a:cubicBezTo>
                  <a:cubicBezTo>
                    <a:pt x="327819" y="309507"/>
                    <a:pt x="367269" y="213136"/>
                    <a:pt x="391526" y="113500"/>
                  </a:cubicBezTo>
                  <a:cubicBezTo>
                    <a:pt x="393048" y="113457"/>
                    <a:pt x="394561" y="113229"/>
                    <a:pt x="396136" y="112739"/>
                  </a:cubicBezTo>
                  <a:cubicBezTo>
                    <a:pt x="551883" y="124902"/>
                    <a:pt x="676490" y="240453"/>
                    <a:pt x="766221" y="359005"/>
                  </a:cubicBezTo>
                  <a:cubicBezTo>
                    <a:pt x="787381" y="389770"/>
                    <a:pt x="806984" y="421349"/>
                    <a:pt x="824811" y="453155"/>
                  </a:cubicBezTo>
                  <a:cubicBezTo>
                    <a:pt x="837512" y="469307"/>
                    <a:pt x="843120" y="508944"/>
                    <a:pt x="870508" y="498855"/>
                  </a:cubicBezTo>
                  <a:cubicBezTo>
                    <a:pt x="891790" y="488425"/>
                    <a:pt x="875039" y="463182"/>
                    <a:pt x="867262" y="450573"/>
                  </a:cubicBezTo>
                  <a:cubicBezTo>
                    <a:pt x="856704" y="431446"/>
                    <a:pt x="845892" y="412511"/>
                    <a:pt x="834521" y="393786"/>
                  </a:cubicBezTo>
                  <a:cubicBezTo>
                    <a:pt x="752444" y="260613"/>
                    <a:pt x="633689" y="141290"/>
                    <a:pt x="482604" y="91092"/>
                  </a:cubicBezTo>
                  <a:cubicBezTo>
                    <a:pt x="455671" y="83147"/>
                    <a:pt x="428011" y="76803"/>
                    <a:pt x="399993" y="75430"/>
                  </a:cubicBezTo>
                  <a:cubicBezTo>
                    <a:pt x="404070" y="55384"/>
                    <a:pt x="407437" y="35233"/>
                    <a:pt x="410114" y="14976"/>
                  </a:cubicBezTo>
                  <a:cubicBezTo>
                    <a:pt x="415608" y="-2060"/>
                    <a:pt x="388386" y="-6575"/>
                    <a:pt x="388963" y="12072"/>
                  </a:cubicBezTo>
                  <a:cubicBezTo>
                    <a:pt x="346171" y="252948"/>
                    <a:pt x="219604" y="468292"/>
                    <a:pt x="67784" y="656476"/>
                  </a:cubicBezTo>
                  <a:cubicBezTo>
                    <a:pt x="46449" y="683863"/>
                    <a:pt x="24870" y="711058"/>
                    <a:pt x="3491" y="73837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19556" y="6390649"/>
              <a:ext cx="833537" cy="1358294"/>
            </a:xfrm>
            <a:custGeom>
              <a:rect b="b" l="l" r="r" t="t"/>
              <a:pathLst>
                <a:path extrusionOk="0" h="1358294" w="833537">
                  <a:moveTo>
                    <a:pt x="229" y="15400"/>
                  </a:moveTo>
                  <a:cubicBezTo>
                    <a:pt x="-4171" y="46690"/>
                    <a:pt x="56055" y="39873"/>
                    <a:pt x="76489" y="48886"/>
                  </a:cubicBezTo>
                  <a:cubicBezTo>
                    <a:pt x="199451" y="91673"/>
                    <a:pt x="262738" y="220034"/>
                    <a:pt x="320253" y="327929"/>
                  </a:cubicBezTo>
                  <a:cubicBezTo>
                    <a:pt x="412520" y="489759"/>
                    <a:pt x="460150" y="687305"/>
                    <a:pt x="583760" y="828267"/>
                  </a:cubicBezTo>
                  <a:cubicBezTo>
                    <a:pt x="566116" y="832755"/>
                    <a:pt x="574312" y="862802"/>
                    <a:pt x="572957" y="877887"/>
                  </a:cubicBezTo>
                  <a:cubicBezTo>
                    <a:pt x="571041" y="950363"/>
                    <a:pt x="561944" y="1022410"/>
                    <a:pt x="553021" y="1094264"/>
                  </a:cubicBezTo>
                  <a:cubicBezTo>
                    <a:pt x="552960" y="1094325"/>
                    <a:pt x="552960" y="1094395"/>
                    <a:pt x="552960" y="1094456"/>
                  </a:cubicBezTo>
                  <a:cubicBezTo>
                    <a:pt x="544528" y="1153851"/>
                    <a:pt x="535229" y="1214225"/>
                    <a:pt x="518233" y="1271572"/>
                  </a:cubicBezTo>
                  <a:cubicBezTo>
                    <a:pt x="511646" y="1292572"/>
                    <a:pt x="503458" y="1312863"/>
                    <a:pt x="493889" y="1331789"/>
                  </a:cubicBezTo>
                  <a:cubicBezTo>
                    <a:pt x="489436" y="1340670"/>
                    <a:pt x="492918" y="1351747"/>
                    <a:pt x="501805" y="1356324"/>
                  </a:cubicBezTo>
                  <a:cubicBezTo>
                    <a:pt x="510500" y="1360839"/>
                    <a:pt x="521889" y="1357347"/>
                    <a:pt x="526333" y="1348405"/>
                  </a:cubicBezTo>
                  <a:cubicBezTo>
                    <a:pt x="577733" y="1236529"/>
                    <a:pt x="583917" y="1109970"/>
                    <a:pt x="597939" y="989169"/>
                  </a:cubicBezTo>
                  <a:cubicBezTo>
                    <a:pt x="602680" y="942829"/>
                    <a:pt x="605567" y="896280"/>
                    <a:pt x="603573" y="849686"/>
                  </a:cubicBezTo>
                  <a:cubicBezTo>
                    <a:pt x="618985" y="865506"/>
                    <a:pt x="635527" y="880469"/>
                    <a:pt x="653424" y="894442"/>
                  </a:cubicBezTo>
                  <a:cubicBezTo>
                    <a:pt x="700818" y="928348"/>
                    <a:pt x="756469" y="953338"/>
                    <a:pt x="815400" y="954930"/>
                  </a:cubicBezTo>
                  <a:cubicBezTo>
                    <a:pt x="824795" y="955175"/>
                    <a:pt x="833157" y="947834"/>
                    <a:pt x="833524" y="938235"/>
                  </a:cubicBezTo>
                  <a:cubicBezTo>
                    <a:pt x="833900" y="929083"/>
                    <a:pt x="826290" y="920088"/>
                    <a:pt x="816834" y="920106"/>
                  </a:cubicBezTo>
                  <a:cubicBezTo>
                    <a:pt x="749147" y="920849"/>
                    <a:pt x="687924" y="882630"/>
                    <a:pt x="639865" y="838513"/>
                  </a:cubicBezTo>
                  <a:cubicBezTo>
                    <a:pt x="510351" y="708629"/>
                    <a:pt x="467087" y="524426"/>
                    <a:pt x="381922" y="367024"/>
                  </a:cubicBezTo>
                  <a:cubicBezTo>
                    <a:pt x="319842" y="243265"/>
                    <a:pt x="257893" y="103756"/>
                    <a:pt x="133338" y="31307"/>
                  </a:cubicBezTo>
                  <a:cubicBezTo>
                    <a:pt x="99766" y="10596"/>
                    <a:pt x="60157" y="5731"/>
                    <a:pt x="21800" y="201"/>
                  </a:cubicBezTo>
                  <a:cubicBezTo>
                    <a:pt x="11758" y="-1234"/>
                    <a:pt x="2040" y="5127"/>
                    <a:pt x="229" y="1540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84370" y="8827964"/>
              <a:ext cx="38705" cy="38681"/>
            </a:xfrm>
            <a:custGeom>
              <a:rect b="b" l="l" r="r" t="t"/>
              <a:pathLst>
                <a:path extrusionOk="0" h="38681" w="38705">
                  <a:moveTo>
                    <a:pt x="38680" y="18295"/>
                  </a:moveTo>
                  <a:cubicBezTo>
                    <a:pt x="38129" y="7585"/>
                    <a:pt x="28830" y="-281"/>
                    <a:pt x="18307" y="8"/>
                  </a:cubicBezTo>
                  <a:cubicBezTo>
                    <a:pt x="7784" y="305"/>
                    <a:pt x="-517" y="10052"/>
                    <a:pt x="25" y="20386"/>
                  </a:cubicBezTo>
                  <a:cubicBezTo>
                    <a:pt x="576" y="31096"/>
                    <a:pt x="9875" y="38962"/>
                    <a:pt x="20398" y="38673"/>
                  </a:cubicBezTo>
                  <a:cubicBezTo>
                    <a:pt x="30921" y="38376"/>
                    <a:pt x="39222" y="28629"/>
                    <a:pt x="38680" y="1829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13822" y="8737306"/>
              <a:ext cx="38705" cy="38681"/>
            </a:xfrm>
            <a:custGeom>
              <a:rect b="b" l="l" r="r" t="t"/>
              <a:pathLst>
                <a:path extrusionOk="0" h="38681" w="38705">
                  <a:moveTo>
                    <a:pt x="38680" y="18295"/>
                  </a:moveTo>
                  <a:cubicBezTo>
                    <a:pt x="38129" y="7585"/>
                    <a:pt x="28830" y="-281"/>
                    <a:pt x="18307" y="8"/>
                  </a:cubicBezTo>
                  <a:cubicBezTo>
                    <a:pt x="7784" y="305"/>
                    <a:pt x="-517" y="10053"/>
                    <a:pt x="25" y="20386"/>
                  </a:cubicBezTo>
                  <a:cubicBezTo>
                    <a:pt x="576" y="31096"/>
                    <a:pt x="9875" y="38963"/>
                    <a:pt x="20398" y="38674"/>
                  </a:cubicBezTo>
                  <a:cubicBezTo>
                    <a:pt x="30930" y="38376"/>
                    <a:pt x="39222" y="28629"/>
                    <a:pt x="38680" y="1829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567846" y="8930102"/>
              <a:ext cx="38705" cy="38681"/>
            </a:xfrm>
            <a:custGeom>
              <a:rect b="b" l="l" r="r" t="t"/>
              <a:pathLst>
                <a:path extrusionOk="0" h="38681" w="38705">
                  <a:moveTo>
                    <a:pt x="38680" y="18295"/>
                  </a:moveTo>
                  <a:cubicBezTo>
                    <a:pt x="38129" y="7585"/>
                    <a:pt x="28830" y="-281"/>
                    <a:pt x="18307" y="8"/>
                  </a:cubicBezTo>
                  <a:cubicBezTo>
                    <a:pt x="7784" y="296"/>
                    <a:pt x="-517" y="10052"/>
                    <a:pt x="25" y="20386"/>
                  </a:cubicBezTo>
                  <a:cubicBezTo>
                    <a:pt x="576" y="31096"/>
                    <a:pt x="9875" y="38962"/>
                    <a:pt x="20398" y="38673"/>
                  </a:cubicBezTo>
                  <a:cubicBezTo>
                    <a:pt x="30921" y="38376"/>
                    <a:pt x="39222" y="28620"/>
                    <a:pt x="38680" y="1829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26425" y="8741357"/>
              <a:ext cx="38705" cy="38681"/>
            </a:xfrm>
            <a:custGeom>
              <a:rect b="b" l="l" r="r" t="t"/>
              <a:pathLst>
                <a:path extrusionOk="0" h="38681" w="38705">
                  <a:moveTo>
                    <a:pt x="38680" y="18295"/>
                  </a:moveTo>
                  <a:cubicBezTo>
                    <a:pt x="38129" y="7585"/>
                    <a:pt x="28830" y="-281"/>
                    <a:pt x="18307" y="8"/>
                  </a:cubicBezTo>
                  <a:cubicBezTo>
                    <a:pt x="7784" y="296"/>
                    <a:pt x="-517" y="10053"/>
                    <a:pt x="25" y="20386"/>
                  </a:cubicBezTo>
                  <a:cubicBezTo>
                    <a:pt x="576" y="31096"/>
                    <a:pt x="9875" y="38962"/>
                    <a:pt x="20398" y="38674"/>
                  </a:cubicBezTo>
                  <a:cubicBezTo>
                    <a:pt x="30921" y="38385"/>
                    <a:pt x="39222" y="28620"/>
                    <a:pt x="38680" y="1829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728682" y="8621807"/>
              <a:ext cx="38705" cy="38681"/>
            </a:xfrm>
            <a:custGeom>
              <a:rect b="b" l="l" r="r" t="t"/>
              <a:pathLst>
                <a:path extrusionOk="0" h="38681" w="38705">
                  <a:moveTo>
                    <a:pt x="38680" y="18295"/>
                  </a:moveTo>
                  <a:cubicBezTo>
                    <a:pt x="38129" y="7585"/>
                    <a:pt x="28830" y="-281"/>
                    <a:pt x="18307" y="8"/>
                  </a:cubicBezTo>
                  <a:cubicBezTo>
                    <a:pt x="7784" y="296"/>
                    <a:pt x="-517" y="10052"/>
                    <a:pt x="25" y="20386"/>
                  </a:cubicBezTo>
                  <a:cubicBezTo>
                    <a:pt x="576" y="31096"/>
                    <a:pt x="9875" y="38962"/>
                    <a:pt x="20398" y="38674"/>
                  </a:cubicBezTo>
                  <a:cubicBezTo>
                    <a:pt x="30921" y="38385"/>
                    <a:pt x="39222" y="28629"/>
                    <a:pt x="38680" y="1829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666252" y="8777188"/>
              <a:ext cx="38704" cy="38681"/>
            </a:xfrm>
            <a:custGeom>
              <a:rect b="b" l="l" r="r" t="t"/>
              <a:pathLst>
                <a:path extrusionOk="0" h="38681" w="38704">
                  <a:moveTo>
                    <a:pt x="38680" y="18295"/>
                  </a:moveTo>
                  <a:cubicBezTo>
                    <a:pt x="38129" y="7585"/>
                    <a:pt x="28830" y="-281"/>
                    <a:pt x="18307" y="8"/>
                  </a:cubicBezTo>
                  <a:cubicBezTo>
                    <a:pt x="7784" y="296"/>
                    <a:pt x="-517" y="10053"/>
                    <a:pt x="25" y="20386"/>
                  </a:cubicBezTo>
                  <a:cubicBezTo>
                    <a:pt x="576" y="31096"/>
                    <a:pt x="9875" y="38962"/>
                    <a:pt x="20398" y="38674"/>
                  </a:cubicBezTo>
                  <a:cubicBezTo>
                    <a:pt x="30921" y="38385"/>
                    <a:pt x="39222" y="28620"/>
                    <a:pt x="38680" y="1829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2"/>
          <p:cNvGrpSpPr/>
          <p:nvPr/>
        </p:nvGrpSpPr>
        <p:grpSpPr>
          <a:xfrm rot="-1158279">
            <a:off x="-401896" y="477288"/>
            <a:ext cx="1638102" cy="1745745"/>
            <a:chOff x="-803825" y="954586"/>
            <a:chExt cx="3276115" cy="3491394"/>
          </a:xfrm>
        </p:grpSpPr>
        <p:sp>
          <p:nvSpPr>
            <p:cNvPr id="42" name="Google Shape;42;p2"/>
            <p:cNvSpPr/>
            <p:nvPr/>
          </p:nvSpPr>
          <p:spPr>
            <a:xfrm>
              <a:off x="-803825" y="954586"/>
              <a:ext cx="3276115" cy="3491394"/>
            </a:xfrm>
            <a:custGeom>
              <a:rect b="b" l="l" r="r" t="t"/>
              <a:pathLst>
                <a:path extrusionOk="0" h="3491394" w="3276115">
                  <a:moveTo>
                    <a:pt x="2565304" y="2374310"/>
                  </a:moveTo>
                  <a:cubicBezTo>
                    <a:pt x="2672413" y="2573580"/>
                    <a:pt x="2703702" y="2824145"/>
                    <a:pt x="2621002" y="3021776"/>
                  </a:cubicBezTo>
                  <a:cubicBezTo>
                    <a:pt x="2478694" y="3361822"/>
                    <a:pt x="1942617" y="3356785"/>
                    <a:pt x="1754568" y="2972301"/>
                  </a:cubicBezTo>
                  <a:cubicBezTo>
                    <a:pt x="1530312" y="3868619"/>
                    <a:pt x="611768" y="3481654"/>
                    <a:pt x="898150" y="2736845"/>
                  </a:cubicBezTo>
                  <a:cubicBezTo>
                    <a:pt x="954314" y="2589779"/>
                    <a:pt x="979166" y="2630723"/>
                    <a:pt x="828978" y="2675207"/>
                  </a:cubicBezTo>
                  <a:cubicBezTo>
                    <a:pt x="579945" y="2749067"/>
                    <a:pt x="192214" y="2726667"/>
                    <a:pt x="85031" y="2499720"/>
                  </a:cubicBezTo>
                  <a:cubicBezTo>
                    <a:pt x="-19348" y="2277726"/>
                    <a:pt x="105965" y="1936358"/>
                    <a:pt x="388911" y="1800748"/>
                  </a:cubicBezTo>
                  <a:cubicBezTo>
                    <a:pt x="505141" y="1745236"/>
                    <a:pt x="485304" y="1801620"/>
                    <a:pt x="314370" y="1702992"/>
                  </a:cubicBezTo>
                  <a:cubicBezTo>
                    <a:pt x="-426547" y="1277135"/>
                    <a:pt x="295969" y="302093"/>
                    <a:pt x="902211" y="840213"/>
                  </a:cubicBezTo>
                  <a:cubicBezTo>
                    <a:pt x="682505" y="88157"/>
                    <a:pt x="1317591" y="-97989"/>
                    <a:pt x="1604417" y="43838"/>
                  </a:cubicBezTo>
                  <a:cubicBezTo>
                    <a:pt x="1823297" y="152253"/>
                    <a:pt x="1893319" y="484376"/>
                    <a:pt x="1928217" y="743051"/>
                  </a:cubicBezTo>
                  <a:cubicBezTo>
                    <a:pt x="2043514" y="504731"/>
                    <a:pt x="2300465" y="284519"/>
                    <a:pt x="2564357" y="345818"/>
                  </a:cubicBezTo>
                  <a:cubicBezTo>
                    <a:pt x="2859672" y="414469"/>
                    <a:pt x="3174336" y="827668"/>
                    <a:pt x="2819097" y="1241265"/>
                  </a:cubicBezTo>
                  <a:cubicBezTo>
                    <a:pt x="2685715" y="1396629"/>
                    <a:pt x="2676992" y="1315598"/>
                    <a:pt x="2882660" y="1374072"/>
                  </a:cubicBezTo>
                  <a:cubicBezTo>
                    <a:pt x="3051774" y="1422239"/>
                    <a:pt x="3234597" y="1524047"/>
                    <a:pt x="3268706" y="1712057"/>
                  </a:cubicBezTo>
                  <a:cubicBezTo>
                    <a:pt x="3320629" y="1998770"/>
                    <a:pt x="3101103" y="2483115"/>
                    <a:pt x="2565304" y="237431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83986" y="2105087"/>
              <a:ext cx="1153404" cy="1190894"/>
            </a:xfrm>
            <a:custGeom>
              <a:rect b="b" l="l" r="r" t="t"/>
              <a:pathLst>
                <a:path extrusionOk="0" h="1190894" w="1153404">
                  <a:moveTo>
                    <a:pt x="382642" y="1158983"/>
                  </a:moveTo>
                  <a:cubicBezTo>
                    <a:pt x="41630" y="1035166"/>
                    <a:pt x="-83315" y="637874"/>
                    <a:pt x="56000" y="317508"/>
                  </a:cubicBezTo>
                  <a:cubicBezTo>
                    <a:pt x="237139" y="-99051"/>
                    <a:pt x="863052" y="-100224"/>
                    <a:pt x="1082029" y="281607"/>
                  </a:cubicBezTo>
                  <a:cubicBezTo>
                    <a:pt x="1333490" y="720092"/>
                    <a:pt x="877662" y="1338717"/>
                    <a:pt x="382642" y="1158983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10643" y="1774277"/>
              <a:ext cx="137196" cy="161159"/>
            </a:xfrm>
            <a:custGeom>
              <a:rect b="b" l="l" r="r" t="t"/>
              <a:pathLst>
                <a:path extrusionOk="0" h="161159" w="137196">
                  <a:moveTo>
                    <a:pt x="121810" y="6068"/>
                  </a:moveTo>
                  <a:cubicBezTo>
                    <a:pt x="67503" y="-29517"/>
                    <a:pt x="-28574" y="101005"/>
                    <a:pt x="8159" y="148541"/>
                  </a:cubicBezTo>
                  <a:cubicBezTo>
                    <a:pt x="53449" y="207127"/>
                    <a:pt x="181011" y="44854"/>
                    <a:pt x="121810" y="6068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32275" y="2029994"/>
              <a:ext cx="101669" cy="111427"/>
            </a:xfrm>
            <a:custGeom>
              <a:rect b="b" l="l" r="r" t="t"/>
              <a:pathLst>
                <a:path extrusionOk="0" h="111427" w="101669">
                  <a:moveTo>
                    <a:pt x="33892" y="24473"/>
                  </a:moveTo>
                  <a:cubicBezTo>
                    <a:pt x="-49702" y="105279"/>
                    <a:pt x="41036" y="158498"/>
                    <a:pt x="94996" y="51248"/>
                  </a:cubicBezTo>
                  <a:cubicBezTo>
                    <a:pt x="120706" y="172"/>
                    <a:pt x="66069" y="-19831"/>
                    <a:pt x="33892" y="24473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58234" y="2963369"/>
              <a:ext cx="156016" cy="136868"/>
            </a:xfrm>
            <a:custGeom>
              <a:rect b="b" l="l" r="r" t="t"/>
              <a:pathLst>
                <a:path extrusionOk="0" h="136868" w="156016">
                  <a:moveTo>
                    <a:pt x="144133" y="11485"/>
                  </a:moveTo>
                  <a:cubicBezTo>
                    <a:pt x="119589" y="-14681"/>
                    <a:pt x="43972" y="7321"/>
                    <a:pt x="30339" y="42755"/>
                  </a:cubicBezTo>
                  <a:cubicBezTo>
                    <a:pt x="-25020" y="87021"/>
                    <a:pt x="3705" y="141962"/>
                    <a:pt x="50153" y="136489"/>
                  </a:cubicBezTo>
                  <a:cubicBezTo>
                    <a:pt x="121243" y="128123"/>
                    <a:pt x="182648" y="52534"/>
                    <a:pt x="144133" y="11485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55513" y="3128041"/>
              <a:ext cx="97449" cy="79285"/>
            </a:xfrm>
            <a:custGeom>
              <a:rect b="b" l="l" r="r" t="t"/>
              <a:pathLst>
                <a:path extrusionOk="0" h="79285" w="97449">
                  <a:moveTo>
                    <a:pt x="97064" y="18564"/>
                  </a:moveTo>
                  <a:cubicBezTo>
                    <a:pt x="90853" y="-7489"/>
                    <a:pt x="39013" y="-10811"/>
                    <a:pt x="3746" y="39401"/>
                  </a:cubicBezTo>
                  <a:cubicBezTo>
                    <a:pt x="-12135" y="62019"/>
                    <a:pt x="25011" y="93950"/>
                    <a:pt x="67527" y="71813"/>
                  </a:cubicBezTo>
                  <a:cubicBezTo>
                    <a:pt x="88251" y="61019"/>
                    <a:pt x="99748" y="38634"/>
                    <a:pt x="97064" y="18564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344575" y="3158171"/>
              <a:ext cx="102943" cy="81004"/>
            </a:xfrm>
            <a:custGeom>
              <a:rect b="b" l="l" r="r" t="t"/>
              <a:pathLst>
                <a:path extrusionOk="0" h="81004" w="102943">
                  <a:moveTo>
                    <a:pt x="19918" y="20479"/>
                  </a:moveTo>
                  <a:cubicBezTo>
                    <a:pt x="-23740" y="41195"/>
                    <a:pt x="12474" y="101750"/>
                    <a:pt x="51057" y="73735"/>
                  </a:cubicBezTo>
                  <a:cubicBezTo>
                    <a:pt x="66472" y="62543"/>
                    <a:pt x="99046" y="39496"/>
                    <a:pt x="102347" y="21403"/>
                  </a:cubicBezTo>
                  <a:cubicBezTo>
                    <a:pt x="109250" y="-16361"/>
                    <a:pt x="54591" y="4047"/>
                    <a:pt x="19918" y="20479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76440" y="3460118"/>
              <a:ext cx="128870" cy="164420"/>
            </a:xfrm>
            <a:custGeom>
              <a:rect b="b" l="l" r="r" t="t"/>
              <a:pathLst>
                <a:path extrusionOk="0" h="164420" w="128870">
                  <a:moveTo>
                    <a:pt x="52057" y="4952"/>
                  </a:moveTo>
                  <a:cubicBezTo>
                    <a:pt x="26189" y="-11119"/>
                    <a:pt x="-10047" y="13085"/>
                    <a:pt x="2601" y="60779"/>
                  </a:cubicBezTo>
                  <a:cubicBezTo>
                    <a:pt x="3240" y="63192"/>
                    <a:pt x="38303" y="152973"/>
                    <a:pt x="79120" y="162624"/>
                  </a:cubicBezTo>
                  <a:cubicBezTo>
                    <a:pt x="154232" y="180394"/>
                    <a:pt x="143562" y="61787"/>
                    <a:pt x="52057" y="4952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256650" y="3529063"/>
              <a:ext cx="120906" cy="139931"/>
            </a:xfrm>
            <a:custGeom>
              <a:rect b="b" l="l" r="r" t="t"/>
              <a:pathLst>
                <a:path extrusionOk="0" h="139931" w="120906">
                  <a:moveTo>
                    <a:pt x="118421" y="88358"/>
                  </a:moveTo>
                  <a:cubicBezTo>
                    <a:pt x="64866" y="-68300"/>
                    <a:pt x="-34821" y="20330"/>
                    <a:pt x="12305" y="73835"/>
                  </a:cubicBezTo>
                  <a:cubicBezTo>
                    <a:pt x="52760" y="177529"/>
                    <a:pt x="136355" y="140780"/>
                    <a:pt x="118421" y="88358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235207" y="3678664"/>
              <a:ext cx="75602" cy="94238"/>
            </a:xfrm>
            <a:custGeom>
              <a:rect b="b" l="l" r="r" t="t"/>
              <a:pathLst>
                <a:path extrusionOk="0" h="94238" w="75602">
                  <a:moveTo>
                    <a:pt x="74985" y="57695"/>
                  </a:moveTo>
                  <a:cubicBezTo>
                    <a:pt x="71924" y="38204"/>
                    <a:pt x="32973" y="3304"/>
                    <a:pt x="23987" y="823"/>
                  </a:cubicBezTo>
                  <a:cubicBezTo>
                    <a:pt x="-6851" y="-7664"/>
                    <a:pt x="-7926" y="51584"/>
                    <a:pt x="20596" y="82305"/>
                  </a:cubicBezTo>
                  <a:cubicBezTo>
                    <a:pt x="40733" y="103976"/>
                    <a:pt x="81068" y="96339"/>
                    <a:pt x="74985" y="57695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80291" y="2236644"/>
              <a:ext cx="143915" cy="125860"/>
            </a:xfrm>
            <a:custGeom>
              <a:rect b="b" l="l" r="r" t="t"/>
              <a:pathLst>
                <a:path extrusionOk="0" h="125860" w="143915">
                  <a:moveTo>
                    <a:pt x="141190" y="71823"/>
                  </a:moveTo>
                  <a:cubicBezTo>
                    <a:pt x="129038" y="34337"/>
                    <a:pt x="63678" y="-9163"/>
                    <a:pt x="28148" y="1691"/>
                  </a:cubicBezTo>
                  <a:cubicBezTo>
                    <a:pt x="1785" y="9749"/>
                    <a:pt x="-10818" y="43124"/>
                    <a:pt x="11552" y="64194"/>
                  </a:cubicBezTo>
                  <a:cubicBezTo>
                    <a:pt x="34705" y="147517"/>
                    <a:pt x="164192" y="142759"/>
                    <a:pt x="141190" y="71823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284977" y="2283244"/>
              <a:ext cx="81459" cy="76794"/>
            </a:xfrm>
            <a:custGeom>
              <a:rect b="b" l="l" r="r" t="t"/>
              <a:pathLst>
                <a:path extrusionOk="0" h="76794" w="81459">
                  <a:moveTo>
                    <a:pt x="80934" y="34334"/>
                  </a:moveTo>
                  <a:cubicBezTo>
                    <a:pt x="75880" y="13114"/>
                    <a:pt x="52502" y="10062"/>
                    <a:pt x="44922" y="5965"/>
                  </a:cubicBezTo>
                  <a:cubicBezTo>
                    <a:pt x="12333" y="-11617"/>
                    <a:pt x="-11828" y="11753"/>
                    <a:pt x="6106" y="48781"/>
                  </a:cubicBezTo>
                  <a:cubicBezTo>
                    <a:pt x="26462" y="90898"/>
                    <a:pt x="87746" y="85080"/>
                    <a:pt x="80934" y="34334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90994" y="2711279"/>
              <a:ext cx="109723" cy="86416"/>
            </a:xfrm>
            <a:custGeom>
              <a:rect b="b" l="l" r="r" t="t"/>
              <a:pathLst>
                <a:path extrusionOk="0" h="86416" w="109723">
                  <a:moveTo>
                    <a:pt x="97457" y="17746"/>
                  </a:moveTo>
                  <a:cubicBezTo>
                    <a:pt x="80395" y="-15975"/>
                    <a:pt x="16133" y="6373"/>
                    <a:pt x="7681" y="19437"/>
                  </a:cubicBezTo>
                  <a:cubicBezTo>
                    <a:pt x="-15652" y="44919"/>
                    <a:pt x="17682" y="90584"/>
                    <a:pt x="60559" y="86111"/>
                  </a:cubicBezTo>
                  <a:cubicBezTo>
                    <a:pt x="118670" y="80015"/>
                    <a:pt x="117068" y="31817"/>
                    <a:pt x="97457" y="17746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94781" y="1599674"/>
              <a:ext cx="86000" cy="143681"/>
            </a:xfrm>
            <a:custGeom>
              <a:rect b="b" l="l" r="r" t="t"/>
              <a:pathLst>
                <a:path extrusionOk="0" h="143681" w="86000">
                  <a:moveTo>
                    <a:pt x="83903" y="66799"/>
                  </a:moveTo>
                  <a:cubicBezTo>
                    <a:pt x="71992" y="-6377"/>
                    <a:pt x="-16363" y="-39346"/>
                    <a:pt x="2677" y="73188"/>
                  </a:cubicBezTo>
                  <a:cubicBezTo>
                    <a:pt x="10249" y="118003"/>
                    <a:pt x="26694" y="159067"/>
                    <a:pt x="66586" y="137998"/>
                  </a:cubicBezTo>
                  <a:cubicBezTo>
                    <a:pt x="88287" y="126535"/>
                    <a:pt x="87836" y="91040"/>
                    <a:pt x="83903" y="66799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33662" y="1848481"/>
              <a:ext cx="179736" cy="264003"/>
            </a:xfrm>
            <a:custGeom>
              <a:rect b="b" l="l" r="r" t="t"/>
              <a:pathLst>
                <a:path extrusionOk="0" h="264003" w="179736">
                  <a:moveTo>
                    <a:pt x="178993" y="250290"/>
                  </a:moveTo>
                  <a:cubicBezTo>
                    <a:pt x="165074" y="216690"/>
                    <a:pt x="51123" y="23959"/>
                    <a:pt x="22090" y="2552"/>
                  </a:cubicBezTo>
                  <a:cubicBezTo>
                    <a:pt x="10826" y="-5755"/>
                    <a:pt x="-2138" y="7911"/>
                    <a:pt x="298" y="19299"/>
                  </a:cubicBezTo>
                  <a:cubicBezTo>
                    <a:pt x="6434" y="47983"/>
                    <a:pt x="135146" y="234046"/>
                    <a:pt x="160578" y="261009"/>
                  </a:cubicBezTo>
                  <a:cubicBezTo>
                    <a:pt x="167684" y="268533"/>
                    <a:pt x="183317" y="260731"/>
                    <a:pt x="178993" y="2502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40605" y="2678275"/>
              <a:ext cx="324656" cy="43507"/>
            </a:xfrm>
            <a:custGeom>
              <a:rect b="b" l="l" r="r" t="t"/>
              <a:pathLst>
                <a:path extrusionOk="0" h="43507" w="324656">
                  <a:moveTo>
                    <a:pt x="319095" y="8167"/>
                  </a:moveTo>
                  <a:cubicBezTo>
                    <a:pt x="284271" y="-6859"/>
                    <a:pt x="57354" y="2943"/>
                    <a:pt x="18771" y="5574"/>
                  </a:cubicBezTo>
                  <a:cubicBezTo>
                    <a:pt x="-7826" y="7385"/>
                    <a:pt x="-4637" y="44789"/>
                    <a:pt x="18771" y="43473"/>
                  </a:cubicBezTo>
                  <a:cubicBezTo>
                    <a:pt x="269360" y="28793"/>
                    <a:pt x="295468" y="36858"/>
                    <a:pt x="316410" y="28695"/>
                  </a:cubicBezTo>
                  <a:cubicBezTo>
                    <a:pt x="324193" y="25659"/>
                    <a:pt x="328968" y="12421"/>
                    <a:pt x="319095" y="8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8750" y="3270953"/>
              <a:ext cx="167070" cy="261766"/>
            </a:xfrm>
            <a:custGeom>
              <a:rect b="b" l="l" r="r" t="t"/>
              <a:pathLst>
                <a:path extrusionOk="0" h="261766" w="167070">
                  <a:moveTo>
                    <a:pt x="150458" y="3355"/>
                  </a:moveTo>
                  <a:cubicBezTo>
                    <a:pt x="98107" y="68563"/>
                    <a:pt x="47357" y="149955"/>
                    <a:pt x="6082" y="223545"/>
                  </a:cubicBezTo>
                  <a:cubicBezTo>
                    <a:pt x="-11814" y="255431"/>
                    <a:pt x="14414" y="267578"/>
                    <a:pt x="25385" y="259189"/>
                  </a:cubicBezTo>
                  <a:cubicBezTo>
                    <a:pt x="46252" y="243231"/>
                    <a:pt x="165640" y="16119"/>
                    <a:pt x="166023" y="15367"/>
                  </a:cubicBezTo>
                  <a:cubicBezTo>
                    <a:pt x="170843" y="5956"/>
                    <a:pt x="157887" y="-5906"/>
                    <a:pt x="150458" y="3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13884" y="3449307"/>
              <a:ext cx="71376" cy="341291"/>
            </a:xfrm>
            <a:custGeom>
              <a:rect b="b" l="l" r="r" t="t"/>
              <a:pathLst>
                <a:path extrusionOk="0" h="341291" w="71376">
                  <a:moveTo>
                    <a:pt x="66319" y="283715"/>
                  </a:moveTo>
                  <a:cubicBezTo>
                    <a:pt x="32684" y="81708"/>
                    <a:pt x="39301" y="39261"/>
                    <a:pt x="22728" y="5180"/>
                  </a:cubicBezTo>
                  <a:cubicBezTo>
                    <a:pt x="18510" y="-3502"/>
                    <a:pt x="6020" y="-315"/>
                    <a:pt x="3403" y="7705"/>
                  </a:cubicBezTo>
                  <a:cubicBezTo>
                    <a:pt x="-11523" y="53400"/>
                    <a:pt x="27007" y="336340"/>
                    <a:pt x="35060" y="331709"/>
                  </a:cubicBezTo>
                  <a:cubicBezTo>
                    <a:pt x="42843" y="346540"/>
                    <a:pt x="65642" y="343466"/>
                    <a:pt x="70034" y="327237"/>
                  </a:cubicBezTo>
                  <a:cubicBezTo>
                    <a:pt x="73816" y="313316"/>
                    <a:pt x="68643" y="297658"/>
                    <a:pt x="66319" y="28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382361" y="2995167"/>
              <a:ext cx="250800" cy="202614"/>
            </a:xfrm>
            <a:custGeom>
              <a:rect b="b" l="l" r="r" t="t"/>
              <a:pathLst>
                <a:path extrusionOk="0" h="202614" w="250800">
                  <a:moveTo>
                    <a:pt x="229515" y="156753"/>
                  </a:moveTo>
                  <a:cubicBezTo>
                    <a:pt x="43767" y="-21163"/>
                    <a:pt x="-78719" y="-42315"/>
                    <a:pt x="59032" y="66408"/>
                  </a:cubicBezTo>
                  <a:cubicBezTo>
                    <a:pt x="163253" y="148665"/>
                    <a:pt x="246186" y="236731"/>
                    <a:pt x="250720" y="189255"/>
                  </a:cubicBezTo>
                  <a:cubicBezTo>
                    <a:pt x="251976" y="176131"/>
                    <a:pt x="238147" y="165021"/>
                    <a:pt x="229515" y="1567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77063" y="2299945"/>
              <a:ext cx="306575" cy="85136"/>
            </a:xfrm>
            <a:custGeom>
              <a:rect b="b" l="l" r="r" t="t"/>
              <a:pathLst>
                <a:path extrusionOk="0" h="85136" w="306575">
                  <a:moveTo>
                    <a:pt x="2951" y="69762"/>
                  </a:moveTo>
                  <a:cubicBezTo>
                    <a:pt x="-33745" y="118072"/>
                    <a:pt x="283648" y="38492"/>
                    <a:pt x="299086" y="22947"/>
                  </a:cubicBezTo>
                  <a:cubicBezTo>
                    <a:pt x="360453" y="-38826"/>
                    <a:pt x="25186" y="40469"/>
                    <a:pt x="2951" y="69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73619" y="1794152"/>
              <a:ext cx="85172" cy="238280"/>
            </a:xfrm>
            <a:custGeom>
              <a:rect b="b" l="l" r="r" t="t"/>
              <a:pathLst>
                <a:path extrusionOk="0" h="238280" w="85172">
                  <a:moveTo>
                    <a:pt x="83449" y="10667"/>
                  </a:moveTo>
                  <a:cubicBezTo>
                    <a:pt x="46836" y="-55466"/>
                    <a:pt x="-2139" y="206750"/>
                    <a:pt x="72" y="226061"/>
                  </a:cubicBezTo>
                  <a:cubicBezTo>
                    <a:pt x="1531" y="238787"/>
                    <a:pt x="15766" y="242688"/>
                    <a:pt x="23473" y="232397"/>
                  </a:cubicBezTo>
                  <a:cubicBezTo>
                    <a:pt x="37031" y="214290"/>
                    <a:pt x="95924" y="33195"/>
                    <a:pt x="83449" y="106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42068" y="4026786"/>
              <a:ext cx="64404" cy="157077"/>
            </a:xfrm>
            <a:custGeom>
              <a:rect b="b" l="l" r="r" t="t"/>
              <a:pathLst>
                <a:path extrusionOk="0" h="157077" w="64404">
                  <a:moveTo>
                    <a:pt x="47367" y="2217"/>
                  </a:moveTo>
                  <a:cubicBezTo>
                    <a:pt x="19635" y="15853"/>
                    <a:pt x="-27716" y="189122"/>
                    <a:pt x="21176" y="151832"/>
                  </a:cubicBezTo>
                  <a:cubicBezTo>
                    <a:pt x="29553" y="145450"/>
                    <a:pt x="94590" y="-20987"/>
                    <a:pt x="47367" y="2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78483" y="4055235"/>
              <a:ext cx="47737" cy="87477"/>
            </a:xfrm>
            <a:custGeom>
              <a:rect b="b" l="l" r="r" t="t"/>
              <a:pathLst>
                <a:path extrusionOk="0" h="87477" w="47737">
                  <a:moveTo>
                    <a:pt x="47697" y="11051"/>
                  </a:moveTo>
                  <a:cubicBezTo>
                    <a:pt x="48629" y="1948"/>
                    <a:pt x="33537" y="-8072"/>
                    <a:pt x="25085" y="10299"/>
                  </a:cubicBezTo>
                  <a:cubicBezTo>
                    <a:pt x="21980" y="16380"/>
                    <a:pt x="15370" y="32127"/>
                    <a:pt x="5895" y="50093"/>
                  </a:cubicBezTo>
                  <a:cubicBezTo>
                    <a:pt x="-17799" y="95096"/>
                    <a:pt x="36861" y="117323"/>
                    <a:pt x="47697" y="110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5693" y="4043791"/>
              <a:ext cx="49504" cy="68209"/>
            </a:xfrm>
            <a:custGeom>
              <a:rect b="b" l="l" r="r" t="t"/>
              <a:pathLst>
                <a:path extrusionOk="0" h="68209" w="49504">
                  <a:moveTo>
                    <a:pt x="11793" y="22818"/>
                  </a:moveTo>
                  <a:cubicBezTo>
                    <a:pt x="-19631" y="65273"/>
                    <a:pt x="19787" y="83967"/>
                    <a:pt x="36939" y="52389"/>
                  </a:cubicBezTo>
                  <a:cubicBezTo>
                    <a:pt x="63768" y="2936"/>
                    <a:pt x="43999" y="-20689"/>
                    <a:pt x="11793" y="228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60992" y="2612058"/>
              <a:ext cx="188026" cy="74163"/>
            </a:xfrm>
            <a:custGeom>
              <a:rect b="b" l="l" r="r" t="t"/>
              <a:pathLst>
                <a:path extrusionOk="0" h="74163" w="188026">
                  <a:moveTo>
                    <a:pt x="186408" y="49338"/>
                  </a:moveTo>
                  <a:cubicBezTo>
                    <a:pt x="179369" y="27667"/>
                    <a:pt x="158292" y="27321"/>
                    <a:pt x="99542" y="12596"/>
                  </a:cubicBezTo>
                  <a:cubicBezTo>
                    <a:pt x="-29125" y="-19659"/>
                    <a:pt x="-16493" y="17339"/>
                    <a:pt x="44544" y="42069"/>
                  </a:cubicBezTo>
                  <a:cubicBezTo>
                    <a:pt x="93165" y="61755"/>
                    <a:pt x="202597" y="99227"/>
                    <a:pt x="186408" y="493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" name="Google Shape;67;p2"/>
            <p:cNvGrpSpPr/>
            <p:nvPr/>
          </p:nvGrpSpPr>
          <p:grpSpPr>
            <a:xfrm>
              <a:off x="2117088" y="2727399"/>
              <a:ext cx="104247" cy="46459"/>
              <a:chOff x="2117088" y="2727399"/>
              <a:chExt cx="104247" cy="46459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2128839" y="2756777"/>
                <a:ext cx="1029" cy="781"/>
              </a:xfrm>
              <a:custGeom>
                <a:rect b="b" l="l" r="r" t="t"/>
                <a:pathLst>
                  <a:path extrusionOk="0" h="781" w="1029">
                    <a:moveTo>
                      <a:pt x="1030" y="781"/>
                    </a:moveTo>
                    <a:cubicBezTo>
                      <a:pt x="797" y="623"/>
                      <a:pt x="594" y="420"/>
                      <a:pt x="368" y="247"/>
                    </a:cubicBezTo>
                    <a:cubicBezTo>
                      <a:pt x="-196" y="-144"/>
                      <a:pt x="-211" y="-144"/>
                      <a:pt x="1030" y="7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117088" y="2727399"/>
                <a:ext cx="104247" cy="46459"/>
              </a:xfrm>
              <a:custGeom>
                <a:rect b="b" l="l" r="r" t="t"/>
                <a:pathLst>
                  <a:path extrusionOk="0" h="46459" w="104247">
                    <a:moveTo>
                      <a:pt x="94188" y="7744"/>
                    </a:moveTo>
                    <a:cubicBezTo>
                      <a:pt x="84961" y="1355"/>
                      <a:pt x="35370" y="-4719"/>
                      <a:pt x="9277" y="5369"/>
                    </a:cubicBezTo>
                    <a:cubicBezTo>
                      <a:pt x="-5484" y="5670"/>
                      <a:pt x="-7868" y="29054"/>
                      <a:pt x="42100" y="40578"/>
                    </a:cubicBezTo>
                    <a:cubicBezTo>
                      <a:pt x="53409" y="43186"/>
                      <a:pt x="79194" y="48899"/>
                      <a:pt x="89270" y="45306"/>
                    </a:cubicBezTo>
                    <a:cubicBezTo>
                      <a:pt x="106775" y="39074"/>
                      <a:pt x="109610" y="18426"/>
                      <a:pt x="94188" y="77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132386" y="2729874"/>
                <a:ext cx="1099" cy="454"/>
              </a:xfrm>
              <a:custGeom>
                <a:rect b="b" l="l" r="r" t="t"/>
                <a:pathLst>
                  <a:path extrusionOk="0" h="454" w="1099">
                    <a:moveTo>
                      <a:pt x="385" y="331"/>
                    </a:moveTo>
                    <a:cubicBezTo>
                      <a:pt x="618" y="225"/>
                      <a:pt x="867" y="90"/>
                      <a:pt x="1100" y="0"/>
                    </a:cubicBezTo>
                    <a:cubicBezTo>
                      <a:pt x="-231" y="526"/>
                      <a:pt x="-201" y="534"/>
                      <a:pt x="385" y="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2086579" y="2874832"/>
              <a:ext cx="89454" cy="61700"/>
              <a:chOff x="2086579" y="2874832"/>
              <a:chExt cx="89454" cy="61700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2095106" y="2875443"/>
                <a:ext cx="1279" cy="557"/>
              </a:xfrm>
              <a:custGeom>
                <a:rect b="b" l="l" r="r" t="t"/>
                <a:pathLst>
                  <a:path extrusionOk="0" h="557" w="1279">
                    <a:moveTo>
                      <a:pt x="767" y="272"/>
                    </a:moveTo>
                    <a:cubicBezTo>
                      <a:pt x="1406" y="-14"/>
                      <a:pt x="1729" y="-262"/>
                      <a:pt x="0" y="557"/>
                    </a:cubicBezTo>
                    <a:cubicBezTo>
                      <a:pt x="466" y="414"/>
                      <a:pt x="263" y="490"/>
                      <a:pt x="767" y="2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086579" y="2874832"/>
                <a:ext cx="89454" cy="61700"/>
              </a:xfrm>
              <a:custGeom>
                <a:rect b="b" l="l" r="r" t="t"/>
                <a:pathLst>
                  <a:path extrusionOk="0" h="61700" w="89454">
                    <a:moveTo>
                      <a:pt x="88505" y="36963"/>
                    </a:moveTo>
                    <a:cubicBezTo>
                      <a:pt x="71105" y="-9107"/>
                      <a:pt x="-71902" y="-20480"/>
                      <a:pt x="46493" y="51877"/>
                    </a:cubicBezTo>
                    <a:cubicBezTo>
                      <a:pt x="54035" y="56485"/>
                      <a:pt x="59209" y="61002"/>
                      <a:pt x="69676" y="61671"/>
                    </a:cubicBezTo>
                    <a:cubicBezTo>
                      <a:pt x="81580" y="62430"/>
                      <a:pt x="92844" y="48464"/>
                      <a:pt x="88505" y="369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" name="Google Shape;74;p2"/>
            <p:cNvSpPr/>
            <p:nvPr/>
          </p:nvSpPr>
          <p:spPr>
            <a:xfrm>
              <a:off x="2040752" y="3000078"/>
              <a:ext cx="64817" cy="86998"/>
            </a:xfrm>
            <a:custGeom>
              <a:rect b="b" l="l" r="r" t="t"/>
              <a:pathLst>
                <a:path extrusionOk="0" h="86998" w="64817">
                  <a:moveTo>
                    <a:pt x="63009" y="57821"/>
                  </a:moveTo>
                  <a:cubicBezTo>
                    <a:pt x="58392" y="46336"/>
                    <a:pt x="32291" y="2430"/>
                    <a:pt x="15575" y="1536"/>
                  </a:cubicBezTo>
                  <a:cubicBezTo>
                    <a:pt x="-18240" y="-12010"/>
                    <a:pt x="10056" y="68074"/>
                    <a:pt x="33968" y="84078"/>
                  </a:cubicBezTo>
                  <a:cubicBezTo>
                    <a:pt x="48037" y="93496"/>
                    <a:pt x="71513" y="78914"/>
                    <a:pt x="63009" y="57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09864" y="1181819"/>
              <a:ext cx="51615" cy="149095"/>
            </a:xfrm>
            <a:custGeom>
              <a:rect b="b" l="l" r="r" t="t"/>
              <a:pathLst>
                <a:path extrusionOk="0" h="149095" w="51615">
                  <a:moveTo>
                    <a:pt x="49886" y="88533"/>
                  </a:moveTo>
                  <a:cubicBezTo>
                    <a:pt x="40269" y="-24377"/>
                    <a:pt x="8867" y="-3217"/>
                    <a:pt x="2062" y="13004"/>
                  </a:cubicBezTo>
                  <a:cubicBezTo>
                    <a:pt x="-2713" y="24385"/>
                    <a:pt x="2047" y="38246"/>
                    <a:pt x="3927" y="73807"/>
                  </a:cubicBezTo>
                  <a:cubicBezTo>
                    <a:pt x="6709" y="126245"/>
                    <a:pt x="784" y="125703"/>
                    <a:pt x="4731" y="135062"/>
                  </a:cubicBezTo>
                  <a:cubicBezTo>
                    <a:pt x="14056" y="157154"/>
                    <a:pt x="44660" y="151471"/>
                    <a:pt x="49932" y="129793"/>
                  </a:cubicBezTo>
                  <a:cubicBezTo>
                    <a:pt x="53112" y="116766"/>
                    <a:pt x="51014" y="101732"/>
                    <a:pt x="49886" y="885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08366" y="1224831"/>
              <a:ext cx="57895" cy="98636"/>
            </a:xfrm>
            <a:custGeom>
              <a:rect b="b" l="l" r="r" t="t"/>
              <a:pathLst>
                <a:path extrusionOk="0" h="98636" w="57895">
                  <a:moveTo>
                    <a:pt x="56645" y="54985"/>
                  </a:moveTo>
                  <a:cubicBezTo>
                    <a:pt x="44787" y="-12178"/>
                    <a:pt x="-7008" y="-12531"/>
                    <a:pt x="797" y="25549"/>
                  </a:cubicBezTo>
                  <a:cubicBezTo>
                    <a:pt x="805" y="25602"/>
                    <a:pt x="8309" y="41770"/>
                    <a:pt x="13821" y="76836"/>
                  </a:cubicBezTo>
                  <a:cubicBezTo>
                    <a:pt x="18897" y="109046"/>
                    <a:pt x="66112" y="108580"/>
                    <a:pt x="56645" y="549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389823" y="1257658"/>
              <a:ext cx="50401" cy="88895"/>
              <a:chOff x="389823" y="1257658"/>
              <a:chExt cx="50401" cy="8889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389823" y="1257658"/>
                <a:ext cx="50401" cy="88895"/>
              </a:xfrm>
              <a:custGeom>
                <a:rect b="b" l="l" r="r" t="t"/>
                <a:pathLst>
                  <a:path extrusionOk="0" h="88895" w="50401">
                    <a:moveTo>
                      <a:pt x="47040" y="46219"/>
                    </a:moveTo>
                    <a:cubicBezTo>
                      <a:pt x="41385" y="30802"/>
                      <a:pt x="32880" y="-2001"/>
                      <a:pt x="17285" y="96"/>
                    </a:cubicBezTo>
                    <a:cubicBezTo>
                      <a:pt x="4095" y="1870"/>
                      <a:pt x="-544" y="26014"/>
                      <a:pt x="50" y="39416"/>
                    </a:cubicBezTo>
                    <a:cubicBezTo>
                      <a:pt x="3283" y="112344"/>
                      <a:pt x="65312" y="95980"/>
                      <a:pt x="47040" y="462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21418" y="1266955"/>
                <a:ext cx="639" cy="804"/>
              </a:xfrm>
              <a:custGeom>
                <a:rect b="b" l="l" r="r" t="t"/>
                <a:pathLst>
                  <a:path extrusionOk="0" h="804" w="639">
                    <a:moveTo>
                      <a:pt x="0" y="0"/>
                    </a:moveTo>
                    <a:cubicBezTo>
                      <a:pt x="308" y="436"/>
                      <a:pt x="564" y="767"/>
                      <a:pt x="639" y="804"/>
                    </a:cubicBezTo>
                    <a:cubicBezTo>
                      <a:pt x="338" y="421"/>
                      <a:pt x="211" y="26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" name="Google Shape;80;p2"/>
            <p:cNvSpPr/>
            <p:nvPr/>
          </p:nvSpPr>
          <p:spPr>
            <a:xfrm>
              <a:off x="269934" y="1331141"/>
              <a:ext cx="74999" cy="69479"/>
            </a:xfrm>
            <a:custGeom>
              <a:rect b="b" l="l" r="r" t="t"/>
              <a:pathLst>
                <a:path extrusionOk="0" h="69479" w="74999">
                  <a:moveTo>
                    <a:pt x="73401" y="38530"/>
                  </a:moveTo>
                  <a:cubicBezTo>
                    <a:pt x="59068" y="-2466"/>
                    <a:pt x="2822" y="-9367"/>
                    <a:pt x="40" y="11290"/>
                  </a:cubicBezTo>
                  <a:cubicBezTo>
                    <a:pt x="-1066" y="19483"/>
                    <a:pt x="21200" y="35644"/>
                    <a:pt x="30607" y="50896"/>
                  </a:cubicBezTo>
                  <a:cubicBezTo>
                    <a:pt x="52895" y="86999"/>
                    <a:pt x="82191" y="63667"/>
                    <a:pt x="73401" y="385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552307" y="3834945"/>
              <a:ext cx="62125" cy="71696"/>
            </a:xfrm>
            <a:custGeom>
              <a:rect b="b" l="l" r="r" t="t"/>
              <a:pathLst>
                <a:path extrusionOk="0" h="71696" w="62125">
                  <a:moveTo>
                    <a:pt x="61412" y="41752"/>
                  </a:moveTo>
                  <a:cubicBezTo>
                    <a:pt x="58562" y="26689"/>
                    <a:pt x="30409" y="-2371"/>
                    <a:pt x="14753" y="155"/>
                  </a:cubicBezTo>
                  <a:cubicBezTo>
                    <a:pt x="4338" y="-206"/>
                    <a:pt x="-2189" y="10174"/>
                    <a:pt x="676" y="18225"/>
                  </a:cubicBezTo>
                  <a:cubicBezTo>
                    <a:pt x="1534" y="27147"/>
                    <a:pt x="5797" y="27012"/>
                    <a:pt x="18378" y="53494"/>
                  </a:cubicBezTo>
                  <a:cubicBezTo>
                    <a:pt x="32740" y="83696"/>
                    <a:pt x="67525" y="73917"/>
                    <a:pt x="61412" y="41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492243" y="3890591"/>
              <a:ext cx="54281" cy="68625"/>
            </a:xfrm>
            <a:custGeom>
              <a:rect b="b" l="l" r="r" t="t"/>
              <a:pathLst>
                <a:path extrusionOk="0" h="68625" w="54281">
                  <a:moveTo>
                    <a:pt x="54281" y="50338"/>
                  </a:moveTo>
                  <a:cubicBezTo>
                    <a:pt x="54319" y="40761"/>
                    <a:pt x="6908" y="-21327"/>
                    <a:pt x="313" y="7635"/>
                  </a:cubicBezTo>
                  <a:cubicBezTo>
                    <a:pt x="-807" y="12551"/>
                    <a:pt x="1426" y="14693"/>
                    <a:pt x="1547" y="17219"/>
                  </a:cubicBezTo>
                  <a:cubicBezTo>
                    <a:pt x="6863" y="87192"/>
                    <a:pt x="54206" y="72354"/>
                    <a:pt x="54281" y="503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83;p2"/>
            <p:cNvGrpSpPr/>
            <p:nvPr/>
          </p:nvGrpSpPr>
          <p:grpSpPr>
            <a:xfrm>
              <a:off x="1722299" y="1569730"/>
              <a:ext cx="66800" cy="81367"/>
              <a:chOff x="1722299" y="1569730"/>
              <a:chExt cx="66800" cy="81367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1762150" y="1587862"/>
                <a:ext cx="200" cy="211"/>
              </a:xfrm>
              <a:custGeom>
                <a:rect b="b" l="l" r="r" t="t"/>
                <a:pathLst>
                  <a:path extrusionOk="0" h="211" w="200">
                    <a:moveTo>
                      <a:pt x="201" y="0"/>
                    </a:moveTo>
                    <a:cubicBezTo>
                      <a:pt x="-93" y="308"/>
                      <a:pt x="-40" y="256"/>
                      <a:pt x="201" y="0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722299" y="1569730"/>
                <a:ext cx="66800" cy="81367"/>
              </a:xfrm>
              <a:custGeom>
                <a:rect b="b" l="l" r="r" t="t"/>
                <a:pathLst>
                  <a:path extrusionOk="0" h="81367" w="66800">
                    <a:moveTo>
                      <a:pt x="44255" y="13216"/>
                    </a:moveTo>
                    <a:cubicBezTo>
                      <a:pt x="43254" y="14171"/>
                      <a:pt x="37570" y="20680"/>
                      <a:pt x="41239" y="16914"/>
                    </a:cubicBezTo>
                    <a:cubicBezTo>
                      <a:pt x="3551" y="55618"/>
                      <a:pt x="3852" y="47590"/>
                      <a:pt x="686" y="58595"/>
                    </a:cubicBezTo>
                    <a:cubicBezTo>
                      <a:pt x="-3901" y="74560"/>
                      <a:pt x="14974" y="95375"/>
                      <a:pt x="43232" y="68216"/>
                    </a:cubicBezTo>
                    <a:cubicBezTo>
                      <a:pt x="78356" y="34481"/>
                      <a:pt x="70423" y="-27074"/>
                      <a:pt x="44255" y="132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2"/>
            <p:cNvSpPr/>
            <p:nvPr/>
          </p:nvSpPr>
          <p:spPr>
            <a:xfrm>
              <a:off x="1777665" y="1637218"/>
              <a:ext cx="43089" cy="48498"/>
            </a:xfrm>
            <a:custGeom>
              <a:rect b="b" l="l" r="r" t="t"/>
              <a:pathLst>
                <a:path extrusionOk="0" h="48498" w="43089">
                  <a:moveTo>
                    <a:pt x="3048" y="25188"/>
                  </a:moveTo>
                  <a:cubicBezTo>
                    <a:pt x="-6946" y="43559"/>
                    <a:pt x="9514" y="56608"/>
                    <a:pt x="25290" y="42619"/>
                  </a:cubicBezTo>
                  <a:cubicBezTo>
                    <a:pt x="64949" y="7365"/>
                    <a:pt x="29704" y="-23521"/>
                    <a:pt x="3048" y="25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441583" y="1969506"/>
              <a:ext cx="89787" cy="84675"/>
            </a:xfrm>
            <a:custGeom>
              <a:rect b="b" l="l" r="r" t="t"/>
              <a:pathLst>
                <a:path extrusionOk="0" h="84675" w="89787">
                  <a:moveTo>
                    <a:pt x="89420" y="52324"/>
                  </a:moveTo>
                  <a:cubicBezTo>
                    <a:pt x="85735" y="39192"/>
                    <a:pt x="51025" y="14379"/>
                    <a:pt x="41708" y="8110"/>
                  </a:cubicBezTo>
                  <a:cubicBezTo>
                    <a:pt x="10893" y="-12622"/>
                    <a:pt x="-3552" y="11387"/>
                    <a:pt x="741" y="24639"/>
                  </a:cubicBezTo>
                  <a:cubicBezTo>
                    <a:pt x="2742" y="30826"/>
                    <a:pt x="31760" y="67387"/>
                    <a:pt x="52047" y="81038"/>
                  </a:cubicBezTo>
                  <a:cubicBezTo>
                    <a:pt x="66635" y="90847"/>
                    <a:pt x="93225" y="80669"/>
                    <a:pt x="89420" y="523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" name="Google Shape;88;p2"/>
            <p:cNvGrpSpPr/>
            <p:nvPr/>
          </p:nvGrpSpPr>
          <p:grpSpPr>
            <a:xfrm>
              <a:off x="-509675" y="2063090"/>
              <a:ext cx="86827" cy="71633"/>
              <a:chOff x="-509675" y="2063090"/>
              <a:chExt cx="86827" cy="71633"/>
            </a:xfrm>
          </p:grpSpPr>
          <p:sp>
            <p:nvSpPr>
              <p:cNvPr id="89" name="Google Shape;89;p2"/>
              <p:cNvSpPr/>
              <p:nvPr/>
            </p:nvSpPr>
            <p:spPr>
              <a:xfrm>
                <a:off x="-508551" y="2078011"/>
                <a:ext cx="409" cy="976"/>
              </a:xfrm>
              <a:custGeom>
                <a:rect b="b" l="l" r="r" t="t"/>
                <a:pathLst>
                  <a:path extrusionOk="0" h="976" w="409">
                    <a:moveTo>
                      <a:pt x="410" y="976"/>
                    </a:moveTo>
                    <a:cubicBezTo>
                      <a:pt x="252" y="721"/>
                      <a:pt x="229" y="427"/>
                      <a:pt x="94" y="164"/>
                    </a:cubicBezTo>
                    <a:cubicBezTo>
                      <a:pt x="-147" y="-362"/>
                      <a:pt x="117" y="503"/>
                      <a:pt x="410" y="9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-509675" y="2063090"/>
                <a:ext cx="86827" cy="71633"/>
              </a:xfrm>
              <a:custGeom>
                <a:rect b="b" l="l" r="r" t="t"/>
                <a:pathLst>
                  <a:path extrusionOk="0" h="71633" w="86827">
                    <a:moveTo>
                      <a:pt x="80384" y="33809"/>
                    </a:moveTo>
                    <a:cubicBezTo>
                      <a:pt x="76444" y="28886"/>
                      <a:pt x="71157" y="26495"/>
                      <a:pt x="66074" y="26533"/>
                    </a:cubicBezTo>
                    <a:cubicBezTo>
                      <a:pt x="50193" y="17813"/>
                      <a:pt x="41545" y="10906"/>
                      <a:pt x="30401" y="6177"/>
                    </a:cubicBezTo>
                    <a:cubicBezTo>
                      <a:pt x="-279" y="-9315"/>
                      <a:pt x="-2166" y="8410"/>
                      <a:pt x="1218" y="15077"/>
                    </a:cubicBezTo>
                    <a:cubicBezTo>
                      <a:pt x="45831" y="111405"/>
                      <a:pt x="106905" y="61456"/>
                      <a:pt x="80384" y="338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91;p2"/>
          <p:cNvGrpSpPr/>
          <p:nvPr/>
        </p:nvGrpSpPr>
        <p:grpSpPr>
          <a:xfrm rot="-923387">
            <a:off x="4746819" y="3793267"/>
            <a:ext cx="1466323" cy="1510104"/>
            <a:chOff x="9491897" y="7584669"/>
            <a:chExt cx="2932472" cy="3019868"/>
          </a:xfrm>
        </p:grpSpPr>
        <p:sp>
          <p:nvSpPr>
            <p:cNvPr id="92" name="Google Shape;92;p2"/>
            <p:cNvSpPr/>
            <p:nvPr/>
          </p:nvSpPr>
          <p:spPr>
            <a:xfrm>
              <a:off x="9589340" y="8332157"/>
              <a:ext cx="1207" cy="1369"/>
            </a:xfrm>
            <a:custGeom>
              <a:rect b="b" l="l" r="r" t="t"/>
              <a:pathLst>
                <a:path extrusionOk="0" h="1369" w="1207">
                  <a:moveTo>
                    <a:pt x="1208" y="0"/>
                  </a:moveTo>
                  <a:cubicBezTo>
                    <a:pt x="803" y="441"/>
                    <a:pt x="405" y="923"/>
                    <a:pt x="0" y="1370"/>
                  </a:cubicBezTo>
                  <a:cubicBezTo>
                    <a:pt x="405" y="881"/>
                    <a:pt x="803" y="441"/>
                    <a:pt x="1208" y="0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491897" y="7584669"/>
              <a:ext cx="2932472" cy="3019868"/>
            </a:xfrm>
            <a:custGeom>
              <a:rect b="b" l="l" r="r" t="t"/>
              <a:pathLst>
                <a:path extrusionOk="0" h="3019868" w="2932472">
                  <a:moveTo>
                    <a:pt x="2843639" y="1438964"/>
                  </a:moveTo>
                  <a:cubicBezTo>
                    <a:pt x="2665591" y="1334992"/>
                    <a:pt x="2458095" y="1446532"/>
                    <a:pt x="2327055" y="1576544"/>
                  </a:cubicBezTo>
                  <a:cubicBezTo>
                    <a:pt x="2235857" y="1668682"/>
                    <a:pt x="2170760" y="1782756"/>
                    <a:pt x="2083668" y="1878558"/>
                  </a:cubicBezTo>
                  <a:cubicBezTo>
                    <a:pt x="2060526" y="1846912"/>
                    <a:pt x="2069905" y="1452235"/>
                    <a:pt x="2039322" y="1114266"/>
                  </a:cubicBezTo>
                  <a:cubicBezTo>
                    <a:pt x="1966006" y="304208"/>
                    <a:pt x="1983785" y="188408"/>
                    <a:pt x="1855113" y="133027"/>
                  </a:cubicBezTo>
                  <a:cubicBezTo>
                    <a:pt x="1770830" y="96746"/>
                    <a:pt x="1552668" y="112925"/>
                    <a:pt x="1546678" y="510927"/>
                  </a:cubicBezTo>
                  <a:cubicBezTo>
                    <a:pt x="1541423" y="859649"/>
                    <a:pt x="1599273" y="1185017"/>
                    <a:pt x="1561794" y="1214105"/>
                  </a:cubicBezTo>
                  <a:cubicBezTo>
                    <a:pt x="1519368" y="1247042"/>
                    <a:pt x="1484443" y="1065059"/>
                    <a:pt x="1479805" y="1046889"/>
                  </a:cubicBezTo>
                  <a:cubicBezTo>
                    <a:pt x="1373315" y="629769"/>
                    <a:pt x="1359618" y="-97807"/>
                    <a:pt x="1052318" y="10944"/>
                  </a:cubicBezTo>
                  <a:cubicBezTo>
                    <a:pt x="764452" y="112823"/>
                    <a:pt x="1090353" y="876366"/>
                    <a:pt x="1057433" y="1223929"/>
                  </a:cubicBezTo>
                  <a:cubicBezTo>
                    <a:pt x="1054752" y="1252262"/>
                    <a:pt x="1029091" y="1275786"/>
                    <a:pt x="1003080" y="1251743"/>
                  </a:cubicBezTo>
                  <a:cubicBezTo>
                    <a:pt x="965371" y="1216881"/>
                    <a:pt x="837406" y="647764"/>
                    <a:pt x="732643" y="408464"/>
                  </a:cubicBezTo>
                  <a:cubicBezTo>
                    <a:pt x="606477" y="180194"/>
                    <a:pt x="340775" y="258241"/>
                    <a:pt x="367082" y="520528"/>
                  </a:cubicBezTo>
                  <a:cubicBezTo>
                    <a:pt x="380664" y="696646"/>
                    <a:pt x="589876" y="1285731"/>
                    <a:pt x="595885" y="1356554"/>
                  </a:cubicBezTo>
                  <a:cubicBezTo>
                    <a:pt x="600782" y="1414337"/>
                    <a:pt x="562783" y="1426485"/>
                    <a:pt x="538778" y="1368636"/>
                  </a:cubicBezTo>
                  <a:cubicBezTo>
                    <a:pt x="379807" y="985600"/>
                    <a:pt x="315084" y="601231"/>
                    <a:pt x="107087" y="734049"/>
                  </a:cubicBezTo>
                  <a:cubicBezTo>
                    <a:pt x="-90396" y="860150"/>
                    <a:pt x="38016" y="1178047"/>
                    <a:pt x="78346" y="1352668"/>
                  </a:cubicBezTo>
                  <a:cubicBezTo>
                    <a:pt x="164236" y="1724582"/>
                    <a:pt x="356972" y="2563945"/>
                    <a:pt x="645509" y="2811362"/>
                  </a:cubicBezTo>
                  <a:cubicBezTo>
                    <a:pt x="834609" y="2973509"/>
                    <a:pt x="1130055" y="3024690"/>
                    <a:pt x="1373213" y="3019518"/>
                  </a:cubicBezTo>
                  <a:cubicBezTo>
                    <a:pt x="2146422" y="3003080"/>
                    <a:pt x="2219418" y="2548870"/>
                    <a:pt x="2633565" y="1976405"/>
                  </a:cubicBezTo>
                  <a:cubicBezTo>
                    <a:pt x="2728997" y="1844504"/>
                    <a:pt x="3100198" y="1580690"/>
                    <a:pt x="2843639" y="1438964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753418" y="9586826"/>
              <a:ext cx="657126" cy="577258"/>
            </a:xfrm>
            <a:custGeom>
              <a:rect b="b" l="l" r="r" t="t"/>
              <a:pathLst>
                <a:path extrusionOk="0" h="577258" w="657126">
                  <a:moveTo>
                    <a:pt x="19370" y="575275"/>
                  </a:moveTo>
                  <a:cubicBezTo>
                    <a:pt x="-14559" y="556145"/>
                    <a:pt x="-8091" y="537788"/>
                    <a:pt x="72425" y="401789"/>
                  </a:cubicBezTo>
                  <a:cubicBezTo>
                    <a:pt x="191452" y="193682"/>
                    <a:pt x="375365" y="53031"/>
                    <a:pt x="628239" y="631"/>
                  </a:cubicBezTo>
                  <a:cubicBezTo>
                    <a:pt x="640565" y="-2266"/>
                    <a:pt x="653296" y="5061"/>
                    <a:pt x="656394" y="17456"/>
                  </a:cubicBezTo>
                  <a:cubicBezTo>
                    <a:pt x="662289" y="44178"/>
                    <a:pt x="631199" y="48010"/>
                    <a:pt x="612447" y="53646"/>
                  </a:cubicBezTo>
                  <a:cubicBezTo>
                    <a:pt x="154691" y="170092"/>
                    <a:pt x="93658" y="610349"/>
                    <a:pt x="19370" y="57527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0028067" y="8956652"/>
              <a:ext cx="1095995" cy="261722"/>
            </a:xfrm>
            <a:custGeom>
              <a:rect b="b" l="l" r="r" t="t"/>
              <a:pathLst>
                <a:path extrusionOk="0" h="261722" w="1095995">
                  <a:moveTo>
                    <a:pt x="1521" y="239176"/>
                  </a:moveTo>
                  <a:cubicBezTo>
                    <a:pt x="-4042" y="222188"/>
                    <a:pt x="6219" y="203372"/>
                    <a:pt x="23111" y="198038"/>
                  </a:cubicBezTo>
                  <a:cubicBezTo>
                    <a:pt x="301556" y="87349"/>
                    <a:pt x="756667" y="20496"/>
                    <a:pt x="1059903" y="1764"/>
                  </a:cubicBezTo>
                  <a:cubicBezTo>
                    <a:pt x="1105233" y="-8422"/>
                    <a:pt x="1102425" y="28613"/>
                    <a:pt x="1081167" y="33561"/>
                  </a:cubicBezTo>
                  <a:cubicBezTo>
                    <a:pt x="1080194" y="33790"/>
                    <a:pt x="531639" y="83655"/>
                    <a:pt x="76848" y="248343"/>
                  </a:cubicBezTo>
                  <a:cubicBezTo>
                    <a:pt x="49635" y="258282"/>
                    <a:pt x="16625" y="276706"/>
                    <a:pt x="1521" y="239176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0106958" y="8416928"/>
              <a:ext cx="120985" cy="96637"/>
            </a:xfrm>
            <a:custGeom>
              <a:rect b="b" l="l" r="r" t="t"/>
              <a:pathLst>
                <a:path extrusionOk="0" h="96637" w="120985">
                  <a:moveTo>
                    <a:pt x="3562" y="76567"/>
                  </a:moveTo>
                  <a:cubicBezTo>
                    <a:pt x="-13566" y="37142"/>
                    <a:pt x="35237" y="22779"/>
                    <a:pt x="61544" y="8000"/>
                  </a:cubicBezTo>
                  <a:cubicBezTo>
                    <a:pt x="105431" y="-23235"/>
                    <a:pt x="144952" y="45500"/>
                    <a:pt x="103420" y="68396"/>
                  </a:cubicBezTo>
                  <a:cubicBezTo>
                    <a:pt x="73442" y="82125"/>
                    <a:pt x="26160" y="119594"/>
                    <a:pt x="3562" y="76567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0639397" y="8347170"/>
              <a:ext cx="99205" cy="64423"/>
            </a:xfrm>
            <a:custGeom>
              <a:rect b="b" l="l" r="r" t="t"/>
              <a:pathLst>
                <a:path extrusionOk="0" h="64423" w="99205">
                  <a:moveTo>
                    <a:pt x="1144" y="47036"/>
                  </a:moveTo>
                  <a:cubicBezTo>
                    <a:pt x="-3047" y="33711"/>
                    <a:pt x="4647" y="18576"/>
                    <a:pt x="18181" y="14587"/>
                  </a:cubicBezTo>
                  <a:cubicBezTo>
                    <a:pt x="40266" y="11479"/>
                    <a:pt x="63475" y="-6414"/>
                    <a:pt x="85373" y="2433"/>
                  </a:cubicBezTo>
                  <a:cubicBezTo>
                    <a:pt x="101323" y="10924"/>
                    <a:pt x="104427" y="34713"/>
                    <a:pt x="89685" y="46106"/>
                  </a:cubicBezTo>
                  <a:cubicBezTo>
                    <a:pt x="81188" y="52666"/>
                    <a:pt x="69140" y="54398"/>
                    <a:pt x="58952" y="57174"/>
                  </a:cubicBezTo>
                  <a:cubicBezTo>
                    <a:pt x="39288" y="63136"/>
                    <a:pt x="10046" y="73920"/>
                    <a:pt x="1144" y="47036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1196508" y="8235945"/>
              <a:ext cx="109658" cy="52776"/>
            </a:xfrm>
            <a:custGeom>
              <a:rect b="b" l="l" r="r" t="t"/>
              <a:pathLst>
                <a:path extrusionOk="0" h="52776" w="109658">
                  <a:moveTo>
                    <a:pt x="560" y="33222"/>
                  </a:moveTo>
                  <a:cubicBezTo>
                    <a:pt x="-5431" y="-711"/>
                    <a:pt x="37599" y="5022"/>
                    <a:pt x="82905" y="610"/>
                  </a:cubicBezTo>
                  <a:cubicBezTo>
                    <a:pt x="114303" y="-6173"/>
                    <a:pt x="123187" y="45841"/>
                    <a:pt x="81347" y="45002"/>
                  </a:cubicBezTo>
                  <a:cubicBezTo>
                    <a:pt x="55898" y="44531"/>
                    <a:pt x="10084" y="69104"/>
                    <a:pt x="560" y="33222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657831" y="8689803"/>
              <a:ext cx="136139" cy="92534"/>
            </a:xfrm>
            <a:custGeom>
              <a:rect b="b" l="l" r="r" t="t"/>
              <a:pathLst>
                <a:path extrusionOk="0" h="92534" w="136139">
                  <a:moveTo>
                    <a:pt x="3164" y="72907"/>
                  </a:moveTo>
                  <a:cubicBezTo>
                    <a:pt x="-4935" y="55358"/>
                    <a:pt x="3122" y="34587"/>
                    <a:pt x="20406" y="26331"/>
                  </a:cubicBezTo>
                  <a:cubicBezTo>
                    <a:pt x="54057" y="13212"/>
                    <a:pt x="114878" y="-25000"/>
                    <a:pt x="134445" y="25046"/>
                  </a:cubicBezTo>
                  <a:cubicBezTo>
                    <a:pt x="141541" y="47435"/>
                    <a:pt x="125446" y="69112"/>
                    <a:pt x="103107" y="72503"/>
                  </a:cubicBezTo>
                  <a:cubicBezTo>
                    <a:pt x="70658" y="77500"/>
                    <a:pt x="25008" y="114716"/>
                    <a:pt x="3164" y="72907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815875" y="9275818"/>
              <a:ext cx="69572" cy="87005"/>
            </a:xfrm>
            <a:custGeom>
              <a:rect b="b" l="l" r="r" t="t"/>
              <a:pathLst>
                <a:path extrusionOk="0" h="87005" w="69572">
                  <a:moveTo>
                    <a:pt x="28206" y="81716"/>
                  </a:moveTo>
                  <a:cubicBezTo>
                    <a:pt x="19890" y="76894"/>
                    <a:pt x="19015" y="67854"/>
                    <a:pt x="15753" y="60383"/>
                  </a:cubicBezTo>
                  <a:cubicBezTo>
                    <a:pt x="2280" y="45097"/>
                    <a:pt x="-9213" y="21496"/>
                    <a:pt x="10759" y="6125"/>
                  </a:cubicBezTo>
                  <a:cubicBezTo>
                    <a:pt x="47689" y="-21170"/>
                    <a:pt x="79443" y="50233"/>
                    <a:pt x="66712" y="73666"/>
                  </a:cubicBezTo>
                  <a:cubicBezTo>
                    <a:pt x="59526" y="86997"/>
                    <a:pt x="40098" y="91547"/>
                    <a:pt x="28206" y="81716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 txBox="1"/>
          <p:nvPr>
            <p:ph type="ctrTitle"/>
          </p:nvPr>
        </p:nvSpPr>
        <p:spPr>
          <a:xfrm>
            <a:off x="1850738" y="2007225"/>
            <a:ext cx="3717300" cy="70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>
            <p:ph idx="2" type="pic"/>
          </p:nvPr>
        </p:nvSpPr>
        <p:spPr>
          <a:xfrm>
            <a:off x="3676200" y="514350"/>
            <a:ext cx="4953300" cy="4114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04" name="Google Shape;104;p3"/>
          <p:cNvGrpSpPr/>
          <p:nvPr/>
        </p:nvGrpSpPr>
        <p:grpSpPr>
          <a:xfrm rot="-796321">
            <a:off x="2825023" y="-266809"/>
            <a:ext cx="1703303" cy="1729586"/>
            <a:chOff x="5649411" y="-533289"/>
            <a:chExt cx="3406225" cy="3458786"/>
          </a:xfrm>
        </p:grpSpPr>
        <p:sp>
          <p:nvSpPr>
            <p:cNvPr id="105" name="Google Shape;105;p3"/>
            <p:cNvSpPr/>
            <p:nvPr/>
          </p:nvSpPr>
          <p:spPr>
            <a:xfrm>
              <a:off x="5649411" y="-533289"/>
              <a:ext cx="3406225" cy="3458786"/>
            </a:xfrm>
            <a:custGeom>
              <a:rect b="b" l="l" r="r" t="t"/>
              <a:pathLst>
                <a:path extrusionOk="0" h="3458786" w="3406225">
                  <a:moveTo>
                    <a:pt x="2509980" y="3260018"/>
                  </a:moveTo>
                  <a:cubicBezTo>
                    <a:pt x="1914885" y="3581994"/>
                    <a:pt x="1133751" y="3505279"/>
                    <a:pt x="615290" y="3084465"/>
                  </a:cubicBezTo>
                  <a:cubicBezTo>
                    <a:pt x="-484749" y="2192263"/>
                    <a:pt x="-13693" y="391105"/>
                    <a:pt x="1268532" y="52859"/>
                  </a:cubicBezTo>
                  <a:cubicBezTo>
                    <a:pt x="2035638" y="-149582"/>
                    <a:pt x="2876304" y="246211"/>
                    <a:pt x="3229672" y="953742"/>
                  </a:cubicBezTo>
                  <a:cubicBezTo>
                    <a:pt x="3637509" y="1769422"/>
                    <a:pt x="3314605" y="2824857"/>
                    <a:pt x="2509980" y="3260018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" name="Google Shape;106;p3"/>
            <p:cNvGrpSpPr/>
            <p:nvPr/>
          </p:nvGrpSpPr>
          <p:grpSpPr>
            <a:xfrm>
              <a:off x="5649492" y="-129815"/>
              <a:ext cx="3405962" cy="2994175"/>
              <a:chOff x="5649492" y="-129815"/>
              <a:chExt cx="3405962" cy="2994175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7814255" y="-129815"/>
                <a:ext cx="1241199" cy="2994175"/>
              </a:xfrm>
              <a:custGeom>
                <a:rect b="b" l="l" r="r" t="t"/>
                <a:pathLst>
                  <a:path extrusionOk="0" h="2994175" w="1241199">
                    <a:moveTo>
                      <a:pt x="0" y="2994175"/>
                    </a:moveTo>
                    <a:cubicBezTo>
                      <a:pt x="141180" y="2915385"/>
                      <a:pt x="170109" y="2873202"/>
                      <a:pt x="238399" y="2839465"/>
                    </a:cubicBezTo>
                    <a:cubicBezTo>
                      <a:pt x="247931" y="2813123"/>
                      <a:pt x="413156" y="2678895"/>
                      <a:pt x="418116" y="2673638"/>
                    </a:cubicBezTo>
                    <a:cubicBezTo>
                      <a:pt x="424902" y="2666444"/>
                      <a:pt x="427676" y="2655576"/>
                      <a:pt x="433729" y="2647566"/>
                    </a:cubicBezTo>
                    <a:cubicBezTo>
                      <a:pt x="659884" y="2354387"/>
                      <a:pt x="1070086" y="1939916"/>
                      <a:pt x="980974" y="922542"/>
                    </a:cubicBezTo>
                    <a:cubicBezTo>
                      <a:pt x="979079" y="899161"/>
                      <a:pt x="987228" y="865922"/>
                      <a:pt x="974437" y="855442"/>
                    </a:cubicBezTo>
                    <a:cubicBezTo>
                      <a:pt x="960886" y="844028"/>
                      <a:pt x="982316" y="838958"/>
                      <a:pt x="964545" y="814089"/>
                    </a:cubicBezTo>
                    <a:cubicBezTo>
                      <a:pt x="963480" y="812616"/>
                      <a:pt x="962830" y="810250"/>
                      <a:pt x="962996" y="808285"/>
                    </a:cubicBezTo>
                    <a:cubicBezTo>
                      <a:pt x="971774" y="702177"/>
                      <a:pt x="834157" y="283376"/>
                      <a:pt x="623746" y="0"/>
                    </a:cubicBezTo>
                    <a:cubicBezTo>
                      <a:pt x="1705045" y="889566"/>
                      <a:pt x="1283637" y="2644328"/>
                      <a:pt x="0" y="2994175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5649492" y="385802"/>
                <a:ext cx="615202" cy="2165372"/>
              </a:xfrm>
              <a:custGeom>
                <a:rect b="b" l="l" r="r" t="t"/>
                <a:pathLst>
                  <a:path extrusionOk="0" h="2165372" w="615202">
                    <a:moveTo>
                      <a:pt x="615202" y="2165372"/>
                    </a:moveTo>
                    <a:cubicBezTo>
                      <a:pt x="29537" y="1690360"/>
                      <a:pt x="-206406" y="784185"/>
                      <a:pt x="211717" y="0"/>
                    </a:cubicBezTo>
                    <a:cubicBezTo>
                      <a:pt x="102876" y="518026"/>
                      <a:pt x="156985" y="1080780"/>
                      <a:pt x="324583" y="1567456"/>
                    </a:cubicBezTo>
                    <a:cubicBezTo>
                      <a:pt x="436467" y="1893126"/>
                      <a:pt x="547805" y="2048549"/>
                      <a:pt x="615202" y="2165372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7056696" y="2117106"/>
                <a:ext cx="596599" cy="204336"/>
              </a:xfrm>
              <a:custGeom>
                <a:rect b="b" l="l" r="r" t="t"/>
                <a:pathLst>
                  <a:path extrusionOk="0" h="204336" w="596599">
                    <a:moveTo>
                      <a:pt x="495599" y="8614"/>
                    </a:moveTo>
                    <a:cubicBezTo>
                      <a:pt x="517735" y="5411"/>
                      <a:pt x="537422" y="-331"/>
                      <a:pt x="556992" y="15"/>
                    </a:cubicBezTo>
                    <a:cubicBezTo>
                      <a:pt x="592499" y="651"/>
                      <a:pt x="608002" y="32306"/>
                      <a:pt x="587304" y="61809"/>
                    </a:cubicBezTo>
                    <a:cubicBezTo>
                      <a:pt x="557372" y="104470"/>
                      <a:pt x="451914" y="169557"/>
                      <a:pt x="363515" y="191264"/>
                    </a:cubicBezTo>
                    <a:cubicBezTo>
                      <a:pt x="69085" y="263566"/>
                      <a:pt x="-79469" y="12218"/>
                      <a:pt x="43172" y="15607"/>
                    </a:cubicBezTo>
                    <a:cubicBezTo>
                      <a:pt x="195364" y="19813"/>
                      <a:pt x="346097" y="43893"/>
                      <a:pt x="495599" y="8614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6331006" y="2641510"/>
                <a:ext cx="8395" cy="8868"/>
              </a:xfrm>
              <a:custGeom>
                <a:rect b="b" l="l" r="r" t="t"/>
                <a:pathLst>
                  <a:path extrusionOk="0" h="8868" w="8395">
                    <a:moveTo>
                      <a:pt x="0" y="139"/>
                    </a:moveTo>
                    <a:cubicBezTo>
                      <a:pt x="10113" y="8025"/>
                      <a:pt x="9339" y="5943"/>
                      <a:pt x="6655" y="8869"/>
                    </a:cubicBezTo>
                    <a:cubicBezTo>
                      <a:pt x="-1785" y="264"/>
                      <a:pt x="692" y="-401"/>
                      <a:pt x="0" y="139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3"/>
            <p:cNvGrpSpPr/>
            <p:nvPr/>
          </p:nvGrpSpPr>
          <p:grpSpPr>
            <a:xfrm>
              <a:off x="6570745" y="611638"/>
              <a:ext cx="1563336" cy="1356239"/>
              <a:chOff x="6570745" y="611638"/>
              <a:chExt cx="1563336" cy="1356239"/>
            </a:xfrm>
          </p:grpSpPr>
          <p:sp>
            <p:nvSpPr>
              <p:cNvPr id="112" name="Google Shape;112;p3"/>
              <p:cNvSpPr/>
              <p:nvPr/>
            </p:nvSpPr>
            <p:spPr>
              <a:xfrm>
                <a:off x="6570745" y="611638"/>
                <a:ext cx="377885" cy="612284"/>
              </a:xfrm>
              <a:custGeom>
                <a:rect b="b" l="l" r="r" t="t"/>
                <a:pathLst>
                  <a:path extrusionOk="0" h="612284" w="377885">
                    <a:moveTo>
                      <a:pt x="25631" y="150789"/>
                    </a:moveTo>
                    <a:cubicBezTo>
                      <a:pt x="80065" y="-22246"/>
                      <a:pt x="267986" y="-65840"/>
                      <a:pt x="340316" y="123707"/>
                    </a:cubicBezTo>
                    <a:cubicBezTo>
                      <a:pt x="388081" y="248866"/>
                      <a:pt x="407015" y="478666"/>
                      <a:pt x="293885" y="576867"/>
                    </a:cubicBezTo>
                    <a:cubicBezTo>
                      <a:pt x="148029" y="703479"/>
                      <a:pt x="-76085" y="474142"/>
                      <a:pt x="25631" y="150789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7756196" y="611638"/>
                <a:ext cx="377885" cy="612284"/>
              </a:xfrm>
              <a:custGeom>
                <a:rect b="b" l="l" r="r" t="t"/>
                <a:pathLst>
                  <a:path extrusionOk="0" h="612284" w="377885">
                    <a:moveTo>
                      <a:pt x="352254" y="150789"/>
                    </a:moveTo>
                    <a:cubicBezTo>
                      <a:pt x="297821" y="-22246"/>
                      <a:pt x="109899" y="-65840"/>
                      <a:pt x="37569" y="123707"/>
                    </a:cubicBezTo>
                    <a:cubicBezTo>
                      <a:pt x="-10196" y="248866"/>
                      <a:pt x="-29130" y="478666"/>
                      <a:pt x="84000" y="576867"/>
                    </a:cubicBezTo>
                    <a:cubicBezTo>
                      <a:pt x="229856" y="703479"/>
                      <a:pt x="453970" y="474142"/>
                      <a:pt x="352254" y="150789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6631407" y="1582325"/>
                <a:ext cx="1443034" cy="385552"/>
              </a:xfrm>
              <a:custGeom>
                <a:rect b="b" l="l" r="r" t="t"/>
                <a:pathLst>
                  <a:path extrusionOk="0" h="385552" w="1443034">
                    <a:moveTo>
                      <a:pt x="721006" y="332030"/>
                    </a:moveTo>
                    <a:cubicBezTo>
                      <a:pt x="1245168" y="337854"/>
                      <a:pt x="1405731" y="-17651"/>
                      <a:pt x="1437268" y="701"/>
                    </a:cubicBezTo>
                    <a:cubicBezTo>
                      <a:pt x="1486272" y="29222"/>
                      <a:pt x="1225356" y="458129"/>
                      <a:pt x="562664" y="374842"/>
                    </a:cubicBezTo>
                    <a:cubicBezTo>
                      <a:pt x="136005" y="321217"/>
                      <a:pt x="-31261" y="21661"/>
                      <a:pt x="4745" y="701"/>
                    </a:cubicBezTo>
                    <a:cubicBezTo>
                      <a:pt x="36621" y="-17845"/>
                      <a:pt x="195925" y="337868"/>
                      <a:pt x="721006" y="33203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" name="Google Shape;115;p3"/>
          <p:cNvGrpSpPr/>
          <p:nvPr/>
        </p:nvGrpSpPr>
        <p:grpSpPr>
          <a:xfrm rot="-468944">
            <a:off x="6204641" y="4016188"/>
            <a:ext cx="2851484" cy="939569"/>
            <a:chOff x="12407085" y="8029915"/>
            <a:chExt cx="5702452" cy="1878917"/>
          </a:xfrm>
        </p:grpSpPr>
        <p:sp>
          <p:nvSpPr>
            <p:cNvPr id="116" name="Google Shape;116;p3"/>
            <p:cNvSpPr/>
            <p:nvPr/>
          </p:nvSpPr>
          <p:spPr>
            <a:xfrm>
              <a:off x="12407085" y="8029915"/>
              <a:ext cx="5702452" cy="1878917"/>
            </a:xfrm>
            <a:custGeom>
              <a:rect b="b" l="l" r="r" t="t"/>
              <a:pathLst>
                <a:path extrusionOk="0" h="1878917" w="5702452">
                  <a:moveTo>
                    <a:pt x="5469138" y="1232816"/>
                  </a:moveTo>
                  <a:cubicBezTo>
                    <a:pt x="5461964" y="1234751"/>
                    <a:pt x="5454676" y="1236457"/>
                    <a:pt x="5447501" y="1237823"/>
                  </a:cubicBezTo>
                  <a:cubicBezTo>
                    <a:pt x="5469138" y="1251250"/>
                    <a:pt x="5499885" y="1272302"/>
                    <a:pt x="5526646" y="1299270"/>
                  </a:cubicBezTo>
                  <a:cubicBezTo>
                    <a:pt x="5554774" y="1327491"/>
                    <a:pt x="5604994" y="1387686"/>
                    <a:pt x="5617521" y="1479857"/>
                  </a:cubicBezTo>
                  <a:cubicBezTo>
                    <a:pt x="5627315" y="1551660"/>
                    <a:pt x="5610461" y="1618228"/>
                    <a:pt x="5580283" y="1671823"/>
                  </a:cubicBezTo>
                  <a:cubicBezTo>
                    <a:pt x="5576741" y="1678082"/>
                    <a:pt x="5572995" y="1684226"/>
                    <a:pt x="5568895" y="1690257"/>
                  </a:cubicBezTo>
                  <a:cubicBezTo>
                    <a:pt x="5533593" y="1742829"/>
                    <a:pt x="5479273" y="1789483"/>
                    <a:pt x="5406961" y="1812469"/>
                  </a:cubicBezTo>
                  <a:cubicBezTo>
                    <a:pt x="5313011" y="1842283"/>
                    <a:pt x="5233069" y="1818614"/>
                    <a:pt x="5196286" y="1804618"/>
                  </a:cubicBezTo>
                  <a:cubicBezTo>
                    <a:pt x="5136159" y="1781632"/>
                    <a:pt x="5086166" y="1741805"/>
                    <a:pt x="5080131" y="1737253"/>
                  </a:cubicBezTo>
                  <a:cubicBezTo>
                    <a:pt x="5078537" y="1736115"/>
                    <a:pt x="5077398" y="1735319"/>
                    <a:pt x="5076601" y="1734750"/>
                  </a:cubicBezTo>
                  <a:cubicBezTo>
                    <a:pt x="5064518" y="1726864"/>
                    <a:pt x="5052504" y="1718865"/>
                    <a:pt x="5040570" y="1710831"/>
                  </a:cubicBezTo>
                  <a:cubicBezTo>
                    <a:pt x="5032609" y="1705460"/>
                    <a:pt x="5021768" y="1707224"/>
                    <a:pt x="5016120" y="1714984"/>
                  </a:cubicBezTo>
                  <a:cubicBezTo>
                    <a:pt x="4991238" y="1749167"/>
                    <a:pt x="4961595" y="1774611"/>
                    <a:pt x="4932659" y="1792784"/>
                  </a:cubicBezTo>
                  <a:cubicBezTo>
                    <a:pt x="4862738" y="1836707"/>
                    <a:pt x="4793500" y="1841031"/>
                    <a:pt x="4762184" y="1841031"/>
                  </a:cubicBezTo>
                  <a:cubicBezTo>
                    <a:pt x="4754781" y="1841031"/>
                    <a:pt x="4745899" y="1841259"/>
                    <a:pt x="4731322" y="1841714"/>
                  </a:cubicBezTo>
                  <a:cubicBezTo>
                    <a:pt x="4719365" y="1842055"/>
                    <a:pt x="4703650" y="1842510"/>
                    <a:pt x="4686796" y="1842738"/>
                  </a:cubicBezTo>
                  <a:cubicBezTo>
                    <a:pt x="4650241" y="1844559"/>
                    <a:pt x="4605146" y="1844445"/>
                    <a:pt x="4582939" y="1844445"/>
                  </a:cubicBezTo>
                  <a:cubicBezTo>
                    <a:pt x="4556748" y="1844445"/>
                    <a:pt x="4510399" y="1844786"/>
                    <a:pt x="4465076" y="1840234"/>
                  </a:cubicBezTo>
                  <a:lnTo>
                    <a:pt x="4464392" y="1840121"/>
                  </a:lnTo>
                  <a:cubicBezTo>
                    <a:pt x="4446070" y="1838744"/>
                    <a:pt x="4425890" y="1835501"/>
                    <a:pt x="4404561" y="1829379"/>
                  </a:cubicBezTo>
                  <a:cubicBezTo>
                    <a:pt x="4401407" y="1828480"/>
                    <a:pt x="4398036" y="1828457"/>
                    <a:pt x="4394881" y="1829345"/>
                  </a:cubicBezTo>
                  <a:cubicBezTo>
                    <a:pt x="4365592" y="1837595"/>
                    <a:pt x="4335972" y="1841486"/>
                    <a:pt x="4307583" y="1841486"/>
                  </a:cubicBezTo>
                  <a:cubicBezTo>
                    <a:pt x="4261462" y="1841486"/>
                    <a:pt x="4192110" y="1831017"/>
                    <a:pt x="4126630" y="1782884"/>
                  </a:cubicBezTo>
                  <a:cubicBezTo>
                    <a:pt x="4092467" y="1757736"/>
                    <a:pt x="4060809" y="1723143"/>
                    <a:pt x="4038375" y="1678764"/>
                  </a:cubicBezTo>
                  <a:cubicBezTo>
                    <a:pt x="4038113" y="1678241"/>
                    <a:pt x="4037851" y="1677718"/>
                    <a:pt x="4037589" y="1677194"/>
                  </a:cubicBezTo>
                  <a:cubicBezTo>
                    <a:pt x="4030859" y="1663664"/>
                    <a:pt x="4012046" y="1663551"/>
                    <a:pt x="4005168" y="1677001"/>
                  </a:cubicBezTo>
                  <a:cubicBezTo>
                    <a:pt x="3993598" y="1699657"/>
                    <a:pt x="3978817" y="1721596"/>
                    <a:pt x="3960482" y="1742032"/>
                  </a:cubicBezTo>
                  <a:cubicBezTo>
                    <a:pt x="3924611" y="1782087"/>
                    <a:pt x="3877807" y="1812925"/>
                    <a:pt x="3824057" y="1829424"/>
                  </a:cubicBezTo>
                  <a:cubicBezTo>
                    <a:pt x="3793082" y="1840462"/>
                    <a:pt x="3748783" y="1850817"/>
                    <a:pt x="3696286" y="1846038"/>
                  </a:cubicBezTo>
                  <a:cubicBezTo>
                    <a:pt x="3648001" y="1841714"/>
                    <a:pt x="3595959" y="1824759"/>
                    <a:pt x="3549269" y="1789711"/>
                  </a:cubicBezTo>
                  <a:cubicBezTo>
                    <a:pt x="3525810" y="1772176"/>
                    <a:pt x="3507066" y="1752592"/>
                    <a:pt x="3492205" y="1732975"/>
                  </a:cubicBezTo>
                  <a:cubicBezTo>
                    <a:pt x="3485383" y="1723974"/>
                    <a:pt x="3472356" y="1723109"/>
                    <a:pt x="3464578" y="1731302"/>
                  </a:cubicBezTo>
                  <a:cubicBezTo>
                    <a:pt x="3448077" y="1748667"/>
                    <a:pt x="3428979" y="1765565"/>
                    <a:pt x="3406910" y="1780961"/>
                  </a:cubicBezTo>
                  <a:cubicBezTo>
                    <a:pt x="3371722" y="1806108"/>
                    <a:pt x="3285630" y="1861525"/>
                    <a:pt x="3171980" y="1861525"/>
                  </a:cubicBezTo>
                  <a:cubicBezTo>
                    <a:pt x="3107445" y="1861525"/>
                    <a:pt x="3048753" y="1846140"/>
                    <a:pt x="2998544" y="1823268"/>
                  </a:cubicBezTo>
                  <a:cubicBezTo>
                    <a:pt x="2993476" y="1820958"/>
                    <a:pt x="2987748" y="1821129"/>
                    <a:pt x="2982783" y="1823655"/>
                  </a:cubicBezTo>
                  <a:cubicBezTo>
                    <a:pt x="2969653" y="1830346"/>
                    <a:pt x="2955714" y="1836229"/>
                    <a:pt x="2940910" y="1841156"/>
                  </a:cubicBezTo>
                  <a:cubicBezTo>
                    <a:pt x="2885338" y="1859590"/>
                    <a:pt x="2823616" y="1861980"/>
                    <a:pt x="2763830" y="1844456"/>
                  </a:cubicBezTo>
                  <a:cubicBezTo>
                    <a:pt x="2705410" y="1827274"/>
                    <a:pt x="2656557" y="1793591"/>
                    <a:pt x="2620799" y="1751602"/>
                  </a:cubicBezTo>
                  <a:cubicBezTo>
                    <a:pt x="2612793" y="1742192"/>
                    <a:pt x="2605562" y="1732508"/>
                    <a:pt x="2599048" y="1722665"/>
                  </a:cubicBezTo>
                  <a:cubicBezTo>
                    <a:pt x="2592432" y="1712663"/>
                    <a:pt x="2578368" y="1711718"/>
                    <a:pt x="2570419" y="1720697"/>
                  </a:cubicBezTo>
                  <a:cubicBezTo>
                    <a:pt x="2551789" y="1741725"/>
                    <a:pt x="2529571" y="1762424"/>
                    <a:pt x="2503061" y="1780961"/>
                  </a:cubicBezTo>
                  <a:cubicBezTo>
                    <a:pt x="2467872" y="1806108"/>
                    <a:pt x="2381780" y="1861525"/>
                    <a:pt x="2268016" y="1861525"/>
                  </a:cubicBezTo>
                  <a:cubicBezTo>
                    <a:pt x="2206795" y="1861525"/>
                    <a:pt x="2150813" y="1847665"/>
                    <a:pt x="2102324" y="1826580"/>
                  </a:cubicBezTo>
                  <a:cubicBezTo>
                    <a:pt x="2097450" y="1824463"/>
                    <a:pt x="2091984" y="1824645"/>
                    <a:pt x="2087224" y="1827001"/>
                  </a:cubicBezTo>
                  <a:cubicBezTo>
                    <a:pt x="2042253" y="1849201"/>
                    <a:pt x="1992636" y="1859716"/>
                    <a:pt x="1943236" y="1857883"/>
                  </a:cubicBezTo>
                  <a:cubicBezTo>
                    <a:pt x="1907991" y="1856598"/>
                    <a:pt x="1872939" y="1849122"/>
                    <a:pt x="1839824" y="1835478"/>
                  </a:cubicBezTo>
                  <a:cubicBezTo>
                    <a:pt x="1835997" y="1833896"/>
                    <a:pt x="1831773" y="1833703"/>
                    <a:pt x="1827810" y="1834932"/>
                  </a:cubicBezTo>
                  <a:cubicBezTo>
                    <a:pt x="1792382" y="1845901"/>
                    <a:pt x="1755144" y="1850237"/>
                    <a:pt x="1718099" y="1847654"/>
                  </a:cubicBezTo>
                  <a:cubicBezTo>
                    <a:pt x="1676477" y="1844798"/>
                    <a:pt x="1634468" y="1833077"/>
                    <a:pt x="1595806" y="1812230"/>
                  </a:cubicBezTo>
                  <a:cubicBezTo>
                    <a:pt x="1590363" y="1809295"/>
                    <a:pt x="1583917" y="1809295"/>
                    <a:pt x="1578485" y="1812242"/>
                  </a:cubicBezTo>
                  <a:cubicBezTo>
                    <a:pt x="1546167" y="1829732"/>
                    <a:pt x="1510876" y="1841133"/>
                    <a:pt x="1474628" y="1845833"/>
                  </a:cubicBezTo>
                  <a:cubicBezTo>
                    <a:pt x="1412838" y="1853832"/>
                    <a:pt x="1351879" y="1842214"/>
                    <a:pt x="1298972" y="1815360"/>
                  </a:cubicBezTo>
                  <a:cubicBezTo>
                    <a:pt x="1293756" y="1812708"/>
                    <a:pt x="1287686" y="1812686"/>
                    <a:pt x="1282471" y="1815348"/>
                  </a:cubicBezTo>
                  <a:cubicBezTo>
                    <a:pt x="1277904" y="1817681"/>
                    <a:pt x="1273247" y="1819934"/>
                    <a:pt x="1268509" y="1822051"/>
                  </a:cubicBezTo>
                  <a:cubicBezTo>
                    <a:pt x="1215328" y="1846061"/>
                    <a:pt x="1154745" y="1854823"/>
                    <a:pt x="1093934" y="1844240"/>
                  </a:cubicBezTo>
                  <a:cubicBezTo>
                    <a:pt x="1034490" y="1833885"/>
                    <a:pt x="981195" y="1806120"/>
                    <a:pt x="939516" y="1766862"/>
                  </a:cubicBezTo>
                  <a:cubicBezTo>
                    <a:pt x="906047" y="1735342"/>
                    <a:pt x="882747" y="1699224"/>
                    <a:pt x="867340" y="1662822"/>
                  </a:cubicBezTo>
                  <a:cubicBezTo>
                    <a:pt x="862284" y="1650863"/>
                    <a:pt x="846910" y="1647597"/>
                    <a:pt x="837800" y="1656848"/>
                  </a:cubicBezTo>
                  <a:cubicBezTo>
                    <a:pt x="837732" y="1656917"/>
                    <a:pt x="837663" y="1656985"/>
                    <a:pt x="837595" y="1657053"/>
                  </a:cubicBezTo>
                  <a:cubicBezTo>
                    <a:pt x="811858" y="1683225"/>
                    <a:pt x="782820" y="1712697"/>
                    <a:pt x="752414" y="1741828"/>
                  </a:cubicBezTo>
                  <a:cubicBezTo>
                    <a:pt x="751845" y="1742510"/>
                    <a:pt x="750820" y="1743535"/>
                    <a:pt x="749226" y="1745241"/>
                  </a:cubicBezTo>
                  <a:cubicBezTo>
                    <a:pt x="744557" y="1750248"/>
                    <a:pt x="701283" y="1799975"/>
                    <a:pt x="643775" y="1833657"/>
                  </a:cubicBezTo>
                  <a:cubicBezTo>
                    <a:pt x="608245" y="1854481"/>
                    <a:pt x="533882" y="1889643"/>
                    <a:pt x="437542" y="1875760"/>
                  </a:cubicBezTo>
                  <a:cubicBezTo>
                    <a:pt x="360560" y="1864609"/>
                    <a:pt x="299294" y="1826261"/>
                    <a:pt x="256362" y="1780630"/>
                  </a:cubicBezTo>
                  <a:cubicBezTo>
                    <a:pt x="251465" y="1775396"/>
                    <a:pt x="246796" y="1769934"/>
                    <a:pt x="242241" y="1764358"/>
                  </a:cubicBezTo>
                  <a:cubicBezTo>
                    <a:pt x="203636" y="1716111"/>
                    <a:pt x="175850" y="1652615"/>
                    <a:pt x="174028" y="1579220"/>
                  </a:cubicBezTo>
                  <a:cubicBezTo>
                    <a:pt x="171636" y="1485569"/>
                    <a:pt x="211949" y="1417750"/>
                    <a:pt x="235750" y="1384864"/>
                  </a:cubicBezTo>
                  <a:cubicBezTo>
                    <a:pt x="273671" y="1332292"/>
                    <a:pt x="325486" y="1294286"/>
                    <a:pt x="331407" y="1289735"/>
                  </a:cubicBezTo>
                  <a:cubicBezTo>
                    <a:pt x="332432" y="1288938"/>
                    <a:pt x="333229" y="1288255"/>
                    <a:pt x="333913" y="1287686"/>
                  </a:cubicBezTo>
                  <a:cubicBezTo>
                    <a:pt x="349058" y="1273007"/>
                    <a:pt x="364318" y="1257987"/>
                    <a:pt x="380375" y="1241828"/>
                  </a:cubicBezTo>
                  <a:cubicBezTo>
                    <a:pt x="373656" y="1241146"/>
                    <a:pt x="367051" y="1240463"/>
                    <a:pt x="360332" y="1239666"/>
                  </a:cubicBezTo>
                  <a:cubicBezTo>
                    <a:pt x="359193" y="1239552"/>
                    <a:pt x="357144" y="1239439"/>
                    <a:pt x="353500" y="1239211"/>
                  </a:cubicBezTo>
                  <a:cubicBezTo>
                    <a:pt x="344162" y="1238756"/>
                    <a:pt x="280048" y="1237049"/>
                    <a:pt x="219465" y="1217136"/>
                  </a:cubicBezTo>
                  <a:cubicBezTo>
                    <a:pt x="183480" y="1205188"/>
                    <a:pt x="102501" y="1172643"/>
                    <a:pt x="47396" y="1085820"/>
                  </a:cubicBezTo>
                  <a:cubicBezTo>
                    <a:pt x="6058" y="1020732"/>
                    <a:pt x="-5558" y="948702"/>
                    <a:pt x="2300" y="884182"/>
                  </a:cubicBezTo>
                  <a:cubicBezTo>
                    <a:pt x="3211" y="877013"/>
                    <a:pt x="4350" y="869844"/>
                    <a:pt x="5716" y="862789"/>
                  </a:cubicBezTo>
                  <a:cubicBezTo>
                    <a:pt x="21317" y="785980"/>
                    <a:pt x="65616" y="714747"/>
                    <a:pt x="136334" y="667864"/>
                  </a:cubicBezTo>
                  <a:cubicBezTo>
                    <a:pt x="163631" y="649681"/>
                    <a:pt x="192704" y="637357"/>
                    <a:pt x="221561" y="629255"/>
                  </a:cubicBezTo>
                  <a:cubicBezTo>
                    <a:pt x="233575" y="625875"/>
                    <a:pt x="238506" y="611322"/>
                    <a:pt x="230978" y="601365"/>
                  </a:cubicBezTo>
                  <a:cubicBezTo>
                    <a:pt x="204536" y="566397"/>
                    <a:pt x="174176" y="512039"/>
                    <a:pt x="167992" y="439258"/>
                  </a:cubicBezTo>
                  <a:cubicBezTo>
                    <a:pt x="161615" y="363359"/>
                    <a:pt x="184163" y="295767"/>
                    <a:pt x="218440" y="243878"/>
                  </a:cubicBezTo>
                  <a:cubicBezTo>
                    <a:pt x="222312" y="237847"/>
                    <a:pt x="226526" y="231930"/>
                    <a:pt x="230967" y="226240"/>
                  </a:cubicBezTo>
                  <a:cubicBezTo>
                    <a:pt x="269572" y="176627"/>
                    <a:pt x="326283" y="134297"/>
                    <a:pt x="398937" y="116090"/>
                  </a:cubicBezTo>
                  <a:cubicBezTo>
                    <a:pt x="492886" y="92421"/>
                    <a:pt x="570096" y="119390"/>
                    <a:pt x="606423" y="135548"/>
                  </a:cubicBezTo>
                  <a:cubicBezTo>
                    <a:pt x="634345" y="147895"/>
                    <a:pt x="659831" y="163917"/>
                    <a:pt x="679555" y="177890"/>
                  </a:cubicBezTo>
                  <a:cubicBezTo>
                    <a:pt x="688460" y="184194"/>
                    <a:pt x="700679" y="181088"/>
                    <a:pt x="705827" y="171472"/>
                  </a:cubicBezTo>
                  <a:cubicBezTo>
                    <a:pt x="708241" y="166955"/>
                    <a:pt x="710792" y="162483"/>
                    <a:pt x="713479" y="158079"/>
                  </a:cubicBezTo>
                  <a:cubicBezTo>
                    <a:pt x="748781" y="99363"/>
                    <a:pt x="804354" y="52139"/>
                    <a:pt x="873592" y="27674"/>
                  </a:cubicBezTo>
                  <a:cubicBezTo>
                    <a:pt x="903086" y="17319"/>
                    <a:pt x="934072" y="11971"/>
                    <a:pt x="965389" y="11971"/>
                  </a:cubicBezTo>
                  <a:lnTo>
                    <a:pt x="975638" y="11971"/>
                  </a:lnTo>
                  <a:cubicBezTo>
                    <a:pt x="989645" y="11971"/>
                    <a:pt x="995225" y="11857"/>
                    <a:pt x="997958" y="11629"/>
                  </a:cubicBezTo>
                  <a:cubicBezTo>
                    <a:pt x="1034740" y="8216"/>
                    <a:pt x="1093388" y="8557"/>
                    <a:pt x="1100220" y="8557"/>
                  </a:cubicBezTo>
                  <a:cubicBezTo>
                    <a:pt x="1107281" y="8557"/>
                    <a:pt x="1114341" y="8785"/>
                    <a:pt x="1121288" y="9354"/>
                  </a:cubicBezTo>
                  <a:cubicBezTo>
                    <a:pt x="1130626" y="10036"/>
                    <a:pt x="1149530" y="10264"/>
                    <a:pt x="1177088" y="10264"/>
                  </a:cubicBezTo>
                  <a:cubicBezTo>
                    <a:pt x="1205671" y="10264"/>
                    <a:pt x="1265116" y="11629"/>
                    <a:pt x="1300418" y="13905"/>
                  </a:cubicBezTo>
                  <a:cubicBezTo>
                    <a:pt x="1302354" y="14133"/>
                    <a:pt x="1304290" y="14247"/>
                    <a:pt x="1306226" y="14360"/>
                  </a:cubicBezTo>
                  <a:cubicBezTo>
                    <a:pt x="1315564" y="15043"/>
                    <a:pt x="1324560" y="16181"/>
                    <a:pt x="1332987" y="17547"/>
                  </a:cubicBezTo>
                  <a:cubicBezTo>
                    <a:pt x="1335606" y="17774"/>
                    <a:pt x="1338111" y="18116"/>
                    <a:pt x="1340845" y="18457"/>
                  </a:cubicBezTo>
                  <a:cubicBezTo>
                    <a:pt x="1360545" y="12540"/>
                    <a:pt x="1379677" y="8785"/>
                    <a:pt x="1397556" y="6850"/>
                  </a:cubicBezTo>
                  <a:cubicBezTo>
                    <a:pt x="1448915" y="1161"/>
                    <a:pt x="1503007" y="8557"/>
                    <a:pt x="1553796" y="31998"/>
                  </a:cubicBezTo>
                  <a:cubicBezTo>
                    <a:pt x="1557771" y="33796"/>
                    <a:pt x="1561631" y="35696"/>
                    <a:pt x="1565389" y="37642"/>
                  </a:cubicBezTo>
                  <a:cubicBezTo>
                    <a:pt x="1570787" y="40441"/>
                    <a:pt x="1577084" y="40396"/>
                    <a:pt x="1582448" y="37540"/>
                  </a:cubicBezTo>
                  <a:cubicBezTo>
                    <a:pt x="1599291" y="28573"/>
                    <a:pt x="1617875" y="20721"/>
                    <a:pt x="1638294" y="14702"/>
                  </a:cubicBezTo>
                  <a:cubicBezTo>
                    <a:pt x="1692727" y="-1570"/>
                    <a:pt x="1756044" y="-3163"/>
                    <a:pt x="1819018" y="18798"/>
                  </a:cubicBezTo>
                  <a:cubicBezTo>
                    <a:pt x="1822412" y="19948"/>
                    <a:pt x="1825760" y="21188"/>
                    <a:pt x="1829074" y="22474"/>
                  </a:cubicBezTo>
                  <a:cubicBezTo>
                    <a:pt x="1833390" y="24158"/>
                    <a:pt x="1838115" y="24158"/>
                    <a:pt x="1842443" y="22485"/>
                  </a:cubicBezTo>
                  <a:cubicBezTo>
                    <a:pt x="1845233" y="21404"/>
                    <a:pt x="1848068" y="20369"/>
                    <a:pt x="1850904" y="19356"/>
                  </a:cubicBezTo>
                  <a:cubicBezTo>
                    <a:pt x="1906249" y="-444"/>
                    <a:pt x="1966376" y="-3858"/>
                    <a:pt x="2023885" y="10253"/>
                  </a:cubicBezTo>
                  <a:cubicBezTo>
                    <a:pt x="2044064" y="15168"/>
                    <a:pt x="2063696" y="22201"/>
                    <a:pt x="2082418" y="31202"/>
                  </a:cubicBezTo>
                  <a:cubicBezTo>
                    <a:pt x="2087212" y="33512"/>
                    <a:pt x="2092690" y="33625"/>
                    <a:pt x="2097552" y="31475"/>
                  </a:cubicBezTo>
                  <a:cubicBezTo>
                    <a:pt x="2141361" y="12096"/>
                    <a:pt x="2190864" y="11"/>
                    <a:pt x="2244113" y="11"/>
                  </a:cubicBezTo>
                  <a:cubicBezTo>
                    <a:pt x="2322575" y="11"/>
                    <a:pt x="2392041" y="21973"/>
                    <a:pt x="2451143" y="58159"/>
                  </a:cubicBezTo>
                  <a:cubicBezTo>
                    <a:pt x="2476994" y="73407"/>
                    <a:pt x="2517534" y="100489"/>
                    <a:pt x="2553406" y="143616"/>
                  </a:cubicBezTo>
                  <a:cubicBezTo>
                    <a:pt x="2557050" y="147940"/>
                    <a:pt x="2560580" y="152378"/>
                    <a:pt x="2563883" y="157044"/>
                  </a:cubicBezTo>
                  <a:cubicBezTo>
                    <a:pt x="2565363" y="158978"/>
                    <a:pt x="2566844" y="161026"/>
                    <a:pt x="2568552" y="163302"/>
                  </a:cubicBezTo>
                  <a:cubicBezTo>
                    <a:pt x="2571399" y="167171"/>
                    <a:pt x="2574587" y="171381"/>
                    <a:pt x="2578004" y="176160"/>
                  </a:cubicBezTo>
                  <a:cubicBezTo>
                    <a:pt x="2597249" y="137358"/>
                    <a:pt x="2625491" y="100603"/>
                    <a:pt x="2664323" y="70562"/>
                  </a:cubicBezTo>
                  <a:cubicBezTo>
                    <a:pt x="2721034" y="26639"/>
                    <a:pt x="2791866" y="4335"/>
                    <a:pt x="2864179" y="8318"/>
                  </a:cubicBezTo>
                  <a:cubicBezTo>
                    <a:pt x="2902943" y="10537"/>
                    <a:pt x="2940614" y="20141"/>
                    <a:pt x="2975096" y="36390"/>
                  </a:cubicBezTo>
                  <a:cubicBezTo>
                    <a:pt x="2980027" y="38712"/>
                    <a:pt x="2985630" y="38735"/>
                    <a:pt x="2990538" y="36379"/>
                  </a:cubicBezTo>
                  <a:cubicBezTo>
                    <a:pt x="3036943" y="14190"/>
                    <a:pt x="3090261" y="0"/>
                    <a:pt x="3148065" y="0"/>
                  </a:cubicBezTo>
                  <a:cubicBezTo>
                    <a:pt x="3226527" y="0"/>
                    <a:pt x="3295879" y="21962"/>
                    <a:pt x="3354982" y="58147"/>
                  </a:cubicBezTo>
                  <a:cubicBezTo>
                    <a:pt x="3380946" y="73395"/>
                    <a:pt x="3421372" y="100478"/>
                    <a:pt x="3457244" y="143605"/>
                  </a:cubicBezTo>
                  <a:cubicBezTo>
                    <a:pt x="3460888" y="147929"/>
                    <a:pt x="3464418" y="152367"/>
                    <a:pt x="3467721" y="157032"/>
                  </a:cubicBezTo>
                  <a:cubicBezTo>
                    <a:pt x="3469201" y="158967"/>
                    <a:pt x="3470682" y="161015"/>
                    <a:pt x="3472390" y="163291"/>
                  </a:cubicBezTo>
                  <a:cubicBezTo>
                    <a:pt x="3474838" y="166602"/>
                    <a:pt x="3477560" y="170243"/>
                    <a:pt x="3480475" y="174249"/>
                  </a:cubicBezTo>
                  <a:cubicBezTo>
                    <a:pt x="3488196" y="184843"/>
                    <a:pt x="3504481" y="184001"/>
                    <a:pt x="3510767" y="172496"/>
                  </a:cubicBezTo>
                  <a:cubicBezTo>
                    <a:pt x="3521449" y="152947"/>
                    <a:pt x="3536583" y="130041"/>
                    <a:pt x="3558015" y="107647"/>
                  </a:cubicBezTo>
                  <a:cubicBezTo>
                    <a:pt x="3585232" y="76582"/>
                    <a:pt x="3621103" y="48475"/>
                    <a:pt x="3666768" y="29358"/>
                  </a:cubicBezTo>
                  <a:cubicBezTo>
                    <a:pt x="3728149" y="3755"/>
                    <a:pt x="3793742" y="569"/>
                    <a:pt x="3853414" y="15931"/>
                  </a:cubicBezTo>
                  <a:cubicBezTo>
                    <a:pt x="3908645" y="30041"/>
                    <a:pt x="3953855" y="58489"/>
                    <a:pt x="3987676" y="91374"/>
                  </a:cubicBezTo>
                  <a:cubicBezTo>
                    <a:pt x="3994965" y="98430"/>
                    <a:pt x="4001797" y="105826"/>
                    <a:pt x="4008061" y="113336"/>
                  </a:cubicBezTo>
                  <a:lnTo>
                    <a:pt x="4014096" y="106054"/>
                  </a:lnTo>
                  <a:cubicBezTo>
                    <a:pt x="4041996" y="72599"/>
                    <a:pt x="4077412" y="46199"/>
                    <a:pt x="4117497" y="29131"/>
                  </a:cubicBezTo>
                  <a:cubicBezTo>
                    <a:pt x="4159290" y="11265"/>
                    <a:pt x="4224429" y="-5917"/>
                    <a:pt x="4300955" y="10696"/>
                  </a:cubicBezTo>
                  <a:cubicBezTo>
                    <a:pt x="4326076" y="16204"/>
                    <a:pt x="4348897" y="24545"/>
                    <a:pt x="4369361" y="34752"/>
                  </a:cubicBezTo>
                  <a:cubicBezTo>
                    <a:pt x="4373860" y="36994"/>
                    <a:pt x="4379018" y="37289"/>
                    <a:pt x="4383755" y="35583"/>
                  </a:cubicBezTo>
                  <a:cubicBezTo>
                    <a:pt x="4412977" y="25068"/>
                    <a:pt x="4435422" y="21882"/>
                    <a:pt x="4441936" y="20824"/>
                  </a:cubicBezTo>
                  <a:cubicBezTo>
                    <a:pt x="4449452" y="19572"/>
                    <a:pt x="4456968" y="18662"/>
                    <a:pt x="4464483" y="17979"/>
                  </a:cubicBezTo>
                  <a:lnTo>
                    <a:pt x="4468811" y="17638"/>
                  </a:lnTo>
                  <a:cubicBezTo>
                    <a:pt x="4530533" y="6827"/>
                    <a:pt x="4596127" y="8990"/>
                    <a:pt x="4623343" y="10355"/>
                  </a:cubicBezTo>
                  <a:cubicBezTo>
                    <a:pt x="4628810" y="10355"/>
                    <a:pt x="4634504" y="10469"/>
                    <a:pt x="4638489" y="10583"/>
                  </a:cubicBezTo>
                  <a:cubicBezTo>
                    <a:pt x="4652952" y="10810"/>
                    <a:pt x="4663770" y="11038"/>
                    <a:pt x="4669919" y="11038"/>
                  </a:cubicBezTo>
                  <a:cubicBezTo>
                    <a:pt x="4670717" y="10924"/>
                    <a:pt x="4671400" y="10924"/>
                    <a:pt x="4672197" y="10810"/>
                  </a:cubicBezTo>
                  <a:cubicBezTo>
                    <a:pt x="4715471" y="7965"/>
                    <a:pt x="4785050" y="9672"/>
                    <a:pt x="4840281" y="20710"/>
                  </a:cubicBezTo>
                  <a:cubicBezTo>
                    <a:pt x="4864195" y="25489"/>
                    <a:pt x="4887540" y="33568"/>
                    <a:pt x="4909405" y="44492"/>
                  </a:cubicBezTo>
                  <a:lnTo>
                    <a:pt x="4916238" y="47906"/>
                  </a:lnTo>
                  <a:cubicBezTo>
                    <a:pt x="4939127" y="59285"/>
                    <a:pt x="4960422" y="73851"/>
                    <a:pt x="4979212" y="91147"/>
                  </a:cubicBezTo>
                  <a:cubicBezTo>
                    <a:pt x="5006588" y="116283"/>
                    <a:pt x="5030104" y="146836"/>
                    <a:pt x="5047311" y="181827"/>
                  </a:cubicBezTo>
                  <a:cubicBezTo>
                    <a:pt x="5052139" y="191647"/>
                    <a:pt x="5064530" y="194845"/>
                    <a:pt x="5073560" y="188655"/>
                  </a:cubicBezTo>
                  <a:cubicBezTo>
                    <a:pt x="5085711" y="180325"/>
                    <a:pt x="5097919" y="172007"/>
                    <a:pt x="5110172" y="163734"/>
                  </a:cubicBezTo>
                  <a:cubicBezTo>
                    <a:pt x="5110855" y="163165"/>
                    <a:pt x="5111994" y="162369"/>
                    <a:pt x="5113360" y="161231"/>
                  </a:cubicBezTo>
                  <a:cubicBezTo>
                    <a:pt x="5120079" y="155883"/>
                    <a:pt x="5168136" y="115146"/>
                    <a:pt x="5226213" y="90111"/>
                  </a:cubicBezTo>
                  <a:cubicBezTo>
                    <a:pt x="5261060" y="75091"/>
                    <a:pt x="5341344" y="46643"/>
                    <a:pt x="5438368" y="73270"/>
                  </a:cubicBezTo>
                  <a:cubicBezTo>
                    <a:pt x="5510908" y="93184"/>
                    <a:pt x="5567392" y="137221"/>
                    <a:pt x="5605313" y="189451"/>
                  </a:cubicBezTo>
                  <a:cubicBezTo>
                    <a:pt x="5609527" y="195255"/>
                    <a:pt x="5613513" y="201286"/>
                    <a:pt x="5617270" y="207430"/>
                  </a:cubicBezTo>
                  <a:cubicBezTo>
                    <a:pt x="5650523" y="261823"/>
                    <a:pt x="5669427" y="329870"/>
                    <a:pt x="5660658" y="403265"/>
                  </a:cubicBezTo>
                  <a:cubicBezTo>
                    <a:pt x="5649042" y="501126"/>
                    <a:pt x="5594495" y="564053"/>
                    <a:pt x="5567506" y="591135"/>
                  </a:cubicBezTo>
                  <a:cubicBezTo>
                    <a:pt x="5553715" y="604915"/>
                    <a:pt x="5538877" y="617273"/>
                    <a:pt x="5524768" y="627890"/>
                  </a:cubicBezTo>
                  <a:cubicBezTo>
                    <a:pt x="5513835" y="636105"/>
                    <a:pt x="5515703" y="652707"/>
                    <a:pt x="5528047" y="658590"/>
                  </a:cubicBezTo>
                  <a:cubicBezTo>
                    <a:pt x="5558475" y="673110"/>
                    <a:pt x="5591272" y="694765"/>
                    <a:pt x="5621245" y="727116"/>
                  </a:cubicBezTo>
                  <a:cubicBezTo>
                    <a:pt x="5671579" y="781394"/>
                    <a:pt x="5696063" y="847052"/>
                    <a:pt x="5701415" y="909296"/>
                  </a:cubicBezTo>
                  <a:cubicBezTo>
                    <a:pt x="5702098" y="916465"/>
                    <a:pt x="5702440" y="923747"/>
                    <a:pt x="5702440" y="930916"/>
                  </a:cubicBezTo>
                  <a:cubicBezTo>
                    <a:pt x="5703009" y="993160"/>
                    <a:pt x="5685130" y="1060638"/>
                    <a:pt x="5640490" y="1119355"/>
                  </a:cubicBezTo>
                  <a:cubicBezTo>
                    <a:pt x="5582891" y="1195151"/>
                    <a:pt x="5507390" y="1222461"/>
                    <a:pt x="5469138" y="1232816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" name="Google Shape;117;p3"/>
            <p:cNvGrpSpPr/>
            <p:nvPr/>
          </p:nvGrpSpPr>
          <p:grpSpPr>
            <a:xfrm>
              <a:off x="13352677" y="8305506"/>
              <a:ext cx="3856911" cy="1310273"/>
              <a:chOff x="13352677" y="8305506"/>
              <a:chExt cx="3856911" cy="1310273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13352677" y="8314063"/>
                <a:ext cx="388719" cy="1288842"/>
              </a:xfrm>
              <a:custGeom>
                <a:rect b="b" l="l" r="r" t="t"/>
                <a:pathLst>
                  <a:path extrusionOk="0" h="1288842" w="388719">
                    <a:moveTo>
                      <a:pt x="349270" y="6816"/>
                    </a:moveTo>
                    <a:cubicBezTo>
                      <a:pt x="345853" y="6816"/>
                      <a:pt x="344156" y="5109"/>
                      <a:pt x="342437" y="5109"/>
                    </a:cubicBezTo>
                    <a:cubicBezTo>
                      <a:pt x="323658" y="3414"/>
                      <a:pt x="262187" y="1695"/>
                      <a:pt x="231451" y="1695"/>
                    </a:cubicBezTo>
                    <a:cubicBezTo>
                      <a:pt x="207548" y="1695"/>
                      <a:pt x="176813" y="1695"/>
                      <a:pt x="154629" y="0"/>
                    </a:cubicBezTo>
                    <a:cubicBezTo>
                      <a:pt x="140964" y="0"/>
                      <a:pt x="98282" y="0"/>
                      <a:pt x="79493" y="1695"/>
                    </a:cubicBezTo>
                    <a:cubicBezTo>
                      <a:pt x="62422" y="3402"/>
                      <a:pt x="43644" y="3402"/>
                      <a:pt x="29978" y="3402"/>
                    </a:cubicBezTo>
                    <a:lnTo>
                      <a:pt x="19741" y="3402"/>
                    </a:lnTo>
                    <a:cubicBezTo>
                      <a:pt x="-9287" y="13632"/>
                      <a:pt x="-7579" y="59695"/>
                      <a:pt x="33395" y="59695"/>
                    </a:cubicBezTo>
                    <a:lnTo>
                      <a:pt x="76076" y="63109"/>
                    </a:lnTo>
                    <a:lnTo>
                      <a:pt x="164867" y="56281"/>
                    </a:lnTo>
                    <a:lnTo>
                      <a:pt x="163159" y="131349"/>
                    </a:lnTo>
                    <a:lnTo>
                      <a:pt x="163159" y="426502"/>
                    </a:lnTo>
                    <a:cubicBezTo>
                      <a:pt x="163159" y="441863"/>
                      <a:pt x="164867" y="455507"/>
                      <a:pt x="164867" y="472576"/>
                    </a:cubicBezTo>
                    <a:lnTo>
                      <a:pt x="164867" y="520345"/>
                    </a:lnTo>
                    <a:lnTo>
                      <a:pt x="169980" y="590282"/>
                    </a:lnTo>
                    <a:cubicBezTo>
                      <a:pt x="169980" y="609046"/>
                      <a:pt x="169980" y="629528"/>
                      <a:pt x="171688" y="643172"/>
                    </a:cubicBezTo>
                    <a:cubicBezTo>
                      <a:pt x="173385" y="658534"/>
                      <a:pt x="175105" y="682407"/>
                      <a:pt x="173385" y="701183"/>
                    </a:cubicBezTo>
                    <a:lnTo>
                      <a:pt x="173385" y="760889"/>
                    </a:lnTo>
                    <a:cubicBezTo>
                      <a:pt x="173385" y="777958"/>
                      <a:pt x="173385" y="796722"/>
                      <a:pt x="175093" y="813779"/>
                    </a:cubicBezTo>
                    <a:cubicBezTo>
                      <a:pt x="175093" y="827423"/>
                      <a:pt x="176790" y="849601"/>
                      <a:pt x="176790" y="861549"/>
                    </a:cubicBezTo>
                    <a:cubicBezTo>
                      <a:pt x="175093" y="900784"/>
                      <a:pt x="173374" y="951967"/>
                      <a:pt x="175093" y="991214"/>
                    </a:cubicBezTo>
                    <a:lnTo>
                      <a:pt x="175093" y="1047518"/>
                    </a:lnTo>
                    <a:cubicBezTo>
                      <a:pt x="175093" y="1061162"/>
                      <a:pt x="173385" y="1074805"/>
                      <a:pt x="173385" y="1088460"/>
                    </a:cubicBezTo>
                    <a:cubicBezTo>
                      <a:pt x="173385" y="1098701"/>
                      <a:pt x="173385" y="1114052"/>
                      <a:pt x="175093" y="1124293"/>
                    </a:cubicBezTo>
                    <a:cubicBezTo>
                      <a:pt x="176790" y="1139644"/>
                      <a:pt x="178509" y="1160115"/>
                      <a:pt x="176790" y="1170356"/>
                    </a:cubicBezTo>
                    <a:cubicBezTo>
                      <a:pt x="176790" y="1175477"/>
                      <a:pt x="175093" y="1182304"/>
                      <a:pt x="175093" y="1187413"/>
                    </a:cubicBezTo>
                    <a:cubicBezTo>
                      <a:pt x="175093" y="1190827"/>
                      <a:pt x="175093" y="1194241"/>
                      <a:pt x="173385" y="1199361"/>
                    </a:cubicBezTo>
                    <a:cubicBezTo>
                      <a:pt x="171688" y="1207896"/>
                      <a:pt x="171688" y="1219832"/>
                      <a:pt x="171688" y="1235183"/>
                    </a:cubicBezTo>
                    <a:cubicBezTo>
                      <a:pt x="171688" y="1242010"/>
                      <a:pt x="173385" y="1252252"/>
                      <a:pt x="173385" y="1264188"/>
                    </a:cubicBezTo>
                    <a:cubicBezTo>
                      <a:pt x="180218" y="1293194"/>
                      <a:pt x="209245" y="1296608"/>
                      <a:pt x="222911" y="1274418"/>
                    </a:cubicBezTo>
                    <a:cubicBezTo>
                      <a:pt x="233148" y="1262481"/>
                      <a:pt x="233148" y="1235183"/>
                      <a:pt x="233148" y="1209591"/>
                    </a:cubicBezTo>
                    <a:lnTo>
                      <a:pt x="233148" y="1199361"/>
                    </a:lnTo>
                    <a:lnTo>
                      <a:pt x="234856" y="1083351"/>
                    </a:lnTo>
                    <a:cubicBezTo>
                      <a:pt x="234856" y="1059455"/>
                      <a:pt x="234856" y="1025340"/>
                      <a:pt x="233148" y="1003162"/>
                    </a:cubicBezTo>
                    <a:cubicBezTo>
                      <a:pt x="231440" y="974157"/>
                      <a:pt x="231440" y="934922"/>
                      <a:pt x="231440" y="904209"/>
                    </a:cubicBezTo>
                    <a:cubicBezTo>
                      <a:pt x="231440" y="890566"/>
                      <a:pt x="233148" y="873508"/>
                      <a:pt x="234868" y="858146"/>
                    </a:cubicBezTo>
                    <a:cubicBezTo>
                      <a:pt x="234868" y="849612"/>
                      <a:pt x="236564" y="841078"/>
                      <a:pt x="236564" y="832555"/>
                    </a:cubicBezTo>
                    <a:cubicBezTo>
                      <a:pt x="236564" y="795015"/>
                      <a:pt x="234868" y="757475"/>
                      <a:pt x="234868" y="719947"/>
                    </a:cubicBezTo>
                    <a:lnTo>
                      <a:pt x="234868" y="672177"/>
                    </a:lnTo>
                    <a:cubicBezTo>
                      <a:pt x="234868" y="661947"/>
                      <a:pt x="233160" y="649999"/>
                      <a:pt x="233160" y="641465"/>
                    </a:cubicBezTo>
                    <a:cubicBezTo>
                      <a:pt x="233160" y="610764"/>
                      <a:pt x="229743" y="598816"/>
                      <a:pt x="228035" y="580052"/>
                    </a:cubicBezTo>
                    <a:cubicBezTo>
                      <a:pt x="226338" y="566408"/>
                      <a:pt x="224619" y="552764"/>
                      <a:pt x="224619" y="537403"/>
                    </a:cubicBezTo>
                    <a:lnTo>
                      <a:pt x="224619" y="489633"/>
                    </a:lnTo>
                    <a:cubicBezTo>
                      <a:pt x="222922" y="438450"/>
                      <a:pt x="222922" y="395801"/>
                      <a:pt x="222922" y="346313"/>
                    </a:cubicBezTo>
                    <a:lnTo>
                      <a:pt x="222922" y="291716"/>
                    </a:lnTo>
                    <a:cubicBezTo>
                      <a:pt x="222922" y="274658"/>
                      <a:pt x="224619" y="255894"/>
                      <a:pt x="224619" y="237118"/>
                    </a:cubicBezTo>
                    <a:lnTo>
                      <a:pt x="226327" y="131338"/>
                    </a:lnTo>
                    <a:lnTo>
                      <a:pt x="226327" y="57988"/>
                    </a:lnTo>
                    <a:cubicBezTo>
                      <a:pt x="238284" y="57988"/>
                      <a:pt x="238284" y="59684"/>
                      <a:pt x="253635" y="59684"/>
                    </a:cubicBezTo>
                    <a:cubicBezTo>
                      <a:pt x="291203" y="61390"/>
                      <a:pt x="332176" y="66511"/>
                      <a:pt x="364620" y="63097"/>
                    </a:cubicBezTo>
                    <a:cubicBezTo>
                      <a:pt x="400492" y="52879"/>
                      <a:pt x="397075" y="6816"/>
                      <a:pt x="349270" y="6816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13804413" y="8307901"/>
                <a:ext cx="368725" cy="1294750"/>
              </a:xfrm>
              <a:custGeom>
                <a:rect b="b" l="l" r="r" t="t"/>
                <a:pathLst>
                  <a:path extrusionOk="0" h="1294750" w="368725">
                    <a:moveTo>
                      <a:pt x="360242" y="889923"/>
                    </a:moveTo>
                    <a:cubicBezTo>
                      <a:pt x="360242" y="857504"/>
                      <a:pt x="358533" y="828510"/>
                      <a:pt x="358533" y="804614"/>
                    </a:cubicBezTo>
                    <a:lnTo>
                      <a:pt x="358533" y="756844"/>
                    </a:lnTo>
                    <a:cubicBezTo>
                      <a:pt x="356837" y="732959"/>
                      <a:pt x="356837" y="703965"/>
                      <a:pt x="356837" y="673242"/>
                    </a:cubicBezTo>
                    <a:lnTo>
                      <a:pt x="356837" y="434394"/>
                    </a:lnTo>
                    <a:cubicBezTo>
                      <a:pt x="356837" y="398572"/>
                      <a:pt x="356837" y="333734"/>
                      <a:pt x="355129" y="292792"/>
                    </a:cubicBezTo>
                    <a:cubicBezTo>
                      <a:pt x="355129" y="239901"/>
                      <a:pt x="353432" y="169954"/>
                      <a:pt x="353432" y="115357"/>
                    </a:cubicBezTo>
                    <a:cubicBezTo>
                      <a:pt x="353432" y="96592"/>
                      <a:pt x="351723" y="84644"/>
                      <a:pt x="351723" y="76110"/>
                    </a:cubicBezTo>
                    <a:lnTo>
                      <a:pt x="351723" y="69282"/>
                    </a:lnTo>
                    <a:lnTo>
                      <a:pt x="353432" y="33461"/>
                    </a:lnTo>
                    <a:cubicBezTo>
                      <a:pt x="353432" y="23231"/>
                      <a:pt x="348307" y="14697"/>
                      <a:pt x="341475" y="9576"/>
                    </a:cubicBezTo>
                    <a:cubicBezTo>
                      <a:pt x="329517" y="-7493"/>
                      <a:pt x="309031" y="-665"/>
                      <a:pt x="298793" y="21513"/>
                    </a:cubicBezTo>
                    <a:lnTo>
                      <a:pt x="302209" y="432687"/>
                    </a:lnTo>
                    <a:cubicBezTo>
                      <a:pt x="302209" y="449755"/>
                      <a:pt x="302209" y="495818"/>
                      <a:pt x="302209" y="511169"/>
                    </a:cubicBezTo>
                    <a:cubicBezTo>
                      <a:pt x="300501" y="543588"/>
                      <a:pt x="298793" y="572582"/>
                      <a:pt x="300501" y="610122"/>
                    </a:cubicBezTo>
                    <a:lnTo>
                      <a:pt x="300501" y="645943"/>
                    </a:lnTo>
                    <a:cubicBezTo>
                      <a:pt x="274890" y="647639"/>
                      <a:pt x="259516" y="645943"/>
                      <a:pt x="232209" y="645943"/>
                    </a:cubicBezTo>
                    <a:cubicBezTo>
                      <a:pt x="192943" y="645943"/>
                      <a:pt x="150251" y="645943"/>
                      <a:pt x="112694" y="644236"/>
                    </a:cubicBezTo>
                    <a:cubicBezTo>
                      <a:pt x="93915" y="644236"/>
                      <a:pt x="76833" y="642541"/>
                      <a:pt x="61471" y="642541"/>
                    </a:cubicBezTo>
                    <a:cubicBezTo>
                      <a:pt x="61471" y="632311"/>
                      <a:pt x="63168" y="618645"/>
                      <a:pt x="63168" y="611828"/>
                    </a:cubicBezTo>
                    <a:cubicBezTo>
                      <a:pt x="64876" y="567473"/>
                      <a:pt x="64876" y="509462"/>
                      <a:pt x="64876" y="463399"/>
                    </a:cubicBezTo>
                    <a:cubicBezTo>
                      <a:pt x="64876" y="357619"/>
                      <a:pt x="61460" y="253556"/>
                      <a:pt x="56335" y="149471"/>
                    </a:cubicBezTo>
                    <a:lnTo>
                      <a:pt x="56335" y="117052"/>
                    </a:lnTo>
                    <a:cubicBezTo>
                      <a:pt x="56335" y="88047"/>
                      <a:pt x="54639" y="59041"/>
                      <a:pt x="58044" y="23220"/>
                    </a:cubicBezTo>
                    <a:cubicBezTo>
                      <a:pt x="51211" y="14685"/>
                      <a:pt x="46086" y="1042"/>
                      <a:pt x="30724" y="2737"/>
                    </a:cubicBezTo>
                    <a:cubicBezTo>
                      <a:pt x="15351" y="4444"/>
                      <a:pt x="0" y="14685"/>
                      <a:pt x="0" y="33450"/>
                    </a:cubicBezTo>
                    <a:cubicBezTo>
                      <a:pt x="1697" y="103397"/>
                      <a:pt x="5113" y="178465"/>
                      <a:pt x="8529" y="246706"/>
                    </a:cubicBezTo>
                    <a:lnTo>
                      <a:pt x="8529" y="337136"/>
                    </a:lnTo>
                    <a:cubicBezTo>
                      <a:pt x="5113" y="355889"/>
                      <a:pt x="5113" y="400256"/>
                      <a:pt x="6833" y="422434"/>
                    </a:cubicBezTo>
                    <a:cubicBezTo>
                      <a:pt x="6833" y="437796"/>
                      <a:pt x="8529" y="454853"/>
                      <a:pt x="8529" y="470204"/>
                    </a:cubicBezTo>
                    <a:cubicBezTo>
                      <a:pt x="8529" y="499209"/>
                      <a:pt x="8529" y="552099"/>
                      <a:pt x="10238" y="596455"/>
                    </a:cubicBezTo>
                    <a:cubicBezTo>
                      <a:pt x="10238" y="603294"/>
                      <a:pt x="8529" y="611817"/>
                      <a:pt x="8529" y="618633"/>
                    </a:cubicBezTo>
                    <a:cubicBezTo>
                      <a:pt x="6833" y="632288"/>
                      <a:pt x="5113" y="651052"/>
                      <a:pt x="5113" y="666403"/>
                    </a:cubicBezTo>
                    <a:cubicBezTo>
                      <a:pt x="3416" y="683460"/>
                      <a:pt x="5113" y="707356"/>
                      <a:pt x="6821" y="722707"/>
                    </a:cubicBezTo>
                    <a:cubicBezTo>
                      <a:pt x="6821" y="727816"/>
                      <a:pt x="8518" y="731230"/>
                      <a:pt x="8518" y="734644"/>
                    </a:cubicBezTo>
                    <a:cubicBezTo>
                      <a:pt x="6821" y="755126"/>
                      <a:pt x="5102" y="782413"/>
                      <a:pt x="5102" y="802896"/>
                    </a:cubicBezTo>
                    <a:cubicBezTo>
                      <a:pt x="5102" y="835315"/>
                      <a:pt x="1685" y="872832"/>
                      <a:pt x="1685" y="903556"/>
                    </a:cubicBezTo>
                    <a:lnTo>
                      <a:pt x="1685" y="995692"/>
                    </a:lnTo>
                    <a:cubicBezTo>
                      <a:pt x="1685" y="1022980"/>
                      <a:pt x="3394" y="1062226"/>
                      <a:pt x="5102" y="1092939"/>
                    </a:cubicBezTo>
                    <a:cubicBezTo>
                      <a:pt x="5102" y="1104887"/>
                      <a:pt x="6810" y="1120226"/>
                      <a:pt x="6810" y="1133892"/>
                    </a:cubicBezTo>
                    <a:lnTo>
                      <a:pt x="6810" y="1169714"/>
                    </a:lnTo>
                    <a:cubicBezTo>
                      <a:pt x="6810" y="1183357"/>
                      <a:pt x="6810" y="1203828"/>
                      <a:pt x="8507" y="1220897"/>
                    </a:cubicBezTo>
                    <a:lnTo>
                      <a:pt x="8507" y="1243075"/>
                    </a:lnTo>
                    <a:cubicBezTo>
                      <a:pt x="8507" y="1253305"/>
                      <a:pt x="8507" y="1261839"/>
                      <a:pt x="10215" y="1272080"/>
                    </a:cubicBezTo>
                    <a:cubicBezTo>
                      <a:pt x="23869" y="1306195"/>
                      <a:pt x="63134" y="1299367"/>
                      <a:pt x="63134" y="1266960"/>
                    </a:cubicBezTo>
                    <a:lnTo>
                      <a:pt x="59718" y="1166300"/>
                    </a:lnTo>
                    <a:cubicBezTo>
                      <a:pt x="59718" y="1142404"/>
                      <a:pt x="58021" y="1115117"/>
                      <a:pt x="58021" y="1092939"/>
                    </a:cubicBezTo>
                    <a:lnTo>
                      <a:pt x="58021" y="1040060"/>
                    </a:lnTo>
                    <a:cubicBezTo>
                      <a:pt x="58021" y="1007629"/>
                      <a:pt x="59718" y="968394"/>
                      <a:pt x="59718" y="932572"/>
                    </a:cubicBezTo>
                    <a:lnTo>
                      <a:pt x="59718" y="826792"/>
                    </a:lnTo>
                    <a:cubicBezTo>
                      <a:pt x="59718" y="813148"/>
                      <a:pt x="59718" y="799505"/>
                      <a:pt x="61426" y="784143"/>
                    </a:cubicBezTo>
                    <a:lnTo>
                      <a:pt x="61426" y="698833"/>
                    </a:lnTo>
                    <a:cubicBezTo>
                      <a:pt x="76788" y="698833"/>
                      <a:pt x="95566" y="700540"/>
                      <a:pt x="107524" y="700540"/>
                    </a:cubicBezTo>
                    <a:cubicBezTo>
                      <a:pt x="126302" y="702236"/>
                      <a:pt x="155329" y="702236"/>
                      <a:pt x="177524" y="700540"/>
                    </a:cubicBezTo>
                    <a:cubicBezTo>
                      <a:pt x="196303" y="698833"/>
                      <a:pt x="215081" y="698833"/>
                      <a:pt x="232163" y="698833"/>
                    </a:cubicBezTo>
                    <a:cubicBezTo>
                      <a:pt x="254358" y="698833"/>
                      <a:pt x="279969" y="697138"/>
                      <a:pt x="302164" y="698833"/>
                    </a:cubicBezTo>
                    <a:lnTo>
                      <a:pt x="312401" y="1072479"/>
                    </a:lnTo>
                    <a:lnTo>
                      <a:pt x="312401" y="1111714"/>
                    </a:lnTo>
                    <a:lnTo>
                      <a:pt x="314098" y="1239672"/>
                    </a:lnTo>
                    <a:lnTo>
                      <a:pt x="315806" y="1265264"/>
                    </a:lnTo>
                    <a:cubicBezTo>
                      <a:pt x="315806" y="1302793"/>
                      <a:pt x="361904" y="1304500"/>
                      <a:pt x="368725" y="1270374"/>
                    </a:cubicBezTo>
                    <a:cubicBezTo>
                      <a:pt x="368725" y="1179955"/>
                      <a:pt x="368725" y="1099766"/>
                      <a:pt x="361893" y="1011043"/>
                    </a:cubicBezTo>
                    <a:cubicBezTo>
                      <a:pt x="361938" y="975221"/>
                      <a:pt x="361938" y="925745"/>
                      <a:pt x="360242" y="889923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14325166" y="8307164"/>
                <a:ext cx="61459" cy="1305246"/>
              </a:xfrm>
              <a:custGeom>
                <a:rect b="b" l="l" r="r" t="t"/>
                <a:pathLst>
                  <a:path extrusionOk="0" h="1305246" w="61459">
                    <a:moveTo>
                      <a:pt x="59740" y="793402"/>
                    </a:moveTo>
                    <a:cubicBezTo>
                      <a:pt x="59740" y="764397"/>
                      <a:pt x="59740" y="733696"/>
                      <a:pt x="59740" y="704691"/>
                    </a:cubicBezTo>
                    <a:cubicBezTo>
                      <a:pt x="58044" y="673978"/>
                      <a:pt x="58044" y="643277"/>
                      <a:pt x="58044" y="614272"/>
                    </a:cubicBezTo>
                    <a:cubicBezTo>
                      <a:pt x="58044" y="592094"/>
                      <a:pt x="58044" y="571612"/>
                      <a:pt x="59740" y="549434"/>
                    </a:cubicBezTo>
                    <a:cubicBezTo>
                      <a:pt x="59740" y="528962"/>
                      <a:pt x="59740" y="511905"/>
                      <a:pt x="59740" y="494848"/>
                    </a:cubicBezTo>
                    <a:cubicBezTo>
                      <a:pt x="59740" y="477779"/>
                      <a:pt x="59740" y="462417"/>
                      <a:pt x="59740" y="447078"/>
                    </a:cubicBezTo>
                    <a:cubicBezTo>
                      <a:pt x="59740" y="428314"/>
                      <a:pt x="58044" y="407832"/>
                      <a:pt x="58044" y="389067"/>
                    </a:cubicBezTo>
                    <a:cubicBezTo>
                      <a:pt x="58044" y="366889"/>
                      <a:pt x="56336" y="339579"/>
                      <a:pt x="56336" y="317402"/>
                    </a:cubicBezTo>
                    <a:lnTo>
                      <a:pt x="56336" y="252575"/>
                    </a:lnTo>
                    <a:cubicBezTo>
                      <a:pt x="56336" y="184334"/>
                      <a:pt x="58044" y="93915"/>
                      <a:pt x="59752" y="23956"/>
                    </a:cubicBezTo>
                    <a:cubicBezTo>
                      <a:pt x="56336" y="-1635"/>
                      <a:pt x="27308" y="-8463"/>
                      <a:pt x="11957" y="12008"/>
                    </a:cubicBezTo>
                    <a:cubicBezTo>
                      <a:pt x="3416" y="17129"/>
                      <a:pt x="3416" y="29066"/>
                      <a:pt x="3416" y="34186"/>
                    </a:cubicBezTo>
                    <a:lnTo>
                      <a:pt x="3416" y="61485"/>
                    </a:lnTo>
                    <a:cubicBezTo>
                      <a:pt x="0" y="109243"/>
                      <a:pt x="0" y="172374"/>
                      <a:pt x="0" y="218437"/>
                    </a:cubicBezTo>
                    <a:lnTo>
                      <a:pt x="0" y="250868"/>
                    </a:lnTo>
                    <a:cubicBezTo>
                      <a:pt x="0" y="337873"/>
                      <a:pt x="0" y="450481"/>
                      <a:pt x="3416" y="537485"/>
                    </a:cubicBezTo>
                    <a:cubicBezTo>
                      <a:pt x="3416" y="552847"/>
                      <a:pt x="3416" y="600606"/>
                      <a:pt x="5113" y="621088"/>
                    </a:cubicBezTo>
                    <a:lnTo>
                      <a:pt x="5113" y="660323"/>
                    </a:lnTo>
                    <a:cubicBezTo>
                      <a:pt x="5113" y="685915"/>
                      <a:pt x="3416" y="713214"/>
                      <a:pt x="5113" y="740512"/>
                    </a:cubicBezTo>
                    <a:cubicBezTo>
                      <a:pt x="6821" y="767799"/>
                      <a:pt x="5113" y="793391"/>
                      <a:pt x="3416" y="820701"/>
                    </a:cubicBezTo>
                    <a:lnTo>
                      <a:pt x="3416" y="895769"/>
                    </a:lnTo>
                    <a:lnTo>
                      <a:pt x="5113" y="1042503"/>
                    </a:lnTo>
                    <a:cubicBezTo>
                      <a:pt x="5113" y="1112451"/>
                      <a:pt x="6821" y="1182410"/>
                      <a:pt x="8530" y="1259185"/>
                    </a:cubicBezTo>
                    <a:cubicBezTo>
                      <a:pt x="8530" y="1262598"/>
                      <a:pt x="8530" y="1272828"/>
                      <a:pt x="10238" y="1277937"/>
                    </a:cubicBezTo>
                    <a:cubicBezTo>
                      <a:pt x="13654" y="1313759"/>
                      <a:pt x="56336" y="1313759"/>
                      <a:pt x="61460" y="1281351"/>
                    </a:cubicBezTo>
                    <a:cubicBezTo>
                      <a:pt x="61460" y="1201162"/>
                      <a:pt x="59752" y="1117560"/>
                      <a:pt x="59752" y="1037382"/>
                    </a:cubicBezTo>
                    <a:lnTo>
                      <a:pt x="59752" y="793402"/>
                    </a:lnTo>
                    <a:lnTo>
                      <a:pt x="59740" y="793402"/>
                    </a:ln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14500616" y="8305506"/>
                <a:ext cx="328899" cy="1310273"/>
              </a:xfrm>
              <a:custGeom>
                <a:rect b="b" l="l" r="r" t="t"/>
                <a:pathLst>
                  <a:path extrusionOk="0" h="1310273" w="328899">
                    <a:moveTo>
                      <a:pt x="323074" y="941783"/>
                    </a:moveTo>
                    <a:cubicBezTo>
                      <a:pt x="311116" y="887186"/>
                      <a:pt x="294046" y="830893"/>
                      <a:pt x="275268" y="793354"/>
                    </a:cubicBezTo>
                    <a:lnTo>
                      <a:pt x="259894" y="755814"/>
                    </a:lnTo>
                    <a:lnTo>
                      <a:pt x="251353" y="738757"/>
                    </a:lnTo>
                    <a:lnTo>
                      <a:pt x="246240" y="728527"/>
                    </a:lnTo>
                    <a:cubicBezTo>
                      <a:pt x="241116" y="723406"/>
                      <a:pt x="234283" y="713165"/>
                      <a:pt x="236002" y="713165"/>
                    </a:cubicBezTo>
                    <a:lnTo>
                      <a:pt x="217224" y="687573"/>
                    </a:lnTo>
                    <a:cubicBezTo>
                      <a:pt x="215516" y="687573"/>
                      <a:pt x="213808" y="684159"/>
                      <a:pt x="213808" y="684159"/>
                    </a:cubicBezTo>
                    <a:lnTo>
                      <a:pt x="140391" y="593741"/>
                    </a:lnTo>
                    <a:cubicBezTo>
                      <a:pt x="121612" y="561322"/>
                      <a:pt x="89168" y="506736"/>
                      <a:pt x="80627" y="470903"/>
                    </a:cubicBezTo>
                    <a:lnTo>
                      <a:pt x="70390" y="435070"/>
                    </a:lnTo>
                    <a:lnTo>
                      <a:pt x="70390" y="436777"/>
                    </a:lnTo>
                    <a:cubicBezTo>
                      <a:pt x="68682" y="426547"/>
                      <a:pt x="66973" y="416306"/>
                      <a:pt x="66973" y="402651"/>
                    </a:cubicBezTo>
                    <a:cubicBezTo>
                      <a:pt x="66973" y="402651"/>
                      <a:pt x="65265" y="400955"/>
                      <a:pt x="65265" y="394128"/>
                    </a:cubicBezTo>
                    <a:lnTo>
                      <a:pt x="58433" y="348054"/>
                    </a:lnTo>
                    <a:lnTo>
                      <a:pt x="58433" y="349761"/>
                    </a:lnTo>
                    <a:lnTo>
                      <a:pt x="56736" y="334399"/>
                    </a:lnTo>
                    <a:lnTo>
                      <a:pt x="60152" y="274681"/>
                    </a:lnTo>
                    <a:lnTo>
                      <a:pt x="60152" y="221802"/>
                    </a:lnTo>
                    <a:cubicBezTo>
                      <a:pt x="60152" y="185981"/>
                      <a:pt x="61849" y="179153"/>
                      <a:pt x="68682" y="158671"/>
                    </a:cubicBezTo>
                    <a:cubicBezTo>
                      <a:pt x="68682" y="158671"/>
                      <a:pt x="68682" y="155257"/>
                      <a:pt x="70390" y="151843"/>
                    </a:cubicBezTo>
                    <a:cubicBezTo>
                      <a:pt x="70390" y="151843"/>
                      <a:pt x="72087" y="146734"/>
                      <a:pt x="72087" y="145016"/>
                    </a:cubicBezTo>
                    <a:cubicBezTo>
                      <a:pt x="78931" y="122838"/>
                      <a:pt x="94281" y="95539"/>
                      <a:pt x="114779" y="78471"/>
                    </a:cubicBezTo>
                    <a:cubicBezTo>
                      <a:pt x="130153" y="69948"/>
                      <a:pt x="143807" y="59718"/>
                      <a:pt x="157461" y="59718"/>
                    </a:cubicBezTo>
                    <a:cubicBezTo>
                      <a:pt x="172834" y="59718"/>
                      <a:pt x="188197" y="69948"/>
                      <a:pt x="200142" y="80189"/>
                    </a:cubicBezTo>
                    <a:cubicBezTo>
                      <a:pt x="212100" y="90419"/>
                      <a:pt x="224057" y="107476"/>
                      <a:pt x="230878" y="126252"/>
                    </a:cubicBezTo>
                    <a:cubicBezTo>
                      <a:pt x="244532" y="151843"/>
                      <a:pt x="251365" y="179142"/>
                      <a:pt x="253073" y="203027"/>
                    </a:cubicBezTo>
                    <a:cubicBezTo>
                      <a:pt x="254770" y="230325"/>
                      <a:pt x="258186" y="276388"/>
                      <a:pt x="288922" y="261037"/>
                    </a:cubicBezTo>
                    <a:cubicBezTo>
                      <a:pt x="299159" y="259342"/>
                      <a:pt x="304295" y="245676"/>
                      <a:pt x="307700" y="240566"/>
                    </a:cubicBezTo>
                    <a:lnTo>
                      <a:pt x="307700" y="225205"/>
                    </a:lnTo>
                    <a:lnTo>
                      <a:pt x="304284" y="185969"/>
                    </a:lnTo>
                    <a:lnTo>
                      <a:pt x="302576" y="172326"/>
                    </a:lnTo>
                    <a:lnTo>
                      <a:pt x="299159" y="151843"/>
                    </a:lnTo>
                    <a:cubicBezTo>
                      <a:pt x="299159" y="146734"/>
                      <a:pt x="290618" y="126252"/>
                      <a:pt x="285505" y="110890"/>
                    </a:cubicBezTo>
                    <a:cubicBezTo>
                      <a:pt x="276964" y="81884"/>
                      <a:pt x="266727" y="69948"/>
                      <a:pt x="247937" y="44356"/>
                    </a:cubicBezTo>
                    <a:cubicBezTo>
                      <a:pt x="239408" y="34126"/>
                      <a:pt x="227450" y="25592"/>
                      <a:pt x="215493" y="18764"/>
                    </a:cubicBezTo>
                    <a:cubicBezTo>
                      <a:pt x="196715" y="6816"/>
                      <a:pt x="176228" y="0"/>
                      <a:pt x="150617" y="0"/>
                    </a:cubicBezTo>
                    <a:cubicBezTo>
                      <a:pt x="109632" y="0"/>
                      <a:pt x="58410" y="34126"/>
                      <a:pt x="20853" y="119424"/>
                    </a:cubicBezTo>
                    <a:cubicBezTo>
                      <a:pt x="12312" y="139895"/>
                      <a:pt x="8896" y="172314"/>
                      <a:pt x="7187" y="192785"/>
                    </a:cubicBezTo>
                    <a:cubicBezTo>
                      <a:pt x="7187" y="199613"/>
                      <a:pt x="7187" y="206429"/>
                      <a:pt x="5491" y="214963"/>
                    </a:cubicBezTo>
                    <a:cubicBezTo>
                      <a:pt x="3783" y="230325"/>
                      <a:pt x="2074" y="247382"/>
                      <a:pt x="2074" y="271256"/>
                    </a:cubicBezTo>
                    <a:lnTo>
                      <a:pt x="2074" y="295152"/>
                    </a:lnTo>
                    <a:cubicBezTo>
                      <a:pt x="2074" y="320744"/>
                      <a:pt x="366" y="354858"/>
                      <a:pt x="5491" y="382157"/>
                    </a:cubicBezTo>
                    <a:cubicBezTo>
                      <a:pt x="7187" y="395801"/>
                      <a:pt x="12323" y="426513"/>
                      <a:pt x="15728" y="436754"/>
                    </a:cubicBezTo>
                    <a:cubicBezTo>
                      <a:pt x="22561" y="487938"/>
                      <a:pt x="36215" y="530587"/>
                      <a:pt x="53297" y="563006"/>
                    </a:cubicBezTo>
                    <a:cubicBezTo>
                      <a:pt x="70367" y="593718"/>
                      <a:pt x="85741" y="619310"/>
                      <a:pt x="109632" y="651729"/>
                    </a:cubicBezTo>
                    <a:cubicBezTo>
                      <a:pt x="121589" y="668786"/>
                      <a:pt x="135243" y="684148"/>
                      <a:pt x="142076" y="694378"/>
                    </a:cubicBezTo>
                    <a:cubicBezTo>
                      <a:pt x="152314" y="706326"/>
                      <a:pt x="164271" y="716556"/>
                      <a:pt x="171104" y="725090"/>
                    </a:cubicBezTo>
                    <a:lnTo>
                      <a:pt x="176228" y="731918"/>
                    </a:lnTo>
                    <a:cubicBezTo>
                      <a:pt x="196715" y="759205"/>
                      <a:pt x="213796" y="788210"/>
                      <a:pt x="237688" y="834284"/>
                    </a:cubicBezTo>
                    <a:cubicBezTo>
                      <a:pt x="263299" y="909353"/>
                      <a:pt x="275256" y="1010001"/>
                      <a:pt x="271840" y="1079960"/>
                    </a:cubicBezTo>
                    <a:lnTo>
                      <a:pt x="271840" y="1090190"/>
                    </a:lnTo>
                    <a:cubicBezTo>
                      <a:pt x="266715" y="1131143"/>
                      <a:pt x="259883" y="1158442"/>
                      <a:pt x="242812" y="1202798"/>
                    </a:cubicBezTo>
                    <a:lnTo>
                      <a:pt x="237688" y="1216453"/>
                    </a:lnTo>
                    <a:cubicBezTo>
                      <a:pt x="220618" y="1243740"/>
                      <a:pt x="195007" y="1252274"/>
                      <a:pt x="172812" y="1259102"/>
                    </a:cubicBezTo>
                    <a:cubicBezTo>
                      <a:pt x="106216" y="1250568"/>
                      <a:pt x="82324" y="1199384"/>
                      <a:pt x="63534" y="1129437"/>
                    </a:cubicBezTo>
                    <a:lnTo>
                      <a:pt x="63534" y="1132850"/>
                    </a:lnTo>
                    <a:lnTo>
                      <a:pt x="60118" y="1120902"/>
                    </a:lnTo>
                    <a:cubicBezTo>
                      <a:pt x="56702" y="1112368"/>
                      <a:pt x="54994" y="1103845"/>
                      <a:pt x="54994" y="1095310"/>
                    </a:cubicBezTo>
                    <a:cubicBezTo>
                      <a:pt x="54994" y="1085081"/>
                      <a:pt x="54994" y="1073133"/>
                      <a:pt x="53297" y="1061184"/>
                    </a:cubicBezTo>
                    <a:lnTo>
                      <a:pt x="53297" y="1062891"/>
                    </a:lnTo>
                    <a:lnTo>
                      <a:pt x="49880" y="1050943"/>
                    </a:lnTo>
                    <a:cubicBezTo>
                      <a:pt x="37923" y="1030472"/>
                      <a:pt x="5491" y="1027058"/>
                      <a:pt x="2074" y="1052650"/>
                    </a:cubicBezTo>
                    <a:cubicBezTo>
                      <a:pt x="2074" y="1056064"/>
                      <a:pt x="366" y="1062880"/>
                      <a:pt x="366" y="1066294"/>
                    </a:cubicBezTo>
                    <a:cubicBezTo>
                      <a:pt x="-1331" y="1086765"/>
                      <a:pt x="2074" y="1168660"/>
                      <a:pt x="27685" y="1213028"/>
                    </a:cubicBezTo>
                    <a:cubicBezTo>
                      <a:pt x="56713" y="1267625"/>
                      <a:pt x="114757" y="1310274"/>
                      <a:pt x="174520" y="1310274"/>
                    </a:cubicBezTo>
                    <a:cubicBezTo>
                      <a:pt x="200131" y="1310274"/>
                      <a:pt x="227450" y="1296630"/>
                      <a:pt x="251353" y="1279562"/>
                    </a:cubicBezTo>
                    <a:cubicBezTo>
                      <a:pt x="302576" y="1243740"/>
                      <a:pt x="323074" y="1155028"/>
                      <a:pt x="326490" y="1090179"/>
                    </a:cubicBezTo>
                    <a:cubicBezTo>
                      <a:pt x="328187" y="1069707"/>
                      <a:pt x="329906" y="1042420"/>
                      <a:pt x="328187" y="1016829"/>
                    </a:cubicBezTo>
                    <a:cubicBezTo>
                      <a:pt x="328187" y="996380"/>
                      <a:pt x="326490" y="960559"/>
                      <a:pt x="323074" y="941783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15223902" y="8313378"/>
                <a:ext cx="66595" cy="1297268"/>
              </a:xfrm>
              <a:custGeom>
                <a:rect b="b" l="l" r="r" t="t"/>
                <a:pathLst>
                  <a:path extrusionOk="0" h="1297268" w="66595">
                    <a:moveTo>
                      <a:pt x="63168" y="1055054"/>
                    </a:moveTo>
                    <a:lnTo>
                      <a:pt x="63168" y="775252"/>
                    </a:lnTo>
                    <a:cubicBezTo>
                      <a:pt x="63168" y="749660"/>
                      <a:pt x="63168" y="713839"/>
                      <a:pt x="61460" y="688247"/>
                    </a:cubicBezTo>
                    <a:cubicBezTo>
                      <a:pt x="61460" y="652414"/>
                      <a:pt x="59763" y="616581"/>
                      <a:pt x="58044" y="575639"/>
                    </a:cubicBezTo>
                    <a:lnTo>
                      <a:pt x="58044" y="567105"/>
                    </a:lnTo>
                    <a:cubicBezTo>
                      <a:pt x="56347" y="541513"/>
                      <a:pt x="56347" y="514215"/>
                      <a:pt x="56347" y="488634"/>
                    </a:cubicBezTo>
                    <a:lnTo>
                      <a:pt x="56347" y="413555"/>
                    </a:lnTo>
                    <a:lnTo>
                      <a:pt x="58044" y="266821"/>
                    </a:lnTo>
                    <a:lnTo>
                      <a:pt x="58044" y="46737"/>
                    </a:lnTo>
                    <a:cubicBezTo>
                      <a:pt x="58044" y="43323"/>
                      <a:pt x="58044" y="34789"/>
                      <a:pt x="56347" y="27972"/>
                    </a:cubicBezTo>
                    <a:cubicBezTo>
                      <a:pt x="52930" y="-7849"/>
                      <a:pt x="11957" y="-9567"/>
                      <a:pt x="5124" y="24559"/>
                    </a:cubicBezTo>
                    <a:cubicBezTo>
                      <a:pt x="5124" y="106443"/>
                      <a:pt x="3416" y="191752"/>
                      <a:pt x="1708" y="271941"/>
                    </a:cubicBezTo>
                    <a:cubicBezTo>
                      <a:pt x="0" y="353837"/>
                      <a:pt x="0" y="434014"/>
                      <a:pt x="0" y="515910"/>
                    </a:cubicBezTo>
                    <a:cubicBezTo>
                      <a:pt x="0" y="573921"/>
                      <a:pt x="1708" y="643868"/>
                      <a:pt x="5124" y="701879"/>
                    </a:cubicBezTo>
                    <a:lnTo>
                      <a:pt x="8541" y="765011"/>
                    </a:lnTo>
                    <a:cubicBezTo>
                      <a:pt x="10238" y="799125"/>
                      <a:pt x="8541" y="834947"/>
                      <a:pt x="8541" y="869084"/>
                    </a:cubicBezTo>
                    <a:lnTo>
                      <a:pt x="8541" y="925388"/>
                    </a:lnTo>
                    <a:cubicBezTo>
                      <a:pt x="8541" y="945859"/>
                      <a:pt x="6833" y="968037"/>
                      <a:pt x="6833" y="990215"/>
                    </a:cubicBezTo>
                    <a:lnTo>
                      <a:pt x="6833" y="1271713"/>
                    </a:lnTo>
                    <a:cubicBezTo>
                      <a:pt x="10249" y="1299011"/>
                      <a:pt x="35860" y="1305839"/>
                      <a:pt x="51222" y="1285368"/>
                    </a:cubicBezTo>
                    <a:cubicBezTo>
                      <a:pt x="61460" y="1278529"/>
                      <a:pt x="63179" y="1266603"/>
                      <a:pt x="63179" y="1261471"/>
                    </a:cubicBezTo>
                    <a:lnTo>
                      <a:pt x="63179" y="1235880"/>
                    </a:lnTo>
                    <a:cubicBezTo>
                      <a:pt x="64876" y="1211995"/>
                      <a:pt x="66596" y="1184696"/>
                      <a:pt x="66596" y="1162518"/>
                    </a:cubicBezTo>
                    <a:cubicBezTo>
                      <a:pt x="66596" y="1145461"/>
                      <a:pt x="64888" y="1128404"/>
                      <a:pt x="64888" y="1111335"/>
                    </a:cubicBezTo>
                    <a:cubicBezTo>
                      <a:pt x="64876" y="1092593"/>
                      <a:pt x="63168" y="1073818"/>
                      <a:pt x="63168" y="1055054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15404498" y="8305506"/>
                <a:ext cx="328899" cy="1310273"/>
              </a:xfrm>
              <a:custGeom>
                <a:rect b="b" l="l" r="r" t="t"/>
                <a:pathLst>
                  <a:path extrusionOk="0" h="1310273" w="328899">
                    <a:moveTo>
                      <a:pt x="323074" y="941783"/>
                    </a:moveTo>
                    <a:cubicBezTo>
                      <a:pt x="311116" y="887186"/>
                      <a:pt x="294046" y="830893"/>
                      <a:pt x="275268" y="793354"/>
                    </a:cubicBezTo>
                    <a:lnTo>
                      <a:pt x="259894" y="755814"/>
                    </a:lnTo>
                    <a:lnTo>
                      <a:pt x="251353" y="738757"/>
                    </a:lnTo>
                    <a:lnTo>
                      <a:pt x="246240" y="728527"/>
                    </a:lnTo>
                    <a:cubicBezTo>
                      <a:pt x="241115" y="723406"/>
                      <a:pt x="234283" y="713165"/>
                      <a:pt x="236003" y="713165"/>
                    </a:cubicBezTo>
                    <a:lnTo>
                      <a:pt x="217224" y="687573"/>
                    </a:lnTo>
                    <a:cubicBezTo>
                      <a:pt x="215516" y="687573"/>
                      <a:pt x="213808" y="684159"/>
                      <a:pt x="213808" y="684159"/>
                    </a:cubicBezTo>
                    <a:lnTo>
                      <a:pt x="140390" y="593741"/>
                    </a:lnTo>
                    <a:cubicBezTo>
                      <a:pt x="121612" y="561322"/>
                      <a:pt x="89168" y="506736"/>
                      <a:pt x="80627" y="470903"/>
                    </a:cubicBezTo>
                    <a:lnTo>
                      <a:pt x="70390" y="435070"/>
                    </a:lnTo>
                    <a:lnTo>
                      <a:pt x="70390" y="436777"/>
                    </a:lnTo>
                    <a:cubicBezTo>
                      <a:pt x="68681" y="426547"/>
                      <a:pt x="66973" y="416306"/>
                      <a:pt x="66973" y="402651"/>
                    </a:cubicBezTo>
                    <a:cubicBezTo>
                      <a:pt x="66973" y="402651"/>
                      <a:pt x="65265" y="400955"/>
                      <a:pt x="65265" y="394128"/>
                    </a:cubicBezTo>
                    <a:lnTo>
                      <a:pt x="58433" y="348054"/>
                    </a:lnTo>
                    <a:lnTo>
                      <a:pt x="58433" y="349761"/>
                    </a:lnTo>
                    <a:lnTo>
                      <a:pt x="56736" y="334399"/>
                    </a:lnTo>
                    <a:lnTo>
                      <a:pt x="60152" y="274681"/>
                    </a:lnTo>
                    <a:lnTo>
                      <a:pt x="60152" y="221802"/>
                    </a:lnTo>
                    <a:cubicBezTo>
                      <a:pt x="60152" y="185981"/>
                      <a:pt x="61849" y="179153"/>
                      <a:pt x="68681" y="158671"/>
                    </a:cubicBezTo>
                    <a:cubicBezTo>
                      <a:pt x="68681" y="158671"/>
                      <a:pt x="68681" y="155257"/>
                      <a:pt x="70390" y="151843"/>
                    </a:cubicBezTo>
                    <a:cubicBezTo>
                      <a:pt x="70390" y="151843"/>
                      <a:pt x="72087" y="146734"/>
                      <a:pt x="72087" y="145016"/>
                    </a:cubicBezTo>
                    <a:cubicBezTo>
                      <a:pt x="78931" y="122838"/>
                      <a:pt x="94281" y="95539"/>
                      <a:pt x="114779" y="78471"/>
                    </a:cubicBezTo>
                    <a:cubicBezTo>
                      <a:pt x="130153" y="69948"/>
                      <a:pt x="143807" y="59718"/>
                      <a:pt x="157461" y="59718"/>
                    </a:cubicBezTo>
                    <a:cubicBezTo>
                      <a:pt x="172835" y="59718"/>
                      <a:pt x="188197" y="69948"/>
                      <a:pt x="200142" y="80189"/>
                    </a:cubicBezTo>
                    <a:cubicBezTo>
                      <a:pt x="212100" y="90419"/>
                      <a:pt x="224057" y="107476"/>
                      <a:pt x="230878" y="126252"/>
                    </a:cubicBezTo>
                    <a:cubicBezTo>
                      <a:pt x="244532" y="151843"/>
                      <a:pt x="251365" y="179142"/>
                      <a:pt x="253073" y="203027"/>
                    </a:cubicBezTo>
                    <a:cubicBezTo>
                      <a:pt x="254770" y="230325"/>
                      <a:pt x="258186" y="276388"/>
                      <a:pt x="288922" y="261037"/>
                    </a:cubicBezTo>
                    <a:cubicBezTo>
                      <a:pt x="299159" y="259342"/>
                      <a:pt x="304295" y="245676"/>
                      <a:pt x="307700" y="240566"/>
                    </a:cubicBezTo>
                    <a:lnTo>
                      <a:pt x="307700" y="225205"/>
                    </a:lnTo>
                    <a:lnTo>
                      <a:pt x="304284" y="185969"/>
                    </a:lnTo>
                    <a:lnTo>
                      <a:pt x="302575" y="172326"/>
                    </a:lnTo>
                    <a:lnTo>
                      <a:pt x="299159" y="151843"/>
                    </a:lnTo>
                    <a:cubicBezTo>
                      <a:pt x="299159" y="146734"/>
                      <a:pt x="290618" y="126252"/>
                      <a:pt x="285505" y="110890"/>
                    </a:cubicBezTo>
                    <a:cubicBezTo>
                      <a:pt x="276964" y="81884"/>
                      <a:pt x="266727" y="69948"/>
                      <a:pt x="247937" y="44356"/>
                    </a:cubicBezTo>
                    <a:cubicBezTo>
                      <a:pt x="239407" y="34126"/>
                      <a:pt x="227450" y="25592"/>
                      <a:pt x="215493" y="18764"/>
                    </a:cubicBezTo>
                    <a:cubicBezTo>
                      <a:pt x="196715" y="6816"/>
                      <a:pt x="176228" y="0"/>
                      <a:pt x="150617" y="0"/>
                    </a:cubicBezTo>
                    <a:cubicBezTo>
                      <a:pt x="109632" y="0"/>
                      <a:pt x="58410" y="34126"/>
                      <a:pt x="20853" y="119424"/>
                    </a:cubicBezTo>
                    <a:cubicBezTo>
                      <a:pt x="12312" y="139895"/>
                      <a:pt x="8896" y="172314"/>
                      <a:pt x="7187" y="192785"/>
                    </a:cubicBezTo>
                    <a:cubicBezTo>
                      <a:pt x="7187" y="199613"/>
                      <a:pt x="7187" y="206429"/>
                      <a:pt x="5491" y="214963"/>
                    </a:cubicBezTo>
                    <a:cubicBezTo>
                      <a:pt x="3783" y="230325"/>
                      <a:pt x="2074" y="247382"/>
                      <a:pt x="2074" y="271256"/>
                    </a:cubicBezTo>
                    <a:lnTo>
                      <a:pt x="2074" y="295152"/>
                    </a:lnTo>
                    <a:cubicBezTo>
                      <a:pt x="2074" y="320744"/>
                      <a:pt x="366" y="354858"/>
                      <a:pt x="5491" y="382157"/>
                    </a:cubicBezTo>
                    <a:cubicBezTo>
                      <a:pt x="7187" y="395801"/>
                      <a:pt x="12324" y="426513"/>
                      <a:pt x="15728" y="436754"/>
                    </a:cubicBezTo>
                    <a:cubicBezTo>
                      <a:pt x="22561" y="487938"/>
                      <a:pt x="36215" y="530587"/>
                      <a:pt x="53297" y="563006"/>
                    </a:cubicBezTo>
                    <a:cubicBezTo>
                      <a:pt x="70367" y="593718"/>
                      <a:pt x="85741" y="619310"/>
                      <a:pt x="109632" y="651729"/>
                    </a:cubicBezTo>
                    <a:cubicBezTo>
                      <a:pt x="121589" y="668786"/>
                      <a:pt x="135243" y="684148"/>
                      <a:pt x="142076" y="694378"/>
                    </a:cubicBezTo>
                    <a:cubicBezTo>
                      <a:pt x="152314" y="706326"/>
                      <a:pt x="164271" y="716556"/>
                      <a:pt x="171104" y="725090"/>
                    </a:cubicBezTo>
                    <a:lnTo>
                      <a:pt x="176228" y="731918"/>
                    </a:lnTo>
                    <a:cubicBezTo>
                      <a:pt x="196715" y="759205"/>
                      <a:pt x="213796" y="788210"/>
                      <a:pt x="237688" y="834284"/>
                    </a:cubicBezTo>
                    <a:cubicBezTo>
                      <a:pt x="263299" y="909353"/>
                      <a:pt x="275256" y="1010001"/>
                      <a:pt x="271840" y="1079960"/>
                    </a:cubicBezTo>
                    <a:lnTo>
                      <a:pt x="271840" y="1090190"/>
                    </a:lnTo>
                    <a:cubicBezTo>
                      <a:pt x="266715" y="1131143"/>
                      <a:pt x="259883" y="1158442"/>
                      <a:pt x="242812" y="1202798"/>
                    </a:cubicBezTo>
                    <a:lnTo>
                      <a:pt x="237688" y="1216453"/>
                    </a:lnTo>
                    <a:cubicBezTo>
                      <a:pt x="220618" y="1243740"/>
                      <a:pt x="195007" y="1252274"/>
                      <a:pt x="172812" y="1259102"/>
                    </a:cubicBezTo>
                    <a:cubicBezTo>
                      <a:pt x="106216" y="1250568"/>
                      <a:pt x="82324" y="1199384"/>
                      <a:pt x="63534" y="1129437"/>
                    </a:cubicBezTo>
                    <a:lnTo>
                      <a:pt x="63534" y="1132850"/>
                    </a:lnTo>
                    <a:lnTo>
                      <a:pt x="60118" y="1120902"/>
                    </a:lnTo>
                    <a:cubicBezTo>
                      <a:pt x="56701" y="1112368"/>
                      <a:pt x="54993" y="1103845"/>
                      <a:pt x="54993" y="1095310"/>
                    </a:cubicBezTo>
                    <a:cubicBezTo>
                      <a:pt x="54993" y="1085081"/>
                      <a:pt x="54993" y="1073133"/>
                      <a:pt x="53297" y="1061184"/>
                    </a:cubicBezTo>
                    <a:lnTo>
                      <a:pt x="53297" y="1062891"/>
                    </a:lnTo>
                    <a:lnTo>
                      <a:pt x="49880" y="1050943"/>
                    </a:lnTo>
                    <a:cubicBezTo>
                      <a:pt x="37923" y="1030472"/>
                      <a:pt x="5491" y="1027058"/>
                      <a:pt x="2074" y="1052650"/>
                    </a:cubicBezTo>
                    <a:cubicBezTo>
                      <a:pt x="2074" y="1056064"/>
                      <a:pt x="366" y="1062880"/>
                      <a:pt x="366" y="1066294"/>
                    </a:cubicBezTo>
                    <a:cubicBezTo>
                      <a:pt x="-1330" y="1086765"/>
                      <a:pt x="2074" y="1168660"/>
                      <a:pt x="27686" y="1213028"/>
                    </a:cubicBezTo>
                    <a:cubicBezTo>
                      <a:pt x="56713" y="1267625"/>
                      <a:pt x="114757" y="1310274"/>
                      <a:pt x="174520" y="1310274"/>
                    </a:cubicBezTo>
                    <a:cubicBezTo>
                      <a:pt x="200131" y="1310274"/>
                      <a:pt x="227450" y="1296630"/>
                      <a:pt x="251353" y="1279562"/>
                    </a:cubicBezTo>
                    <a:cubicBezTo>
                      <a:pt x="302575" y="1243740"/>
                      <a:pt x="323074" y="1155028"/>
                      <a:pt x="326490" y="1090179"/>
                    </a:cubicBezTo>
                    <a:cubicBezTo>
                      <a:pt x="328187" y="1069707"/>
                      <a:pt x="329906" y="1042420"/>
                      <a:pt x="328187" y="1016829"/>
                    </a:cubicBezTo>
                    <a:cubicBezTo>
                      <a:pt x="328187" y="996380"/>
                      <a:pt x="326490" y="960559"/>
                      <a:pt x="323074" y="941783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16113894" y="8309502"/>
                <a:ext cx="633695" cy="1291992"/>
              </a:xfrm>
              <a:custGeom>
                <a:rect b="b" l="l" r="r" t="t"/>
                <a:pathLst>
                  <a:path extrusionOk="0" h="1291992" w="633695">
                    <a:moveTo>
                      <a:pt x="631976" y="1227818"/>
                    </a:moveTo>
                    <a:cubicBezTo>
                      <a:pt x="633673" y="1200531"/>
                      <a:pt x="630268" y="1171526"/>
                      <a:pt x="625132" y="1147641"/>
                    </a:cubicBezTo>
                    <a:lnTo>
                      <a:pt x="613186" y="925839"/>
                    </a:lnTo>
                    <a:lnTo>
                      <a:pt x="608062" y="867828"/>
                    </a:lnTo>
                    <a:lnTo>
                      <a:pt x="606365" y="833713"/>
                    </a:lnTo>
                    <a:lnTo>
                      <a:pt x="601240" y="756938"/>
                    </a:lnTo>
                    <a:lnTo>
                      <a:pt x="596116" y="733042"/>
                    </a:lnTo>
                    <a:lnTo>
                      <a:pt x="596116" y="657974"/>
                    </a:lnTo>
                    <a:cubicBezTo>
                      <a:pt x="594419" y="606791"/>
                      <a:pt x="591003" y="545366"/>
                      <a:pt x="587587" y="494183"/>
                    </a:cubicBezTo>
                    <a:cubicBezTo>
                      <a:pt x="582462" y="444706"/>
                      <a:pt x="577349" y="396936"/>
                      <a:pt x="575629" y="347449"/>
                    </a:cubicBezTo>
                    <a:lnTo>
                      <a:pt x="573921" y="260444"/>
                    </a:lnTo>
                    <a:cubicBezTo>
                      <a:pt x="573921" y="178559"/>
                      <a:pt x="568808" y="120549"/>
                      <a:pt x="560267" y="40360"/>
                    </a:cubicBezTo>
                    <a:cubicBezTo>
                      <a:pt x="553434" y="11354"/>
                      <a:pt x="543197" y="-7410"/>
                      <a:pt x="519282" y="2820"/>
                    </a:cubicBezTo>
                    <a:lnTo>
                      <a:pt x="510753" y="13050"/>
                    </a:lnTo>
                    <a:cubicBezTo>
                      <a:pt x="510753" y="16464"/>
                      <a:pt x="507337" y="24998"/>
                      <a:pt x="507337" y="30118"/>
                    </a:cubicBezTo>
                    <a:cubicBezTo>
                      <a:pt x="507337" y="31814"/>
                      <a:pt x="507337" y="35228"/>
                      <a:pt x="505628" y="36946"/>
                    </a:cubicBezTo>
                    <a:lnTo>
                      <a:pt x="503932" y="40360"/>
                    </a:lnTo>
                    <a:cubicBezTo>
                      <a:pt x="488558" y="79595"/>
                      <a:pt x="483434" y="103480"/>
                      <a:pt x="476612" y="130778"/>
                    </a:cubicBezTo>
                    <a:cubicBezTo>
                      <a:pt x="476612" y="134192"/>
                      <a:pt x="471499" y="146140"/>
                      <a:pt x="468083" y="158066"/>
                    </a:cubicBezTo>
                    <a:lnTo>
                      <a:pt x="468083" y="166600"/>
                    </a:lnTo>
                    <a:lnTo>
                      <a:pt x="401487" y="451522"/>
                    </a:lnTo>
                    <a:lnTo>
                      <a:pt x="391250" y="502706"/>
                    </a:lnTo>
                    <a:cubicBezTo>
                      <a:pt x="391250" y="519763"/>
                      <a:pt x="386125" y="541941"/>
                      <a:pt x="384417" y="558998"/>
                    </a:cubicBezTo>
                    <a:lnTo>
                      <a:pt x="350265" y="675008"/>
                    </a:lnTo>
                    <a:cubicBezTo>
                      <a:pt x="334891" y="726192"/>
                      <a:pt x="324653" y="782496"/>
                      <a:pt x="316113" y="837093"/>
                    </a:cubicBezTo>
                    <a:lnTo>
                      <a:pt x="290502" y="744956"/>
                    </a:lnTo>
                    <a:lnTo>
                      <a:pt x="246112" y="622118"/>
                    </a:lnTo>
                    <a:lnTo>
                      <a:pt x="222209" y="526579"/>
                    </a:lnTo>
                    <a:lnTo>
                      <a:pt x="218793" y="512935"/>
                    </a:lnTo>
                    <a:lnTo>
                      <a:pt x="213668" y="492464"/>
                    </a:lnTo>
                    <a:cubicBezTo>
                      <a:pt x="211971" y="483930"/>
                      <a:pt x="208555" y="473700"/>
                      <a:pt x="208555" y="465166"/>
                    </a:cubicBezTo>
                    <a:lnTo>
                      <a:pt x="157333" y="226318"/>
                    </a:lnTo>
                    <a:lnTo>
                      <a:pt x="152208" y="205835"/>
                    </a:lnTo>
                    <a:cubicBezTo>
                      <a:pt x="145376" y="181950"/>
                      <a:pt x="143679" y="158066"/>
                      <a:pt x="128305" y="125646"/>
                    </a:cubicBezTo>
                    <a:lnTo>
                      <a:pt x="107807" y="45458"/>
                    </a:lnTo>
                    <a:lnTo>
                      <a:pt x="97570" y="24987"/>
                    </a:lnTo>
                    <a:cubicBezTo>
                      <a:pt x="90737" y="1090"/>
                      <a:pt x="66845" y="-5726"/>
                      <a:pt x="54888" y="14757"/>
                    </a:cubicBezTo>
                    <a:cubicBezTo>
                      <a:pt x="49764" y="18170"/>
                      <a:pt x="46347" y="23280"/>
                      <a:pt x="42931" y="31814"/>
                    </a:cubicBezTo>
                    <a:cubicBezTo>
                      <a:pt x="42931" y="38641"/>
                      <a:pt x="41234" y="43762"/>
                      <a:pt x="39514" y="50578"/>
                    </a:cubicBezTo>
                    <a:cubicBezTo>
                      <a:pt x="37818" y="57406"/>
                      <a:pt x="36098" y="65940"/>
                      <a:pt x="36098" y="82997"/>
                    </a:cubicBezTo>
                    <a:cubicBezTo>
                      <a:pt x="36098" y="101762"/>
                      <a:pt x="32682" y="137594"/>
                      <a:pt x="30985" y="161468"/>
                    </a:cubicBezTo>
                    <a:cubicBezTo>
                      <a:pt x="29277" y="193898"/>
                      <a:pt x="29277" y="217772"/>
                      <a:pt x="29277" y="245070"/>
                    </a:cubicBezTo>
                    <a:cubicBezTo>
                      <a:pt x="29277" y="265553"/>
                      <a:pt x="27569" y="286024"/>
                      <a:pt x="24152" y="309909"/>
                    </a:cubicBezTo>
                    <a:cubicBezTo>
                      <a:pt x="22456" y="326966"/>
                      <a:pt x="19039" y="357678"/>
                      <a:pt x="19039" y="364506"/>
                    </a:cubicBezTo>
                    <a:cubicBezTo>
                      <a:pt x="17331" y="383270"/>
                      <a:pt x="17331" y="412276"/>
                      <a:pt x="17331" y="429333"/>
                    </a:cubicBezTo>
                    <a:lnTo>
                      <a:pt x="17331" y="494160"/>
                    </a:lnTo>
                    <a:cubicBezTo>
                      <a:pt x="17331" y="502694"/>
                      <a:pt x="17331" y="509522"/>
                      <a:pt x="15634" y="521458"/>
                    </a:cubicBezTo>
                    <a:cubicBezTo>
                      <a:pt x="13926" y="533395"/>
                      <a:pt x="13926" y="548746"/>
                      <a:pt x="13926" y="557280"/>
                    </a:cubicBezTo>
                    <a:lnTo>
                      <a:pt x="13926" y="709123"/>
                    </a:lnTo>
                    <a:cubicBezTo>
                      <a:pt x="15634" y="741542"/>
                      <a:pt x="15634" y="775668"/>
                      <a:pt x="15634" y="808076"/>
                    </a:cubicBezTo>
                    <a:cubicBezTo>
                      <a:pt x="15634" y="859260"/>
                      <a:pt x="12218" y="912150"/>
                      <a:pt x="7093" y="965040"/>
                    </a:cubicBezTo>
                    <a:lnTo>
                      <a:pt x="1969" y="1029867"/>
                    </a:lnTo>
                    <a:cubicBezTo>
                      <a:pt x="-1447" y="1062286"/>
                      <a:pt x="272" y="1111751"/>
                      <a:pt x="1969" y="1145877"/>
                    </a:cubicBezTo>
                    <a:lnTo>
                      <a:pt x="1969" y="1236296"/>
                    </a:lnTo>
                    <a:cubicBezTo>
                      <a:pt x="1969" y="1239710"/>
                      <a:pt x="272" y="1243123"/>
                      <a:pt x="272" y="1244830"/>
                    </a:cubicBezTo>
                    <a:lnTo>
                      <a:pt x="272" y="1263595"/>
                    </a:lnTo>
                    <a:cubicBezTo>
                      <a:pt x="272" y="1290882"/>
                      <a:pt x="10510" y="1297709"/>
                      <a:pt x="31008" y="1287479"/>
                    </a:cubicBezTo>
                    <a:cubicBezTo>
                      <a:pt x="46370" y="1285784"/>
                      <a:pt x="56619" y="1272117"/>
                      <a:pt x="56619" y="1255060"/>
                    </a:cubicBezTo>
                    <a:cubicBezTo>
                      <a:pt x="56619" y="1222641"/>
                      <a:pt x="60035" y="1171458"/>
                      <a:pt x="60035" y="1139050"/>
                    </a:cubicBezTo>
                    <a:cubicBezTo>
                      <a:pt x="61732" y="1106631"/>
                      <a:pt x="61732" y="1074223"/>
                      <a:pt x="61732" y="1040097"/>
                    </a:cubicBezTo>
                    <a:cubicBezTo>
                      <a:pt x="61732" y="1016212"/>
                      <a:pt x="63440" y="966735"/>
                      <a:pt x="63440" y="942851"/>
                    </a:cubicBezTo>
                    <a:cubicBezTo>
                      <a:pt x="65137" y="925782"/>
                      <a:pt x="65137" y="895081"/>
                      <a:pt x="65137" y="864369"/>
                    </a:cubicBezTo>
                    <a:cubicBezTo>
                      <a:pt x="65137" y="838777"/>
                      <a:pt x="66845" y="809772"/>
                      <a:pt x="66845" y="782484"/>
                    </a:cubicBezTo>
                    <a:lnTo>
                      <a:pt x="71958" y="627216"/>
                    </a:lnTo>
                    <a:lnTo>
                      <a:pt x="78791" y="367897"/>
                    </a:lnTo>
                    <a:cubicBezTo>
                      <a:pt x="78791" y="354242"/>
                      <a:pt x="80499" y="335478"/>
                      <a:pt x="82207" y="316714"/>
                    </a:cubicBezTo>
                    <a:cubicBezTo>
                      <a:pt x="82207" y="308179"/>
                      <a:pt x="83916" y="299645"/>
                      <a:pt x="83916" y="292817"/>
                    </a:cubicBezTo>
                    <a:cubicBezTo>
                      <a:pt x="82207" y="265530"/>
                      <a:pt x="83916" y="214347"/>
                      <a:pt x="85624" y="183623"/>
                    </a:cubicBezTo>
                    <a:lnTo>
                      <a:pt x="99278" y="234806"/>
                    </a:lnTo>
                    <a:cubicBezTo>
                      <a:pt x="99278" y="238220"/>
                      <a:pt x="100974" y="241634"/>
                      <a:pt x="100974" y="243341"/>
                    </a:cubicBezTo>
                    <a:lnTo>
                      <a:pt x="150500" y="463425"/>
                    </a:lnTo>
                    <a:lnTo>
                      <a:pt x="159029" y="500965"/>
                    </a:lnTo>
                    <a:lnTo>
                      <a:pt x="186349" y="616975"/>
                    </a:lnTo>
                    <a:lnTo>
                      <a:pt x="220489" y="714232"/>
                    </a:lnTo>
                    <a:lnTo>
                      <a:pt x="232447" y="758577"/>
                    </a:lnTo>
                    <a:cubicBezTo>
                      <a:pt x="235863" y="785875"/>
                      <a:pt x="242684" y="799530"/>
                      <a:pt x="247820" y="814881"/>
                    </a:cubicBezTo>
                    <a:cubicBezTo>
                      <a:pt x="252945" y="828524"/>
                      <a:pt x="259777" y="838766"/>
                      <a:pt x="261474" y="849007"/>
                    </a:cubicBezTo>
                    <a:lnTo>
                      <a:pt x="268307" y="878012"/>
                    </a:lnTo>
                    <a:lnTo>
                      <a:pt x="271723" y="891656"/>
                    </a:lnTo>
                    <a:lnTo>
                      <a:pt x="278567" y="917248"/>
                    </a:lnTo>
                    <a:cubicBezTo>
                      <a:pt x="288805" y="958201"/>
                      <a:pt x="295637" y="975258"/>
                      <a:pt x="321249" y="975258"/>
                    </a:cubicBezTo>
                    <a:cubicBezTo>
                      <a:pt x="345152" y="975258"/>
                      <a:pt x="350276" y="944546"/>
                      <a:pt x="350276" y="944546"/>
                    </a:cubicBezTo>
                    <a:cubicBezTo>
                      <a:pt x="355389" y="927489"/>
                      <a:pt x="367347" y="893363"/>
                      <a:pt x="369055" y="872892"/>
                    </a:cubicBezTo>
                    <a:lnTo>
                      <a:pt x="398082" y="715928"/>
                    </a:lnTo>
                    <a:lnTo>
                      <a:pt x="408320" y="678388"/>
                    </a:lnTo>
                    <a:lnTo>
                      <a:pt x="457834" y="482189"/>
                    </a:lnTo>
                    <a:cubicBezTo>
                      <a:pt x="466375" y="437833"/>
                      <a:pt x="474916" y="395184"/>
                      <a:pt x="485153" y="352524"/>
                    </a:cubicBezTo>
                    <a:lnTo>
                      <a:pt x="509056" y="241623"/>
                    </a:lnTo>
                    <a:lnTo>
                      <a:pt x="515889" y="205801"/>
                    </a:lnTo>
                    <a:cubicBezTo>
                      <a:pt x="519305" y="308168"/>
                      <a:pt x="521013" y="431006"/>
                      <a:pt x="531262" y="519729"/>
                    </a:cubicBezTo>
                    <a:cubicBezTo>
                      <a:pt x="534679" y="553855"/>
                      <a:pt x="536387" y="593090"/>
                      <a:pt x="538095" y="627205"/>
                    </a:cubicBezTo>
                    <a:cubicBezTo>
                      <a:pt x="541511" y="674974"/>
                      <a:pt x="543220" y="727876"/>
                      <a:pt x="548333" y="777341"/>
                    </a:cubicBezTo>
                    <a:lnTo>
                      <a:pt x="548333" y="789289"/>
                    </a:lnTo>
                    <a:lnTo>
                      <a:pt x="550041" y="797824"/>
                    </a:lnTo>
                    <a:lnTo>
                      <a:pt x="551749" y="871173"/>
                    </a:lnTo>
                    <a:cubicBezTo>
                      <a:pt x="553446" y="924064"/>
                      <a:pt x="555165" y="980368"/>
                      <a:pt x="561987" y="1033258"/>
                    </a:cubicBezTo>
                    <a:cubicBezTo>
                      <a:pt x="563684" y="1063959"/>
                      <a:pt x="565403" y="1096389"/>
                      <a:pt x="568819" y="1125395"/>
                    </a:cubicBezTo>
                    <a:cubicBezTo>
                      <a:pt x="570516" y="1137332"/>
                      <a:pt x="570516" y="1150987"/>
                      <a:pt x="570516" y="1162923"/>
                    </a:cubicBezTo>
                    <a:cubicBezTo>
                      <a:pt x="570516" y="1171458"/>
                      <a:pt x="572224" y="1179992"/>
                      <a:pt x="572224" y="1190222"/>
                    </a:cubicBezTo>
                    <a:lnTo>
                      <a:pt x="575641" y="1265290"/>
                    </a:lnTo>
                    <a:cubicBezTo>
                      <a:pt x="575641" y="1294295"/>
                      <a:pt x="623447" y="1290882"/>
                      <a:pt x="633696" y="1268704"/>
                    </a:cubicBezTo>
                    <a:cubicBezTo>
                      <a:pt x="633696" y="1263595"/>
                      <a:pt x="631999" y="1255060"/>
                      <a:pt x="631999" y="1246526"/>
                    </a:cubicBezTo>
                    <a:lnTo>
                      <a:pt x="631999" y="1227818"/>
                    </a:lnTo>
                    <a:lnTo>
                      <a:pt x="631976" y="1227818"/>
                    </a:ln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16866178" y="8314829"/>
                <a:ext cx="343409" cy="1283927"/>
              </a:xfrm>
              <a:custGeom>
                <a:rect b="b" l="l" r="r" t="t"/>
                <a:pathLst>
                  <a:path extrusionOk="0" h="1283927" w="343409">
                    <a:moveTo>
                      <a:pt x="79446" y="58940"/>
                    </a:moveTo>
                    <a:lnTo>
                      <a:pt x="270681" y="53831"/>
                    </a:lnTo>
                    <a:lnTo>
                      <a:pt x="308238" y="57245"/>
                    </a:lnTo>
                    <a:lnTo>
                      <a:pt x="315082" y="57245"/>
                    </a:lnTo>
                    <a:cubicBezTo>
                      <a:pt x="338985" y="57245"/>
                      <a:pt x="354347" y="28239"/>
                      <a:pt x="333849" y="9475"/>
                    </a:cubicBezTo>
                    <a:lnTo>
                      <a:pt x="327016" y="6061"/>
                    </a:lnTo>
                    <a:cubicBezTo>
                      <a:pt x="301405" y="941"/>
                      <a:pt x="257027" y="-766"/>
                      <a:pt x="231404" y="941"/>
                    </a:cubicBezTo>
                    <a:cubicBezTo>
                      <a:pt x="219447" y="2648"/>
                      <a:pt x="169933" y="941"/>
                      <a:pt x="156268" y="941"/>
                    </a:cubicBezTo>
                    <a:cubicBezTo>
                      <a:pt x="122127" y="-755"/>
                      <a:pt x="72601" y="-755"/>
                      <a:pt x="48710" y="6061"/>
                    </a:cubicBezTo>
                    <a:lnTo>
                      <a:pt x="28212" y="7757"/>
                    </a:lnTo>
                    <a:cubicBezTo>
                      <a:pt x="7725" y="11171"/>
                      <a:pt x="6017" y="16291"/>
                      <a:pt x="4309" y="28239"/>
                    </a:cubicBezTo>
                    <a:cubicBezTo>
                      <a:pt x="893" y="57245"/>
                      <a:pt x="-816" y="84532"/>
                      <a:pt x="2601" y="108428"/>
                    </a:cubicBezTo>
                    <a:lnTo>
                      <a:pt x="2601" y="122072"/>
                    </a:lnTo>
                    <a:cubicBezTo>
                      <a:pt x="2601" y="157893"/>
                      <a:pt x="4309" y="229548"/>
                      <a:pt x="4309" y="265381"/>
                    </a:cubicBezTo>
                    <a:cubicBezTo>
                      <a:pt x="2601" y="301213"/>
                      <a:pt x="2601" y="348983"/>
                      <a:pt x="4309" y="377988"/>
                    </a:cubicBezTo>
                    <a:cubicBezTo>
                      <a:pt x="4309" y="391632"/>
                      <a:pt x="6006" y="405276"/>
                      <a:pt x="6006" y="427465"/>
                    </a:cubicBezTo>
                    <a:lnTo>
                      <a:pt x="6006" y="466700"/>
                    </a:lnTo>
                    <a:cubicBezTo>
                      <a:pt x="6006" y="519590"/>
                      <a:pt x="4309" y="608302"/>
                      <a:pt x="6006" y="628785"/>
                    </a:cubicBezTo>
                    <a:cubicBezTo>
                      <a:pt x="6006" y="679968"/>
                      <a:pt x="4309" y="717497"/>
                      <a:pt x="4309" y="751623"/>
                    </a:cubicBezTo>
                    <a:lnTo>
                      <a:pt x="4309" y="952942"/>
                    </a:lnTo>
                    <a:cubicBezTo>
                      <a:pt x="893" y="1010953"/>
                      <a:pt x="893" y="1026292"/>
                      <a:pt x="893" y="1051884"/>
                    </a:cubicBezTo>
                    <a:lnTo>
                      <a:pt x="893" y="1140607"/>
                    </a:lnTo>
                    <a:cubicBezTo>
                      <a:pt x="-816" y="1178147"/>
                      <a:pt x="-816" y="1229330"/>
                      <a:pt x="7725" y="1265152"/>
                    </a:cubicBezTo>
                    <a:cubicBezTo>
                      <a:pt x="14558" y="1275382"/>
                      <a:pt x="17963" y="1280514"/>
                      <a:pt x="28212" y="1280514"/>
                    </a:cubicBezTo>
                    <a:cubicBezTo>
                      <a:pt x="57239" y="1283927"/>
                      <a:pt x="91391" y="1283927"/>
                      <a:pt x="123824" y="1283927"/>
                    </a:cubicBezTo>
                    <a:cubicBezTo>
                      <a:pt x="151143" y="1283927"/>
                      <a:pt x="192116" y="1283927"/>
                      <a:pt x="219436" y="1282220"/>
                    </a:cubicBezTo>
                    <a:cubicBezTo>
                      <a:pt x="248463" y="1282220"/>
                      <a:pt x="277491" y="1280525"/>
                      <a:pt x="303102" y="1280525"/>
                    </a:cubicBezTo>
                    <a:cubicBezTo>
                      <a:pt x="316756" y="1280525"/>
                      <a:pt x="340670" y="1275404"/>
                      <a:pt x="338951" y="1248094"/>
                    </a:cubicBezTo>
                    <a:cubicBezTo>
                      <a:pt x="338951" y="1225928"/>
                      <a:pt x="325297" y="1227623"/>
                      <a:pt x="316756" y="1225928"/>
                    </a:cubicBezTo>
                    <a:lnTo>
                      <a:pt x="140894" y="1231037"/>
                    </a:lnTo>
                    <a:cubicBezTo>
                      <a:pt x="116991" y="1229342"/>
                      <a:pt x="86256" y="1224210"/>
                      <a:pt x="60644" y="1222503"/>
                    </a:cubicBezTo>
                    <a:cubicBezTo>
                      <a:pt x="62353" y="1173026"/>
                      <a:pt x="60644" y="1144032"/>
                      <a:pt x="58947" y="1097969"/>
                    </a:cubicBezTo>
                    <a:cubicBezTo>
                      <a:pt x="58947" y="1084314"/>
                      <a:pt x="57239" y="1068964"/>
                      <a:pt x="57239" y="1051895"/>
                    </a:cubicBezTo>
                    <a:cubicBezTo>
                      <a:pt x="57239" y="1046786"/>
                      <a:pt x="55543" y="1041665"/>
                      <a:pt x="55543" y="1038252"/>
                    </a:cubicBezTo>
                    <a:lnTo>
                      <a:pt x="55543" y="1022890"/>
                    </a:lnTo>
                    <a:cubicBezTo>
                      <a:pt x="60656" y="935885"/>
                      <a:pt x="60656" y="847173"/>
                      <a:pt x="60656" y="761864"/>
                    </a:cubicBezTo>
                    <a:lnTo>
                      <a:pt x="60656" y="705571"/>
                    </a:lnTo>
                    <a:cubicBezTo>
                      <a:pt x="87975" y="705571"/>
                      <a:pt x="132376" y="703864"/>
                      <a:pt x="171641" y="702146"/>
                    </a:cubicBezTo>
                    <a:cubicBezTo>
                      <a:pt x="202377" y="700451"/>
                      <a:pt x="231404" y="698732"/>
                      <a:pt x="243350" y="698732"/>
                    </a:cubicBezTo>
                    <a:cubicBezTo>
                      <a:pt x="272378" y="698732"/>
                      <a:pt x="272378" y="652669"/>
                      <a:pt x="248475" y="642440"/>
                    </a:cubicBezTo>
                    <a:cubicBezTo>
                      <a:pt x="229696" y="642440"/>
                      <a:pt x="192128" y="644135"/>
                      <a:pt x="168225" y="645853"/>
                    </a:cubicBezTo>
                    <a:cubicBezTo>
                      <a:pt x="163101" y="645853"/>
                      <a:pt x="161392" y="647549"/>
                      <a:pt x="156268" y="647549"/>
                    </a:cubicBezTo>
                    <a:lnTo>
                      <a:pt x="87975" y="649256"/>
                    </a:lnTo>
                    <a:lnTo>
                      <a:pt x="58947" y="647549"/>
                    </a:lnTo>
                    <a:cubicBezTo>
                      <a:pt x="58947" y="627078"/>
                      <a:pt x="58947" y="603204"/>
                      <a:pt x="60644" y="572481"/>
                    </a:cubicBezTo>
                    <a:cubicBezTo>
                      <a:pt x="60644" y="552010"/>
                      <a:pt x="62353" y="528125"/>
                      <a:pt x="62353" y="507654"/>
                    </a:cubicBezTo>
                    <a:cubicBezTo>
                      <a:pt x="62353" y="488890"/>
                      <a:pt x="60644" y="470114"/>
                      <a:pt x="60644" y="456470"/>
                    </a:cubicBezTo>
                    <a:lnTo>
                      <a:pt x="60644" y="439413"/>
                    </a:lnTo>
                    <a:cubicBezTo>
                      <a:pt x="60644" y="406994"/>
                      <a:pt x="58947" y="395057"/>
                      <a:pt x="57228" y="381402"/>
                    </a:cubicBezTo>
                    <a:cubicBezTo>
                      <a:pt x="55531" y="367747"/>
                      <a:pt x="55531" y="354104"/>
                      <a:pt x="55531" y="325098"/>
                    </a:cubicBezTo>
                    <a:lnTo>
                      <a:pt x="55531" y="318271"/>
                    </a:lnTo>
                    <a:cubicBezTo>
                      <a:pt x="57228" y="297800"/>
                      <a:pt x="57228" y="265381"/>
                      <a:pt x="57228" y="244909"/>
                    </a:cubicBezTo>
                    <a:lnTo>
                      <a:pt x="57228" y="151077"/>
                    </a:lnTo>
                    <a:cubicBezTo>
                      <a:pt x="57228" y="142543"/>
                      <a:pt x="57228" y="134020"/>
                      <a:pt x="58936" y="127181"/>
                    </a:cubicBezTo>
                    <a:cubicBezTo>
                      <a:pt x="60633" y="113537"/>
                      <a:pt x="62353" y="101589"/>
                      <a:pt x="60633" y="87946"/>
                    </a:cubicBezTo>
                    <a:lnTo>
                      <a:pt x="60633" y="60658"/>
                    </a:lnTo>
                    <a:cubicBezTo>
                      <a:pt x="65792" y="60647"/>
                      <a:pt x="72613" y="60647"/>
                      <a:pt x="79446" y="5894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" name="Google Shape;126;p3"/>
            <p:cNvSpPr/>
            <p:nvPr/>
          </p:nvSpPr>
          <p:spPr>
            <a:xfrm>
              <a:off x="12849824" y="8418850"/>
              <a:ext cx="505458" cy="348230"/>
            </a:xfrm>
            <a:custGeom>
              <a:rect b="b" l="l" r="r" t="t"/>
              <a:pathLst>
                <a:path extrusionOk="0" h="348230" w="505458">
                  <a:moveTo>
                    <a:pt x="414625" y="244735"/>
                  </a:moveTo>
                  <a:cubicBezTo>
                    <a:pt x="314674" y="182252"/>
                    <a:pt x="215031" y="119177"/>
                    <a:pt x="117859" y="52427"/>
                  </a:cubicBezTo>
                  <a:cubicBezTo>
                    <a:pt x="92783" y="35199"/>
                    <a:pt x="36789" y="-26567"/>
                    <a:pt x="6008" y="12999"/>
                  </a:cubicBezTo>
                  <a:cubicBezTo>
                    <a:pt x="-20936" y="53884"/>
                    <a:pt x="50056" y="83970"/>
                    <a:pt x="74585" y="100800"/>
                  </a:cubicBezTo>
                  <a:cubicBezTo>
                    <a:pt x="172634" y="168096"/>
                    <a:pt x="273484" y="231182"/>
                    <a:pt x="374961" y="293153"/>
                  </a:cubicBezTo>
                  <a:cubicBezTo>
                    <a:pt x="400732" y="308890"/>
                    <a:pt x="472452" y="377074"/>
                    <a:pt x="501115" y="334380"/>
                  </a:cubicBezTo>
                  <a:cubicBezTo>
                    <a:pt x="525610" y="290877"/>
                    <a:pt x="439632" y="260358"/>
                    <a:pt x="414625" y="24473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2682891" y="8926810"/>
              <a:ext cx="619463" cy="88246"/>
            </a:xfrm>
            <a:custGeom>
              <a:rect b="b" l="l" r="r" t="t"/>
              <a:pathLst>
                <a:path extrusionOk="0" h="88246" w="619463">
                  <a:moveTo>
                    <a:pt x="487574" y="85341"/>
                  </a:moveTo>
                  <a:cubicBezTo>
                    <a:pt x="517946" y="84021"/>
                    <a:pt x="620481" y="99951"/>
                    <a:pt x="619456" y="47437"/>
                  </a:cubicBezTo>
                  <a:cubicBezTo>
                    <a:pt x="614537" y="-2529"/>
                    <a:pt x="523890" y="21731"/>
                    <a:pt x="494111" y="22414"/>
                  </a:cubicBezTo>
                  <a:cubicBezTo>
                    <a:pt x="369847" y="25247"/>
                    <a:pt x="245766" y="24166"/>
                    <a:pt x="121980" y="11763"/>
                  </a:cubicBezTo>
                  <a:cubicBezTo>
                    <a:pt x="87965" y="8327"/>
                    <a:pt x="9890" y="-20417"/>
                    <a:pt x="302" y="27000"/>
                  </a:cubicBezTo>
                  <a:cubicBezTo>
                    <a:pt x="-5665" y="76123"/>
                    <a:pt x="78456" y="71447"/>
                    <a:pt x="112232" y="75054"/>
                  </a:cubicBezTo>
                  <a:cubicBezTo>
                    <a:pt x="236462" y="89289"/>
                    <a:pt x="362741" y="90757"/>
                    <a:pt x="487574" y="85341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2856797" y="9230722"/>
              <a:ext cx="452309" cy="408963"/>
            </a:xfrm>
            <a:custGeom>
              <a:rect b="b" l="l" r="r" t="t"/>
              <a:pathLst>
                <a:path extrusionOk="0" h="408963" w="452309">
                  <a:moveTo>
                    <a:pt x="328382" y="55950"/>
                  </a:moveTo>
                  <a:cubicBezTo>
                    <a:pt x="234227" y="127320"/>
                    <a:pt x="154888" y="215724"/>
                    <a:pt x="69958" y="297301"/>
                  </a:cubicBezTo>
                  <a:cubicBezTo>
                    <a:pt x="47593" y="318785"/>
                    <a:pt x="-23479" y="358680"/>
                    <a:pt x="7849" y="397779"/>
                  </a:cubicBezTo>
                  <a:cubicBezTo>
                    <a:pt x="42126" y="434283"/>
                    <a:pt x="87814" y="371539"/>
                    <a:pt x="109770" y="350578"/>
                  </a:cubicBezTo>
                  <a:cubicBezTo>
                    <a:pt x="193436" y="270697"/>
                    <a:pt x="269814" y="183055"/>
                    <a:pt x="360837" y="111116"/>
                  </a:cubicBezTo>
                  <a:cubicBezTo>
                    <a:pt x="385036" y="91987"/>
                    <a:pt x="471913" y="57691"/>
                    <a:pt x="448272" y="14552"/>
                  </a:cubicBezTo>
                  <a:cubicBezTo>
                    <a:pt x="419575" y="-29235"/>
                    <a:pt x="351988" y="38050"/>
                    <a:pt x="328382" y="5595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7332923" y="8374431"/>
              <a:ext cx="461144" cy="343607"/>
            </a:xfrm>
            <a:custGeom>
              <a:rect b="b" l="l" r="r" t="t"/>
              <a:pathLst>
                <a:path extrusionOk="0" h="343607" w="461144">
                  <a:moveTo>
                    <a:pt x="108923" y="297574"/>
                  </a:moveTo>
                  <a:cubicBezTo>
                    <a:pt x="198784" y="232451"/>
                    <a:pt x="288281" y="166782"/>
                    <a:pt x="379247" y="103195"/>
                  </a:cubicBezTo>
                  <a:cubicBezTo>
                    <a:pt x="403423" y="86297"/>
                    <a:pt x="481509" y="54686"/>
                    <a:pt x="456137" y="13209"/>
                  </a:cubicBezTo>
                  <a:cubicBezTo>
                    <a:pt x="427292" y="-26550"/>
                    <a:pt x="367802" y="34556"/>
                    <a:pt x="343375" y="51033"/>
                  </a:cubicBezTo>
                  <a:cubicBezTo>
                    <a:pt x="250940" y="113380"/>
                    <a:pt x="160202" y="178161"/>
                    <a:pt x="69590" y="243113"/>
                  </a:cubicBezTo>
                  <a:cubicBezTo>
                    <a:pt x="44730" y="260933"/>
                    <a:pt x="-20442" y="289438"/>
                    <a:pt x="6342" y="329959"/>
                  </a:cubicBezTo>
                  <a:cubicBezTo>
                    <a:pt x="36292" y="368306"/>
                    <a:pt x="84155" y="315530"/>
                    <a:pt x="108923" y="297574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7336752" y="8937821"/>
              <a:ext cx="497052" cy="97235"/>
            </a:xfrm>
            <a:custGeom>
              <a:rect b="b" l="l" r="r" t="t"/>
              <a:pathLst>
                <a:path extrusionOk="0" h="97235" w="497052">
                  <a:moveTo>
                    <a:pt x="389721" y="4621"/>
                  </a:moveTo>
                  <a:cubicBezTo>
                    <a:pt x="290260" y="9138"/>
                    <a:pt x="190788" y="14247"/>
                    <a:pt x="91611" y="23180"/>
                  </a:cubicBezTo>
                  <a:cubicBezTo>
                    <a:pt x="61320" y="25911"/>
                    <a:pt x="-2862" y="19516"/>
                    <a:pt x="99" y="66478"/>
                  </a:cubicBezTo>
                  <a:cubicBezTo>
                    <a:pt x="6704" y="112711"/>
                    <a:pt x="67503" y="93867"/>
                    <a:pt x="97750" y="91136"/>
                  </a:cubicBezTo>
                  <a:cubicBezTo>
                    <a:pt x="196060" y="82249"/>
                    <a:pt x="294508" y="75160"/>
                    <a:pt x="393058" y="69482"/>
                  </a:cubicBezTo>
                  <a:cubicBezTo>
                    <a:pt x="422359" y="67798"/>
                    <a:pt x="497450" y="78870"/>
                    <a:pt x="497051" y="31896"/>
                  </a:cubicBezTo>
                  <a:cubicBezTo>
                    <a:pt x="492974" y="-15020"/>
                    <a:pt x="419034" y="3289"/>
                    <a:pt x="389721" y="4621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7320722" y="9257868"/>
              <a:ext cx="430817" cy="329770"/>
            </a:xfrm>
            <a:custGeom>
              <a:rect b="b" l="l" r="r" t="t"/>
              <a:pathLst>
                <a:path extrusionOk="0" h="329770" w="430817">
                  <a:moveTo>
                    <a:pt x="352672" y="229896"/>
                  </a:moveTo>
                  <a:cubicBezTo>
                    <a:pt x="67818" y="32104"/>
                    <a:pt x="44393" y="-31187"/>
                    <a:pt x="7041" y="13783"/>
                  </a:cubicBezTo>
                  <a:cubicBezTo>
                    <a:pt x="-20335" y="52564"/>
                    <a:pt x="39280" y="81444"/>
                    <a:pt x="63502" y="100037"/>
                  </a:cubicBezTo>
                  <a:cubicBezTo>
                    <a:pt x="146063" y="163442"/>
                    <a:pt x="228739" y="227745"/>
                    <a:pt x="316323" y="284186"/>
                  </a:cubicBezTo>
                  <a:cubicBezTo>
                    <a:pt x="341194" y="300208"/>
                    <a:pt x="399078" y="355784"/>
                    <a:pt x="426272" y="315274"/>
                  </a:cubicBezTo>
                  <a:cubicBezTo>
                    <a:pt x="449560" y="273888"/>
                    <a:pt x="377008" y="246783"/>
                    <a:pt x="352672" y="229896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3"/>
          <p:cNvSpPr txBox="1"/>
          <p:nvPr>
            <p:ph type="ctrTitle"/>
          </p:nvPr>
        </p:nvSpPr>
        <p:spPr>
          <a:xfrm>
            <a:off x="408300" y="1809738"/>
            <a:ext cx="2858400" cy="1064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33" name="Google Shape;133;p3"/>
          <p:cNvSpPr txBox="1"/>
          <p:nvPr>
            <p:ph idx="1" type="subTitle"/>
          </p:nvPr>
        </p:nvSpPr>
        <p:spPr>
          <a:xfrm>
            <a:off x="383850" y="3049000"/>
            <a:ext cx="2907300" cy="17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3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2024550" y="1835150"/>
            <a:ext cx="50949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●"/>
              <a:defRPr>
                <a:solidFill>
                  <a:schemeClr val="accent6"/>
                </a:solidFill>
              </a:defRPr>
            </a:lvl1pPr>
            <a:lvl2pPr indent="-336550" lvl="1" marL="9144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○"/>
              <a:defRPr>
                <a:solidFill>
                  <a:schemeClr val="accent6"/>
                </a:solidFill>
              </a:defRPr>
            </a:lvl2pPr>
            <a:lvl3pPr indent="-33655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■"/>
              <a:defRPr>
                <a:solidFill>
                  <a:schemeClr val="accent6"/>
                </a:solidFill>
              </a:defRPr>
            </a:lvl3pPr>
            <a:lvl4pPr indent="-33655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●"/>
              <a:defRPr>
                <a:solidFill>
                  <a:schemeClr val="accent6"/>
                </a:solidFill>
              </a:defRPr>
            </a:lvl4pPr>
            <a:lvl5pPr indent="-33655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○"/>
              <a:defRPr>
                <a:solidFill>
                  <a:schemeClr val="accent6"/>
                </a:solidFill>
              </a:defRPr>
            </a:lvl5pPr>
            <a:lvl6pPr indent="-33655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■"/>
              <a:defRPr>
                <a:solidFill>
                  <a:schemeClr val="accent6"/>
                </a:solidFill>
              </a:defRPr>
            </a:lvl6pPr>
            <a:lvl7pPr indent="-33655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●"/>
              <a:defRPr>
                <a:solidFill>
                  <a:schemeClr val="accent6"/>
                </a:solidFill>
              </a:defRPr>
            </a:lvl7pPr>
            <a:lvl8pPr indent="-33655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700"/>
              <a:buChar char="○"/>
              <a:defRPr>
                <a:solidFill>
                  <a:schemeClr val="accent6"/>
                </a:solidFill>
              </a:defRPr>
            </a:lvl8pPr>
            <a:lvl9pPr indent="-33655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7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36" name="Google Shape;136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7" name="Google Shape;137;p4"/>
          <p:cNvGrpSpPr/>
          <p:nvPr/>
        </p:nvGrpSpPr>
        <p:grpSpPr>
          <a:xfrm flipH="1" rot="-1456110">
            <a:off x="5850952" y="3660655"/>
            <a:ext cx="2255041" cy="1684851"/>
            <a:chOff x="11699532" y="7318913"/>
            <a:chExt cx="4510228" cy="3369197"/>
          </a:xfrm>
        </p:grpSpPr>
        <p:sp>
          <p:nvSpPr>
            <p:cNvPr id="138" name="Google Shape;138;p4"/>
            <p:cNvSpPr/>
            <p:nvPr/>
          </p:nvSpPr>
          <p:spPr>
            <a:xfrm>
              <a:off x="11699532" y="7318913"/>
              <a:ext cx="4510222" cy="3369197"/>
            </a:xfrm>
            <a:custGeom>
              <a:rect b="b" l="l" r="r" t="t"/>
              <a:pathLst>
                <a:path extrusionOk="0" h="3369197" w="4510222">
                  <a:moveTo>
                    <a:pt x="4133698" y="3088538"/>
                  </a:moveTo>
                  <a:cubicBezTo>
                    <a:pt x="4026674" y="3163799"/>
                    <a:pt x="3890097" y="3159504"/>
                    <a:pt x="3727189" y="2958957"/>
                  </a:cubicBezTo>
                  <a:cubicBezTo>
                    <a:pt x="3730054" y="2963700"/>
                    <a:pt x="3715814" y="2950455"/>
                    <a:pt x="3668259" y="2913496"/>
                  </a:cubicBezTo>
                  <a:cubicBezTo>
                    <a:pt x="2426789" y="2438126"/>
                    <a:pt x="3622942" y="2874389"/>
                    <a:pt x="2499153" y="2498889"/>
                  </a:cubicBezTo>
                  <a:cubicBezTo>
                    <a:pt x="1700195" y="2231941"/>
                    <a:pt x="1462058" y="2273643"/>
                    <a:pt x="1386201" y="2239190"/>
                  </a:cubicBezTo>
                  <a:cubicBezTo>
                    <a:pt x="1388171" y="2242053"/>
                    <a:pt x="1388709" y="2243933"/>
                    <a:pt x="1387365" y="2245096"/>
                  </a:cubicBezTo>
                  <a:cubicBezTo>
                    <a:pt x="1392560" y="2256640"/>
                    <a:pt x="1394888" y="2268095"/>
                    <a:pt x="1390231" y="2276686"/>
                  </a:cubicBezTo>
                  <a:cubicBezTo>
                    <a:pt x="1383693" y="2314003"/>
                    <a:pt x="1283208" y="2307381"/>
                    <a:pt x="1236816" y="2307291"/>
                  </a:cubicBezTo>
                  <a:cubicBezTo>
                    <a:pt x="1236816" y="2307291"/>
                    <a:pt x="1236727" y="2307291"/>
                    <a:pt x="1236458" y="2307291"/>
                  </a:cubicBezTo>
                  <a:cubicBezTo>
                    <a:pt x="1234129" y="2393918"/>
                    <a:pt x="1216576" y="2457097"/>
                    <a:pt x="1147347" y="2519472"/>
                  </a:cubicBezTo>
                  <a:cubicBezTo>
                    <a:pt x="1082147" y="2586410"/>
                    <a:pt x="1070505" y="2565559"/>
                    <a:pt x="1050891" y="2768791"/>
                  </a:cubicBezTo>
                  <a:cubicBezTo>
                    <a:pt x="1025188" y="3033770"/>
                    <a:pt x="1040681" y="2999048"/>
                    <a:pt x="1103104" y="3076905"/>
                  </a:cubicBezTo>
                  <a:cubicBezTo>
                    <a:pt x="1148242" y="3133194"/>
                    <a:pt x="1082953" y="3181966"/>
                    <a:pt x="975124" y="3309668"/>
                  </a:cubicBezTo>
                  <a:cubicBezTo>
                    <a:pt x="917806" y="3385824"/>
                    <a:pt x="833262" y="3375890"/>
                    <a:pt x="546404" y="3351102"/>
                  </a:cubicBezTo>
                  <a:cubicBezTo>
                    <a:pt x="490161" y="3346269"/>
                    <a:pt x="423887" y="3347522"/>
                    <a:pt x="415021" y="3276109"/>
                  </a:cubicBezTo>
                  <a:cubicBezTo>
                    <a:pt x="400154" y="3155298"/>
                    <a:pt x="464637" y="3379917"/>
                    <a:pt x="456039" y="2306933"/>
                  </a:cubicBezTo>
                  <a:cubicBezTo>
                    <a:pt x="410812" y="2302996"/>
                    <a:pt x="365226" y="2298074"/>
                    <a:pt x="319461" y="2292168"/>
                  </a:cubicBezTo>
                  <a:cubicBezTo>
                    <a:pt x="55530" y="2281429"/>
                    <a:pt x="-4653" y="2009917"/>
                    <a:pt x="272" y="1790577"/>
                  </a:cubicBezTo>
                  <a:cubicBezTo>
                    <a:pt x="5646" y="1556024"/>
                    <a:pt x="85891" y="1170770"/>
                    <a:pt x="349374" y="1104995"/>
                  </a:cubicBezTo>
                  <a:cubicBezTo>
                    <a:pt x="597811" y="1043068"/>
                    <a:pt x="861653" y="1063471"/>
                    <a:pt x="1343571" y="1025707"/>
                  </a:cubicBezTo>
                  <a:cubicBezTo>
                    <a:pt x="1463580" y="1016310"/>
                    <a:pt x="1467252" y="1070094"/>
                    <a:pt x="1414591" y="1093987"/>
                  </a:cubicBezTo>
                  <a:cubicBezTo>
                    <a:pt x="1413248" y="1094614"/>
                    <a:pt x="1412083" y="1095151"/>
                    <a:pt x="1410830" y="1095688"/>
                  </a:cubicBezTo>
                  <a:cubicBezTo>
                    <a:pt x="1569797" y="1040025"/>
                    <a:pt x="1975232" y="966375"/>
                    <a:pt x="2695377" y="657366"/>
                  </a:cubicBezTo>
                  <a:cubicBezTo>
                    <a:pt x="3181236" y="448855"/>
                    <a:pt x="3369847" y="301554"/>
                    <a:pt x="3401820" y="297975"/>
                  </a:cubicBezTo>
                  <a:cubicBezTo>
                    <a:pt x="3424389" y="247681"/>
                    <a:pt x="3444361" y="196225"/>
                    <a:pt x="3474632" y="149959"/>
                  </a:cubicBezTo>
                  <a:cubicBezTo>
                    <a:pt x="3678468" y="-161377"/>
                    <a:pt x="4360999" y="-111889"/>
                    <a:pt x="4497308" y="1523092"/>
                  </a:cubicBezTo>
                  <a:cubicBezTo>
                    <a:pt x="4564478" y="2329754"/>
                    <a:pt x="4358670" y="2967816"/>
                    <a:pt x="4133698" y="3088538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" name="Google Shape;139;p4"/>
            <p:cNvGrpSpPr/>
            <p:nvPr/>
          </p:nvGrpSpPr>
          <p:grpSpPr>
            <a:xfrm>
              <a:off x="11699550" y="7318913"/>
              <a:ext cx="4510210" cy="3369195"/>
              <a:chOff x="11699550" y="7318913"/>
              <a:chExt cx="4510210" cy="3369195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12920622" y="7318913"/>
                <a:ext cx="3289138" cy="3102307"/>
              </a:xfrm>
              <a:custGeom>
                <a:rect b="b" l="l" r="r" t="t"/>
                <a:pathLst>
                  <a:path extrusionOk="0" h="3102307" w="3289138">
                    <a:moveTo>
                      <a:pt x="2910100" y="3089970"/>
                    </a:moveTo>
                    <a:cubicBezTo>
                      <a:pt x="3055276" y="2997437"/>
                      <a:pt x="3164359" y="2716171"/>
                      <a:pt x="3191764" y="2595091"/>
                    </a:cubicBezTo>
                    <a:cubicBezTo>
                      <a:pt x="3193734" y="2586142"/>
                      <a:pt x="3181285" y="2584889"/>
                      <a:pt x="3178778" y="2595717"/>
                    </a:cubicBezTo>
                    <a:cubicBezTo>
                      <a:pt x="3153074" y="2705163"/>
                      <a:pt x="3075695" y="2853180"/>
                      <a:pt x="3012914" y="2947860"/>
                    </a:cubicBezTo>
                    <a:cubicBezTo>
                      <a:pt x="2941446" y="3044062"/>
                      <a:pt x="2856186" y="3125587"/>
                      <a:pt x="2723728" y="3096234"/>
                    </a:cubicBezTo>
                    <a:cubicBezTo>
                      <a:pt x="2576045" y="3041467"/>
                      <a:pt x="2556341" y="2980882"/>
                      <a:pt x="2486217" y="2890587"/>
                    </a:cubicBezTo>
                    <a:cubicBezTo>
                      <a:pt x="2478604" y="2880832"/>
                      <a:pt x="2462125" y="2896224"/>
                      <a:pt x="2469021" y="2907232"/>
                    </a:cubicBezTo>
                    <a:cubicBezTo>
                      <a:pt x="2500277" y="2956451"/>
                      <a:pt x="2525085" y="2975691"/>
                      <a:pt x="2487381" y="2945355"/>
                    </a:cubicBezTo>
                    <a:cubicBezTo>
                      <a:pt x="2485321" y="2943654"/>
                      <a:pt x="2483082" y="2941775"/>
                      <a:pt x="2480574" y="2939806"/>
                    </a:cubicBezTo>
                    <a:cubicBezTo>
                      <a:pt x="2471977" y="2932915"/>
                      <a:pt x="2460961" y="2924235"/>
                      <a:pt x="2447169" y="2913496"/>
                    </a:cubicBezTo>
                    <a:cubicBezTo>
                      <a:pt x="1597431" y="2588111"/>
                      <a:pt x="1889752" y="2689861"/>
                      <a:pt x="1798313" y="2665967"/>
                    </a:cubicBezTo>
                    <a:cubicBezTo>
                      <a:pt x="1756309" y="2655049"/>
                      <a:pt x="1632628" y="2617374"/>
                      <a:pt x="1278063" y="2498889"/>
                    </a:cubicBezTo>
                    <a:cubicBezTo>
                      <a:pt x="288613" y="2168314"/>
                      <a:pt x="159200" y="2311050"/>
                      <a:pt x="133138" y="2196413"/>
                    </a:cubicBezTo>
                    <a:cubicBezTo>
                      <a:pt x="131526" y="2186391"/>
                      <a:pt x="95703" y="2109071"/>
                      <a:pt x="91672" y="2100033"/>
                    </a:cubicBezTo>
                    <a:cubicBezTo>
                      <a:pt x="-76699" y="1725607"/>
                      <a:pt x="12413" y="1251221"/>
                      <a:pt x="154006" y="1109827"/>
                    </a:cubicBezTo>
                    <a:cubicBezTo>
                      <a:pt x="188486" y="1093898"/>
                      <a:pt x="244013" y="1077969"/>
                      <a:pt x="322198" y="1056491"/>
                    </a:cubicBezTo>
                    <a:cubicBezTo>
                      <a:pt x="531856" y="999039"/>
                      <a:pt x="904601" y="901853"/>
                      <a:pt x="1474287" y="657366"/>
                    </a:cubicBezTo>
                    <a:cubicBezTo>
                      <a:pt x="1960146" y="448855"/>
                      <a:pt x="2148757" y="301554"/>
                      <a:pt x="2180730" y="297975"/>
                    </a:cubicBezTo>
                    <a:cubicBezTo>
                      <a:pt x="2203299" y="247681"/>
                      <a:pt x="2223271" y="196225"/>
                      <a:pt x="2253542" y="149959"/>
                    </a:cubicBezTo>
                    <a:cubicBezTo>
                      <a:pt x="2457379" y="-161377"/>
                      <a:pt x="3139909" y="-111889"/>
                      <a:pt x="3276218" y="1523092"/>
                    </a:cubicBezTo>
                    <a:cubicBezTo>
                      <a:pt x="3343656" y="2332707"/>
                      <a:pt x="3136058" y="2972649"/>
                      <a:pt x="2910100" y="30899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12871114" y="8429109"/>
                <a:ext cx="216524" cy="1136430"/>
              </a:xfrm>
              <a:custGeom>
                <a:rect b="b" l="l" r="r" t="t"/>
                <a:pathLst>
                  <a:path extrusionOk="0" h="1136430" w="216524">
                    <a:moveTo>
                      <a:pt x="199976" y="1111006"/>
                    </a:moveTo>
                    <a:cubicBezTo>
                      <a:pt x="230793" y="1149031"/>
                      <a:pt x="233301" y="1135643"/>
                      <a:pt x="74835" y="1126354"/>
                    </a:cubicBezTo>
                    <a:cubicBezTo>
                      <a:pt x="-83479" y="664246"/>
                      <a:pt x="36270" y="129392"/>
                      <a:pt x="185485" y="10522"/>
                    </a:cubicBezTo>
                    <a:cubicBezTo>
                      <a:pt x="266276" y="-53830"/>
                      <a:pt x="7665" y="181725"/>
                      <a:pt x="51880" y="587490"/>
                    </a:cubicBezTo>
                    <a:cubicBezTo>
                      <a:pt x="63416" y="693348"/>
                      <a:pt x="76482" y="801953"/>
                      <a:pt x="109324" y="903399"/>
                    </a:cubicBezTo>
                    <a:cubicBezTo>
                      <a:pt x="122265" y="943347"/>
                      <a:pt x="173636" y="1078513"/>
                      <a:pt x="199976" y="11110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4976205" y="7453137"/>
                <a:ext cx="272608" cy="2562962"/>
              </a:xfrm>
              <a:custGeom>
                <a:rect b="b" l="l" r="r" t="t"/>
                <a:pathLst>
                  <a:path extrusionOk="0" h="2562962" w="272608">
                    <a:moveTo>
                      <a:pt x="272419" y="2536683"/>
                    </a:moveTo>
                    <a:cubicBezTo>
                      <a:pt x="273538" y="2550098"/>
                      <a:pt x="269831" y="2563602"/>
                      <a:pt x="257624" y="2562940"/>
                    </a:cubicBezTo>
                    <a:cubicBezTo>
                      <a:pt x="234320" y="2507196"/>
                      <a:pt x="215432" y="2449717"/>
                      <a:pt x="197718" y="2391960"/>
                    </a:cubicBezTo>
                    <a:cubicBezTo>
                      <a:pt x="58462" y="1937727"/>
                      <a:pt x="-7812" y="1461382"/>
                      <a:pt x="732" y="986441"/>
                    </a:cubicBezTo>
                    <a:cubicBezTo>
                      <a:pt x="6598" y="660474"/>
                      <a:pt x="44625" y="341961"/>
                      <a:pt x="164070" y="36631"/>
                    </a:cubicBezTo>
                    <a:cubicBezTo>
                      <a:pt x="171325" y="18079"/>
                      <a:pt x="185591" y="-4114"/>
                      <a:pt x="204945" y="656"/>
                    </a:cubicBezTo>
                    <a:cubicBezTo>
                      <a:pt x="173510" y="76955"/>
                      <a:pt x="145863" y="154847"/>
                      <a:pt x="123482" y="234269"/>
                    </a:cubicBezTo>
                    <a:cubicBezTo>
                      <a:pt x="58605" y="464491"/>
                      <a:pt x="34962" y="707957"/>
                      <a:pt x="35311" y="946179"/>
                    </a:cubicBezTo>
                    <a:cubicBezTo>
                      <a:pt x="35660" y="1188357"/>
                      <a:pt x="29731" y="1424708"/>
                      <a:pt x="59796" y="1666152"/>
                    </a:cubicBezTo>
                    <a:cubicBezTo>
                      <a:pt x="96543" y="1961299"/>
                      <a:pt x="169121" y="2243962"/>
                      <a:pt x="269508" y="2522875"/>
                    </a:cubicBezTo>
                    <a:cubicBezTo>
                      <a:pt x="270986" y="2527018"/>
                      <a:pt x="272016" y="2531842"/>
                      <a:pt x="272419" y="2536683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15388484" y="10206987"/>
                <a:ext cx="117217" cy="130286"/>
              </a:xfrm>
              <a:custGeom>
                <a:rect b="b" l="l" r="r" t="t"/>
                <a:pathLst>
                  <a:path extrusionOk="0" h="130286" w="117217">
                    <a:moveTo>
                      <a:pt x="117218" y="130286"/>
                    </a:moveTo>
                    <a:cubicBezTo>
                      <a:pt x="-53724" y="9108"/>
                      <a:pt x="10328" y="-7779"/>
                      <a:pt x="18353" y="2557"/>
                    </a:cubicBezTo>
                    <a:cubicBezTo>
                      <a:pt x="51338" y="45011"/>
                      <a:pt x="81286" y="90293"/>
                      <a:pt x="117218" y="1302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15644341" y="9906959"/>
                <a:ext cx="462585" cy="523420"/>
              </a:xfrm>
              <a:custGeom>
                <a:rect b="b" l="l" r="r" t="t"/>
                <a:pathLst>
                  <a:path extrusionOk="0" h="523420" w="462585">
                    <a:moveTo>
                      <a:pt x="462242" y="2"/>
                    </a:moveTo>
                    <a:cubicBezTo>
                      <a:pt x="470723" y="-1260"/>
                      <a:pt x="322565" y="628257"/>
                      <a:pt x="0" y="508197"/>
                    </a:cubicBezTo>
                    <a:cubicBezTo>
                      <a:pt x="314890" y="577937"/>
                      <a:pt x="443945" y="2722"/>
                      <a:pt x="46224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15211688" y="7518180"/>
                <a:ext cx="941435" cy="2674553"/>
              </a:xfrm>
              <a:custGeom>
                <a:rect b="b" l="l" r="r" t="t"/>
                <a:pathLst>
                  <a:path extrusionOk="0" h="2674553" w="941435">
                    <a:moveTo>
                      <a:pt x="96743" y="1990166"/>
                    </a:moveTo>
                    <a:cubicBezTo>
                      <a:pt x="-70" y="1568311"/>
                      <a:pt x="-22460" y="1111375"/>
                      <a:pt x="21693" y="747062"/>
                    </a:cubicBezTo>
                    <a:cubicBezTo>
                      <a:pt x="27424" y="747420"/>
                      <a:pt x="33067" y="747778"/>
                      <a:pt x="38619" y="748136"/>
                    </a:cubicBezTo>
                    <a:cubicBezTo>
                      <a:pt x="10856" y="744198"/>
                      <a:pt x="22767" y="737487"/>
                      <a:pt x="26081" y="712698"/>
                    </a:cubicBezTo>
                    <a:cubicBezTo>
                      <a:pt x="162659" y="-317331"/>
                      <a:pt x="739510" y="-242249"/>
                      <a:pt x="900716" y="1012131"/>
                    </a:cubicBezTo>
                    <a:cubicBezTo>
                      <a:pt x="1122644" y="2738928"/>
                      <a:pt x="378129" y="3215462"/>
                      <a:pt x="96743" y="1990166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5211714" y="8265198"/>
                <a:ext cx="615837" cy="1243175"/>
              </a:xfrm>
              <a:custGeom>
                <a:rect b="b" l="l" r="r" t="t"/>
                <a:pathLst>
                  <a:path extrusionOk="0" h="1243175" w="615837">
                    <a:moveTo>
                      <a:pt x="615838" y="1066013"/>
                    </a:moveTo>
                    <a:cubicBezTo>
                      <a:pt x="590277" y="1133989"/>
                      <a:pt x="604759" y="1140710"/>
                      <a:pt x="96708" y="1243176"/>
                    </a:cubicBezTo>
                    <a:cubicBezTo>
                      <a:pt x="-97" y="821276"/>
                      <a:pt x="-22451" y="364313"/>
                      <a:pt x="21702" y="0"/>
                    </a:cubicBezTo>
                    <a:cubicBezTo>
                      <a:pt x="488171" y="30937"/>
                      <a:pt x="410165" y="28664"/>
                      <a:pt x="394385" y="47474"/>
                    </a:cubicBezTo>
                    <a:cubicBezTo>
                      <a:pt x="300724" y="159140"/>
                      <a:pt x="368153" y="1023594"/>
                      <a:pt x="526278" y="1088564"/>
                    </a:cubicBezTo>
                    <a:cubicBezTo>
                      <a:pt x="565514" y="1104681"/>
                      <a:pt x="595337" y="1090909"/>
                      <a:pt x="615838" y="1066013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5563597" y="8281054"/>
                <a:ext cx="316027" cy="1081187"/>
              </a:xfrm>
              <a:custGeom>
                <a:rect b="b" l="l" r="r" t="t"/>
                <a:pathLst>
                  <a:path extrusionOk="0" h="1081187" w="316027">
                    <a:moveTo>
                      <a:pt x="315907" y="777284"/>
                    </a:moveTo>
                    <a:cubicBezTo>
                      <a:pt x="320788" y="1128451"/>
                      <a:pt x="175335" y="1142752"/>
                      <a:pt x="103554" y="984543"/>
                    </a:cubicBezTo>
                    <a:cubicBezTo>
                      <a:pt x="30751" y="824087"/>
                      <a:pt x="-64630" y="89617"/>
                      <a:pt x="61506" y="15993"/>
                    </a:cubicBezTo>
                    <a:cubicBezTo>
                      <a:pt x="275373" y="-108854"/>
                      <a:pt x="312477" y="530560"/>
                      <a:pt x="315907" y="777284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2878661" y="8385068"/>
                <a:ext cx="224332" cy="1163559"/>
              </a:xfrm>
              <a:custGeom>
                <a:rect b="b" l="l" r="r" t="t"/>
                <a:pathLst>
                  <a:path extrusionOk="0" h="1163559" w="224332">
                    <a:moveTo>
                      <a:pt x="221428" y="73"/>
                    </a:moveTo>
                    <a:cubicBezTo>
                      <a:pt x="232318" y="9729"/>
                      <a:pt x="210089" y="22562"/>
                      <a:pt x="195993" y="43699"/>
                    </a:cubicBezTo>
                    <a:cubicBezTo>
                      <a:pt x="92803" y="91594"/>
                      <a:pt x="-22514" y="398393"/>
                      <a:pt x="14707" y="691624"/>
                    </a:cubicBezTo>
                    <a:cubicBezTo>
                      <a:pt x="55662" y="1014280"/>
                      <a:pt x="175457" y="1117238"/>
                      <a:pt x="175457" y="1132711"/>
                    </a:cubicBezTo>
                    <a:cubicBezTo>
                      <a:pt x="177248" y="1147056"/>
                      <a:pt x="168453" y="1164220"/>
                      <a:pt x="153174" y="1163540"/>
                    </a:cubicBezTo>
                    <a:cubicBezTo>
                      <a:pt x="113204" y="1164328"/>
                      <a:pt x="-162226" y="483551"/>
                      <a:pt x="139741" y="79522"/>
                    </a:cubicBezTo>
                    <a:cubicBezTo>
                      <a:pt x="159811" y="48344"/>
                      <a:pt x="216994" y="-2182"/>
                      <a:pt x="221428" y="73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15388391" y="9906957"/>
                <a:ext cx="718834" cy="545480"/>
              </a:xfrm>
              <a:custGeom>
                <a:rect b="b" l="l" r="r" t="t"/>
                <a:pathLst>
                  <a:path extrusionOk="0" h="545480" w="718834">
                    <a:moveTo>
                      <a:pt x="27223" y="356988"/>
                    </a:moveTo>
                    <a:cubicBezTo>
                      <a:pt x="5523" y="329282"/>
                      <a:pt x="-7015" y="314498"/>
                      <a:pt x="4171" y="303223"/>
                    </a:cubicBezTo>
                    <a:cubicBezTo>
                      <a:pt x="23516" y="283723"/>
                      <a:pt x="36009" y="346733"/>
                      <a:pt x="123365" y="436965"/>
                    </a:cubicBezTo>
                    <a:cubicBezTo>
                      <a:pt x="179940" y="495411"/>
                      <a:pt x="288118" y="539261"/>
                      <a:pt x="394649" y="495957"/>
                    </a:cubicBezTo>
                    <a:cubicBezTo>
                      <a:pt x="594868" y="414566"/>
                      <a:pt x="713686" y="675"/>
                      <a:pt x="718199" y="4"/>
                    </a:cubicBezTo>
                    <a:cubicBezTo>
                      <a:pt x="733245" y="-2242"/>
                      <a:pt x="480339" y="935424"/>
                      <a:pt x="27223" y="356988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12878661" y="8385068"/>
                <a:ext cx="221942" cy="1163557"/>
              </a:xfrm>
              <a:custGeom>
                <a:rect b="b" l="l" r="r" t="t"/>
                <a:pathLst>
                  <a:path extrusionOk="0" h="1163557" w="221942">
                    <a:moveTo>
                      <a:pt x="221428" y="73"/>
                    </a:moveTo>
                    <a:cubicBezTo>
                      <a:pt x="234297" y="11483"/>
                      <a:pt x="1228" y="235942"/>
                      <a:pt x="44342" y="631532"/>
                    </a:cubicBezTo>
                    <a:cubicBezTo>
                      <a:pt x="85181" y="1006279"/>
                      <a:pt x="147855" y="1031695"/>
                      <a:pt x="174517" y="1127887"/>
                    </a:cubicBezTo>
                    <a:cubicBezTo>
                      <a:pt x="179935" y="1147432"/>
                      <a:pt x="167432" y="1164176"/>
                      <a:pt x="153174" y="1163540"/>
                    </a:cubicBezTo>
                    <a:cubicBezTo>
                      <a:pt x="113204" y="1164328"/>
                      <a:pt x="-162226" y="483551"/>
                      <a:pt x="139741" y="79522"/>
                    </a:cubicBezTo>
                    <a:cubicBezTo>
                      <a:pt x="159811" y="48344"/>
                      <a:pt x="216994" y="-2182"/>
                      <a:pt x="221428" y="73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12227342" y="10470369"/>
                <a:ext cx="247141" cy="42542"/>
              </a:xfrm>
              <a:custGeom>
                <a:rect b="b" l="l" r="r" t="t"/>
                <a:pathLst>
                  <a:path extrusionOk="0" h="42542" w="247141">
                    <a:moveTo>
                      <a:pt x="247095" y="23529"/>
                    </a:moveTo>
                    <a:cubicBezTo>
                      <a:pt x="248098" y="46618"/>
                      <a:pt x="234118" y="43136"/>
                      <a:pt x="70879" y="40971"/>
                    </a:cubicBezTo>
                    <a:cubicBezTo>
                      <a:pt x="49429" y="38179"/>
                      <a:pt x="-312" y="49714"/>
                      <a:pt x="1" y="17131"/>
                    </a:cubicBezTo>
                    <a:cubicBezTo>
                      <a:pt x="2867" y="-15873"/>
                      <a:pt x="31347" y="9372"/>
                      <a:pt x="229282" y="7162"/>
                    </a:cubicBezTo>
                    <a:cubicBezTo>
                      <a:pt x="238596" y="7063"/>
                      <a:pt x="246683" y="13990"/>
                      <a:pt x="247095" y="235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12497254" y="9663414"/>
                <a:ext cx="191319" cy="784608"/>
              </a:xfrm>
              <a:custGeom>
                <a:rect b="b" l="l" r="r" t="t"/>
                <a:pathLst>
                  <a:path extrusionOk="0" h="784608" w="191319">
                    <a:moveTo>
                      <a:pt x="191069" y="12663"/>
                    </a:moveTo>
                    <a:cubicBezTo>
                      <a:pt x="192153" y="28798"/>
                      <a:pt x="189439" y="45157"/>
                      <a:pt x="188266" y="61292"/>
                    </a:cubicBezTo>
                    <a:cubicBezTo>
                      <a:pt x="177761" y="205809"/>
                      <a:pt x="154618" y="188323"/>
                      <a:pt x="63734" y="281168"/>
                    </a:cubicBezTo>
                    <a:cubicBezTo>
                      <a:pt x="16885" y="355526"/>
                      <a:pt x="61808" y="779055"/>
                      <a:pt x="22966" y="784585"/>
                    </a:cubicBezTo>
                    <a:cubicBezTo>
                      <a:pt x="-17935" y="786581"/>
                      <a:pt x="8368" y="662404"/>
                      <a:pt x="7858" y="430017"/>
                    </a:cubicBezTo>
                    <a:cubicBezTo>
                      <a:pt x="7428" y="233909"/>
                      <a:pt x="40717" y="295496"/>
                      <a:pt x="138247" y="168116"/>
                    </a:cubicBezTo>
                    <a:cubicBezTo>
                      <a:pt x="153409" y="144285"/>
                      <a:pt x="162150" y="44745"/>
                      <a:pt x="164515" y="16502"/>
                    </a:cubicBezTo>
                    <a:cubicBezTo>
                      <a:pt x="160467" y="-2237"/>
                      <a:pt x="189744" y="-7007"/>
                      <a:pt x="191069" y="126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2587101" y="10369800"/>
                <a:ext cx="124053" cy="90665"/>
              </a:xfrm>
              <a:custGeom>
                <a:rect b="b" l="l" r="r" t="t"/>
                <a:pathLst>
                  <a:path extrusionOk="0" h="90665" w="124053">
                    <a:moveTo>
                      <a:pt x="113993" y="800"/>
                    </a:moveTo>
                    <a:cubicBezTo>
                      <a:pt x="146933" y="20720"/>
                      <a:pt x="94443" y="42422"/>
                      <a:pt x="22473" y="88196"/>
                    </a:cubicBezTo>
                    <a:cubicBezTo>
                      <a:pt x="6298" y="98478"/>
                      <a:pt x="-9419" y="73993"/>
                      <a:pt x="6872" y="63586"/>
                    </a:cubicBezTo>
                    <a:cubicBezTo>
                      <a:pt x="82110" y="15530"/>
                      <a:pt x="79432" y="19593"/>
                      <a:pt x="96225" y="7610"/>
                    </a:cubicBezTo>
                    <a:cubicBezTo>
                      <a:pt x="99583" y="1668"/>
                      <a:pt x="107241" y="-1616"/>
                      <a:pt x="113993" y="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2497264" y="9663417"/>
                <a:ext cx="191300" cy="784604"/>
              </a:xfrm>
              <a:custGeom>
                <a:rect b="b" l="l" r="r" t="t"/>
                <a:pathLst>
                  <a:path extrusionOk="0" h="784604" w="191300">
                    <a:moveTo>
                      <a:pt x="7847" y="430015"/>
                    </a:moveTo>
                    <a:cubicBezTo>
                      <a:pt x="7409" y="233907"/>
                      <a:pt x="40698" y="295503"/>
                      <a:pt x="138237" y="168114"/>
                    </a:cubicBezTo>
                    <a:cubicBezTo>
                      <a:pt x="153453" y="144229"/>
                      <a:pt x="162149" y="44474"/>
                      <a:pt x="164504" y="16500"/>
                    </a:cubicBezTo>
                    <a:cubicBezTo>
                      <a:pt x="160438" y="-2221"/>
                      <a:pt x="189733" y="-7018"/>
                      <a:pt x="191050" y="12661"/>
                    </a:cubicBezTo>
                    <a:cubicBezTo>
                      <a:pt x="192133" y="28796"/>
                      <a:pt x="189420" y="45155"/>
                      <a:pt x="188247" y="61290"/>
                    </a:cubicBezTo>
                    <a:cubicBezTo>
                      <a:pt x="177732" y="205789"/>
                      <a:pt x="154599" y="188338"/>
                      <a:pt x="63714" y="281166"/>
                    </a:cubicBezTo>
                    <a:cubicBezTo>
                      <a:pt x="30542" y="333795"/>
                      <a:pt x="38065" y="729824"/>
                      <a:pt x="38101" y="730719"/>
                    </a:cubicBezTo>
                    <a:cubicBezTo>
                      <a:pt x="35978" y="748509"/>
                      <a:pt x="48454" y="780941"/>
                      <a:pt x="22956" y="784583"/>
                    </a:cubicBezTo>
                    <a:cubicBezTo>
                      <a:pt x="-17928" y="786489"/>
                      <a:pt x="8367" y="663172"/>
                      <a:pt x="7847" y="430015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12586967" y="10369810"/>
                <a:ext cx="124190" cy="90399"/>
              </a:xfrm>
              <a:custGeom>
                <a:rect b="b" l="l" r="r" t="t"/>
                <a:pathLst>
                  <a:path extrusionOk="0" h="90399" w="124190">
                    <a:moveTo>
                      <a:pt x="2491" y="83666"/>
                    </a:moveTo>
                    <a:cubicBezTo>
                      <a:pt x="-11883" y="61043"/>
                      <a:pt x="38136" y="49204"/>
                      <a:pt x="96358" y="7600"/>
                    </a:cubicBezTo>
                    <a:cubicBezTo>
                      <a:pt x="99690" y="1684"/>
                      <a:pt x="107365" y="-1609"/>
                      <a:pt x="114127" y="789"/>
                    </a:cubicBezTo>
                    <a:cubicBezTo>
                      <a:pt x="147084" y="20710"/>
                      <a:pt x="94540" y="42295"/>
                      <a:pt x="22606" y="88185"/>
                    </a:cubicBezTo>
                    <a:cubicBezTo>
                      <a:pt x="15970" y="92418"/>
                      <a:pt x="6772" y="90405"/>
                      <a:pt x="2491" y="83666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12227342" y="10470011"/>
                <a:ext cx="247112" cy="41661"/>
              </a:xfrm>
              <a:custGeom>
                <a:rect b="b" l="l" r="r" t="t"/>
                <a:pathLst>
                  <a:path extrusionOk="0" h="41661" w="247112">
                    <a:moveTo>
                      <a:pt x="228593" y="41651"/>
                    </a:moveTo>
                    <a:cubicBezTo>
                      <a:pt x="46349" y="35503"/>
                      <a:pt x="-356" y="53455"/>
                      <a:pt x="2" y="17498"/>
                    </a:cubicBezTo>
                    <a:cubicBezTo>
                      <a:pt x="2680" y="-13313"/>
                      <a:pt x="34760" y="5614"/>
                      <a:pt x="162713" y="7189"/>
                    </a:cubicBezTo>
                    <a:cubicBezTo>
                      <a:pt x="223219" y="7931"/>
                      <a:pt x="246147" y="1846"/>
                      <a:pt x="247096" y="23896"/>
                    </a:cubicBezTo>
                    <a:cubicBezTo>
                      <a:pt x="247544" y="34358"/>
                      <a:pt x="238624" y="41982"/>
                      <a:pt x="228593" y="41651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12738888" y="9604700"/>
                <a:ext cx="192844" cy="179765"/>
              </a:xfrm>
              <a:custGeom>
                <a:rect b="b" l="l" r="r" t="t"/>
                <a:pathLst>
                  <a:path extrusionOk="0" h="179765" w="192844">
                    <a:moveTo>
                      <a:pt x="192651" y="57989"/>
                    </a:moveTo>
                    <a:cubicBezTo>
                      <a:pt x="197675" y="104488"/>
                      <a:pt x="103763" y="160491"/>
                      <a:pt x="59225" y="174085"/>
                    </a:cubicBezTo>
                    <a:cubicBezTo>
                      <a:pt x="-6529" y="187857"/>
                      <a:pt x="9816" y="190640"/>
                      <a:pt x="0" y="11535"/>
                    </a:cubicBezTo>
                    <a:cubicBezTo>
                      <a:pt x="60757" y="10453"/>
                      <a:pt x="121962" y="5620"/>
                      <a:pt x="182199" y="0"/>
                    </a:cubicBezTo>
                    <a:cubicBezTo>
                      <a:pt x="186211" y="19258"/>
                      <a:pt x="190537" y="38463"/>
                      <a:pt x="192651" y="57989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12112348" y="9601505"/>
                <a:ext cx="824017" cy="1086604"/>
              </a:xfrm>
              <a:custGeom>
                <a:rect b="b" l="l" r="r" t="t"/>
                <a:pathLst>
                  <a:path extrusionOk="0" h="1086604" w="824017">
                    <a:moveTo>
                      <a:pt x="343586" y="910157"/>
                    </a:moveTo>
                    <a:cubicBezTo>
                      <a:pt x="367830" y="910989"/>
                      <a:pt x="368233" y="875766"/>
                      <a:pt x="344285" y="876035"/>
                    </a:cubicBezTo>
                    <a:cubicBezTo>
                      <a:pt x="142364" y="878290"/>
                      <a:pt x="117915" y="852436"/>
                      <a:pt x="115004" y="886004"/>
                    </a:cubicBezTo>
                    <a:cubicBezTo>
                      <a:pt x="114646" y="922113"/>
                      <a:pt x="162238" y="903937"/>
                      <a:pt x="343586" y="910157"/>
                    </a:cubicBezTo>
                    <a:close/>
                    <a:moveTo>
                      <a:pt x="573180" y="123201"/>
                    </a:moveTo>
                    <a:cubicBezTo>
                      <a:pt x="574353" y="107066"/>
                      <a:pt x="577067" y="90707"/>
                      <a:pt x="575983" y="74572"/>
                    </a:cubicBezTo>
                    <a:cubicBezTo>
                      <a:pt x="574658" y="54893"/>
                      <a:pt x="545381" y="59672"/>
                      <a:pt x="549438" y="78411"/>
                    </a:cubicBezTo>
                    <a:cubicBezTo>
                      <a:pt x="547073" y="106645"/>
                      <a:pt x="538332" y="206194"/>
                      <a:pt x="523170" y="230025"/>
                    </a:cubicBezTo>
                    <a:cubicBezTo>
                      <a:pt x="425631" y="357405"/>
                      <a:pt x="392342" y="295818"/>
                      <a:pt x="392781" y="491926"/>
                    </a:cubicBezTo>
                    <a:cubicBezTo>
                      <a:pt x="393300" y="727016"/>
                      <a:pt x="367185" y="848481"/>
                      <a:pt x="407889" y="846494"/>
                    </a:cubicBezTo>
                    <a:cubicBezTo>
                      <a:pt x="433396" y="842861"/>
                      <a:pt x="420902" y="810421"/>
                      <a:pt x="423034" y="792630"/>
                    </a:cubicBezTo>
                    <a:cubicBezTo>
                      <a:pt x="423007" y="791726"/>
                      <a:pt x="415878" y="395089"/>
                      <a:pt x="448648" y="343077"/>
                    </a:cubicBezTo>
                    <a:cubicBezTo>
                      <a:pt x="539533" y="250232"/>
                      <a:pt x="562675" y="267718"/>
                      <a:pt x="573180" y="123201"/>
                    </a:cubicBezTo>
                    <a:close/>
                    <a:moveTo>
                      <a:pt x="588745" y="769094"/>
                    </a:moveTo>
                    <a:cubicBezTo>
                      <a:pt x="581993" y="766678"/>
                      <a:pt x="574335" y="769962"/>
                      <a:pt x="570977" y="775904"/>
                    </a:cubicBezTo>
                    <a:cubicBezTo>
                      <a:pt x="553540" y="788343"/>
                      <a:pt x="560901" y="781247"/>
                      <a:pt x="481624" y="831880"/>
                    </a:cubicBezTo>
                    <a:cubicBezTo>
                      <a:pt x="465342" y="842279"/>
                      <a:pt x="481050" y="866772"/>
                      <a:pt x="497225" y="856490"/>
                    </a:cubicBezTo>
                    <a:cubicBezTo>
                      <a:pt x="570439" y="809928"/>
                      <a:pt x="621228" y="788737"/>
                      <a:pt x="588745" y="769094"/>
                    </a:cubicBezTo>
                    <a:close/>
                    <a:moveTo>
                      <a:pt x="824017" y="1682"/>
                    </a:moveTo>
                    <a:cubicBezTo>
                      <a:pt x="824017" y="100461"/>
                      <a:pt x="809768" y="169064"/>
                      <a:pt x="734530" y="236835"/>
                    </a:cubicBezTo>
                    <a:cubicBezTo>
                      <a:pt x="669322" y="303827"/>
                      <a:pt x="657706" y="282967"/>
                      <a:pt x="638048" y="486216"/>
                    </a:cubicBezTo>
                    <a:cubicBezTo>
                      <a:pt x="612416" y="751151"/>
                      <a:pt x="627901" y="716483"/>
                      <a:pt x="690279" y="794330"/>
                    </a:cubicBezTo>
                    <a:cubicBezTo>
                      <a:pt x="735389" y="850619"/>
                      <a:pt x="670164" y="899356"/>
                      <a:pt x="562307" y="1027076"/>
                    </a:cubicBezTo>
                    <a:cubicBezTo>
                      <a:pt x="505016" y="1103249"/>
                      <a:pt x="420473" y="1093271"/>
                      <a:pt x="133614" y="1068536"/>
                    </a:cubicBezTo>
                    <a:cubicBezTo>
                      <a:pt x="77371" y="1063686"/>
                      <a:pt x="11071" y="1064948"/>
                      <a:pt x="2249" y="993517"/>
                    </a:cubicBezTo>
                    <a:cubicBezTo>
                      <a:pt x="-12779" y="871802"/>
                      <a:pt x="52787" y="1101003"/>
                      <a:pt x="43007" y="0"/>
                    </a:cubicBezTo>
                    <a:cubicBezTo>
                      <a:pt x="147102" y="7329"/>
                      <a:pt x="531544" y="15652"/>
                      <a:pt x="622697" y="14748"/>
                    </a:cubicBezTo>
                    <a:cubicBezTo>
                      <a:pt x="635719" y="14623"/>
                      <a:pt x="616616" y="109858"/>
                      <a:pt x="640922" y="179329"/>
                    </a:cubicBezTo>
                    <a:cubicBezTo>
                      <a:pt x="665148" y="196735"/>
                      <a:pt x="745241" y="156366"/>
                      <a:pt x="791875" y="112704"/>
                    </a:cubicBezTo>
                    <a:cubicBezTo>
                      <a:pt x="831630" y="82903"/>
                      <a:pt x="819566" y="55045"/>
                      <a:pt x="808738" y="3186"/>
                    </a:cubicBezTo>
                    <a:cubicBezTo>
                      <a:pt x="813799" y="2667"/>
                      <a:pt x="818912" y="2175"/>
                      <a:pt x="824017" y="168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12910662" y="9437202"/>
                <a:ext cx="179" cy="626"/>
              </a:xfrm>
              <a:custGeom>
                <a:rect b="b" l="l" r="r" t="t"/>
                <a:pathLst>
                  <a:path extrusionOk="0" h="626" w="179">
                    <a:moveTo>
                      <a:pt x="0" y="0"/>
                    </a:moveTo>
                    <a:cubicBezTo>
                      <a:pt x="90" y="268"/>
                      <a:pt x="90" y="447"/>
                      <a:pt x="90" y="537"/>
                    </a:cubicBezTo>
                    <a:lnTo>
                      <a:pt x="179" y="626"/>
                    </a:lnTo>
                    <a:cubicBezTo>
                      <a:pt x="90" y="358"/>
                      <a:pt x="90" y="179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90" y="268"/>
                      <a:pt x="90" y="447"/>
                      <a:pt x="90" y="537"/>
                    </a:cubicBezTo>
                    <a:lnTo>
                      <a:pt x="179" y="626"/>
                    </a:lnTo>
                    <a:cubicBezTo>
                      <a:pt x="90" y="358"/>
                      <a:pt x="90" y="179"/>
                      <a:pt x="0" y="0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11699550" y="8343530"/>
                <a:ext cx="1446939" cy="1298441"/>
              </a:xfrm>
              <a:custGeom>
                <a:rect b="b" l="l" r="r" t="t"/>
                <a:pathLst>
                  <a:path extrusionOk="0" h="1298441" w="1446939">
                    <a:moveTo>
                      <a:pt x="1343571" y="1090"/>
                    </a:moveTo>
                    <a:cubicBezTo>
                      <a:pt x="861653" y="38855"/>
                      <a:pt x="597811" y="18451"/>
                      <a:pt x="349374" y="80378"/>
                    </a:cubicBezTo>
                    <a:cubicBezTo>
                      <a:pt x="85891" y="146153"/>
                      <a:pt x="5646" y="531407"/>
                      <a:pt x="272" y="765960"/>
                    </a:cubicBezTo>
                    <a:cubicBezTo>
                      <a:pt x="-4653" y="985300"/>
                      <a:pt x="55530" y="1256812"/>
                      <a:pt x="319461" y="1267551"/>
                    </a:cubicBezTo>
                    <a:cubicBezTo>
                      <a:pt x="781049" y="1327330"/>
                      <a:pt x="1236816" y="1281780"/>
                      <a:pt x="1236816" y="1282675"/>
                    </a:cubicBezTo>
                    <a:cubicBezTo>
                      <a:pt x="1283208" y="1282764"/>
                      <a:pt x="1383693" y="1289386"/>
                      <a:pt x="1390231" y="1252069"/>
                    </a:cubicBezTo>
                    <a:cubicBezTo>
                      <a:pt x="1404292" y="1226117"/>
                      <a:pt x="1354586" y="1173318"/>
                      <a:pt x="1354586" y="1174213"/>
                    </a:cubicBezTo>
                    <a:cubicBezTo>
                      <a:pt x="1356378" y="1188621"/>
                      <a:pt x="1347511" y="1205714"/>
                      <a:pt x="1332286" y="1205087"/>
                    </a:cubicBezTo>
                    <a:cubicBezTo>
                      <a:pt x="1291985" y="1205892"/>
                      <a:pt x="1017486" y="524248"/>
                      <a:pt x="1318852" y="121096"/>
                    </a:cubicBezTo>
                    <a:cubicBezTo>
                      <a:pt x="1350288" y="72145"/>
                      <a:pt x="1447101" y="-3027"/>
                      <a:pt x="1382887" y="75367"/>
                    </a:cubicBezTo>
                    <a:cubicBezTo>
                      <a:pt x="1375722" y="84047"/>
                      <a:pt x="1361035" y="93712"/>
                      <a:pt x="1414591" y="69371"/>
                    </a:cubicBezTo>
                    <a:cubicBezTo>
                      <a:pt x="1467252" y="45477"/>
                      <a:pt x="1463571" y="-8306"/>
                      <a:pt x="1343571" y="1090"/>
                    </a:cubicBezTo>
                    <a:close/>
                    <a:moveTo>
                      <a:pt x="1211292" y="1094298"/>
                    </a:moveTo>
                    <a:lnTo>
                      <a:pt x="1211202" y="1094209"/>
                    </a:lnTo>
                    <a:cubicBezTo>
                      <a:pt x="1211202" y="1094120"/>
                      <a:pt x="1211202" y="1093941"/>
                      <a:pt x="1211113" y="1093672"/>
                    </a:cubicBezTo>
                    <a:cubicBezTo>
                      <a:pt x="1211202" y="1093851"/>
                      <a:pt x="1211202" y="1094030"/>
                      <a:pt x="1211292" y="1094298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" name="Google Shape;161;p4"/>
            <p:cNvSpPr/>
            <p:nvPr/>
          </p:nvSpPr>
          <p:spPr>
            <a:xfrm>
              <a:off x="12920622" y="8375404"/>
              <a:ext cx="1798312" cy="1609475"/>
            </a:xfrm>
            <a:custGeom>
              <a:rect b="b" l="l" r="r" t="t"/>
              <a:pathLst>
                <a:path extrusionOk="0" h="1609475" w="1798312">
                  <a:moveTo>
                    <a:pt x="717781" y="1063140"/>
                  </a:moveTo>
                  <a:cubicBezTo>
                    <a:pt x="1078883" y="1279616"/>
                    <a:pt x="1473123" y="1467813"/>
                    <a:pt x="1798313" y="1609476"/>
                  </a:cubicBezTo>
                  <a:cubicBezTo>
                    <a:pt x="1756309" y="1598558"/>
                    <a:pt x="1632628" y="1560883"/>
                    <a:pt x="1278063" y="1442398"/>
                  </a:cubicBezTo>
                  <a:cubicBezTo>
                    <a:pt x="288613" y="1111822"/>
                    <a:pt x="159200" y="1254559"/>
                    <a:pt x="133138" y="1139922"/>
                  </a:cubicBezTo>
                  <a:cubicBezTo>
                    <a:pt x="131526" y="1129899"/>
                    <a:pt x="95703" y="1052580"/>
                    <a:pt x="91672" y="1043542"/>
                  </a:cubicBezTo>
                  <a:cubicBezTo>
                    <a:pt x="-76699" y="669116"/>
                    <a:pt x="12413" y="194730"/>
                    <a:pt x="154006" y="53336"/>
                  </a:cubicBezTo>
                  <a:cubicBezTo>
                    <a:pt x="188486" y="37407"/>
                    <a:pt x="244013" y="21478"/>
                    <a:pt x="322198" y="0"/>
                  </a:cubicBezTo>
                  <a:cubicBezTo>
                    <a:pt x="226728" y="236253"/>
                    <a:pt x="133944" y="713056"/>
                    <a:pt x="717781" y="1063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4"/>
          <p:cNvSpPr/>
          <p:nvPr/>
        </p:nvSpPr>
        <p:spPr>
          <a:xfrm rot="-412610">
            <a:off x="883367" y="3679849"/>
            <a:ext cx="1812835" cy="1645302"/>
          </a:xfrm>
          <a:custGeom>
            <a:rect b="b" l="l" r="r" t="t"/>
            <a:pathLst>
              <a:path extrusionOk="0" h="3283347" w="3617674">
                <a:moveTo>
                  <a:pt x="3536336" y="79707"/>
                </a:moveTo>
                <a:cubicBezTo>
                  <a:pt x="3513218" y="-32660"/>
                  <a:pt x="3482638" y="-11123"/>
                  <a:pt x="2693409" y="51814"/>
                </a:cubicBezTo>
                <a:cubicBezTo>
                  <a:pt x="2436197" y="72329"/>
                  <a:pt x="1272480" y="200244"/>
                  <a:pt x="1017867" y="254520"/>
                </a:cubicBezTo>
                <a:cubicBezTo>
                  <a:pt x="839612" y="292512"/>
                  <a:pt x="1017646" y="833299"/>
                  <a:pt x="1017646" y="2284631"/>
                </a:cubicBezTo>
                <a:cubicBezTo>
                  <a:pt x="1018235" y="2314444"/>
                  <a:pt x="1019918" y="2343270"/>
                  <a:pt x="1013985" y="2371580"/>
                </a:cubicBezTo>
                <a:cubicBezTo>
                  <a:pt x="301891" y="2052969"/>
                  <a:pt x="-229563" y="2904164"/>
                  <a:pt x="100036" y="3200993"/>
                </a:cubicBezTo>
                <a:cubicBezTo>
                  <a:pt x="290344" y="3372374"/>
                  <a:pt x="727845" y="3265849"/>
                  <a:pt x="952426" y="2978032"/>
                </a:cubicBezTo>
                <a:cubicBezTo>
                  <a:pt x="1164627" y="2706082"/>
                  <a:pt x="1113136" y="2415046"/>
                  <a:pt x="1101172" y="1758174"/>
                </a:cubicBezTo>
                <a:cubicBezTo>
                  <a:pt x="1096514" y="1502206"/>
                  <a:pt x="1092910" y="1246098"/>
                  <a:pt x="1079704" y="991134"/>
                </a:cubicBezTo>
                <a:cubicBezTo>
                  <a:pt x="1077318" y="945037"/>
                  <a:pt x="1112302" y="902984"/>
                  <a:pt x="1158514" y="896350"/>
                </a:cubicBezTo>
                <a:cubicBezTo>
                  <a:pt x="1635331" y="827915"/>
                  <a:pt x="2802161" y="691111"/>
                  <a:pt x="3242064" y="641737"/>
                </a:cubicBezTo>
                <a:cubicBezTo>
                  <a:pt x="3556913" y="606400"/>
                  <a:pt x="3469694" y="473134"/>
                  <a:pt x="3517010" y="2073378"/>
                </a:cubicBezTo>
                <a:cubicBezTo>
                  <a:pt x="3517034" y="2074204"/>
                  <a:pt x="3517189" y="2163260"/>
                  <a:pt x="3515187" y="2185018"/>
                </a:cubicBezTo>
                <a:cubicBezTo>
                  <a:pt x="3341109" y="2018531"/>
                  <a:pt x="2612972" y="2136241"/>
                  <a:pt x="2512768" y="2697683"/>
                </a:cubicBezTo>
                <a:cubicBezTo>
                  <a:pt x="2469514" y="2940056"/>
                  <a:pt x="2580178" y="3094353"/>
                  <a:pt x="2836720" y="3095440"/>
                </a:cubicBezTo>
                <a:cubicBezTo>
                  <a:pt x="3213446" y="3097041"/>
                  <a:pt x="3561432" y="2838066"/>
                  <a:pt x="3608421" y="2376000"/>
                </a:cubicBezTo>
                <a:cubicBezTo>
                  <a:pt x="3645791" y="2008669"/>
                  <a:pt x="3559422" y="191894"/>
                  <a:pt x="3536336" y="79707"/>
                </a:cubicBezTo>
                <a:close/>
              </a:path>
            </a:pathLst>
          </a:custGeom>
          <a:solidFill>
            <a:srgbClr val="FAE8D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4"/>
          <p:cNvGrpSpPr/>
          <p:nvPr/>
        </p:nvGrpSpPr>
        <p:grpSpPr>
          <a:xfrm rot="-7095997">
            <a:off x="3509173" y="3402934"/>
            <a:ext cx="1378395" cy="2192805"/>
            <a:chOff x="7018137" y="6806574"/>
            <a:chExt cx="2756645" cy="4385378"/>
          </a:xfrm>
        </p:grpSpPr>
        <p:sp>
          <p:nvSpPr>
            <p:cNvPr id="164" name="Google Shape;164;p4"/>
            <p:cNvSpPr/>
            <p:nvPr/>
          </p:nvSpPr>
          <p:spPr>
            <a:xfrm>
              <a:off x="9636428" y="11001720"/>
              <a:ext cx="138354" cy="190232"/>
            </a:xfrm>
            <a:custGeom>
              <a:rect b="b" l="l" r="r" t="t"/>
              <a:pathLst>
                <a:path extrusionOk="0" h="190232" w="138354">
                  <a:moveTo>
                    <a:pt x="74422" y="149634"/>
                  </a:moveTo>
                  <a:cubicBezTo>
                    <a:pt x="-14083" y="49785"/>
                    <a:pt x="-12479" y="69816"/>
                    <a:pt x="21755" y="59612"/>
                  </a:cubicBezTo>
                  <a:cubicBezTo>
                    <a:pt x="51692" y="50232"/>
                    <a:pt x="87803" y="27693"/>
                    <a:pt x="104227" y="0"/>
                  </a:cubicBezTo>
                  <a:cubicBezTo>
                    <a:pt x="98396" y="9836"/>
                    <a:pt x="201869" y="293422"/>
                    <a:pt x="74422" y="149634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211664" y="10442325"/>
              <a:ext cx="557140" cy="675457"/>
            </a:xfrm>
            <a:custGeom>
              <a:rect b="b" l="l" r="r" t="t"/>
              <a:pathLst>
                <a:path extrusionOk="0" h="675457" w="557140">
                  <a:moveTo>
                    <a:pt x="535621" y="490824"/>
                  </a:moveTo>
                  <a:cubicBezTo>
                    <a:pt x="477360" y="316100"/>
                    <a:pt x="381734" y="87708"/>
                    <a:pt x="362758" y="49416"/>
                  </a:cubicBezTo>
                  <a:cubicBezTo>
                    <a:pt x="312591" y="-51828"/>
                    <a:pt x="220061" y="23888"/>
                    <a:pt x="128900" y="86708"/>
                  </a:cubicBezTo>
                  <a:cubicBezTo>
                    <a:pt x="71393" y="126341"/>
                    <a:pt x="-15884" y="159952"/>
                    <a:pt x="2495" y="198630"/>
                  </a:cubicBezTo>
                  <a:cubicBezTo>
                    <a:pt x="14404" y="223684"/>
                    <a:pt x="37089" y="236580"/>
                    <a:pt x="83459" y="280035"/>
                  </a:cubicBezTo>
                  <a:cubicBezTo>
                    <a:pt x="70753" y="288144"/>
                    <a:pt x="246658" y="482715"/>
                    <a:pt x="256759" y="493769"/>
                  </a:cubicBezTo>
                  <a:cubicBezTo>
                    <a:pt x="423668" y="676401"/>
                    <a:pt x="419502" y="679714"/>
                    <a:pt x="446967" y="674086"/>
                  </a:cubicBezTo>
                  <a:cubicBezTo>
                    <a:pt x="481955" y="666906"/>
                    <a:pt x="521029" y="648050"/>
                    <a:pt x="543942" y="616780"/>
                  </a:cubicBezTo>
                  <a:cubicBezTo>
                    <a:pt x="570942" y="578339"/>
                    <a:pt x="550537" y="534498"/>
                    <a:pt x="535621" y="490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6" name="Google Shape;166;p4"/>
            <p:cNvGrpSpPr/>
            <p:nvPr/>
          </p:nvGrpSpPr>
          <p:grpSpPr>
            <a:xfrm>
              <a:off x="7018137" y="6806574"/>
              <a:ext cx="2592684" cy="3976399"/>
              <a:chOff x="7018137" y="6806574"/>
              <a:chExt cx="2592684" cy="3976399"/>
            </a:xfrm>
          </p:grpSpPr>
          <p:sp>
            <p:nvSpPr>
              <p:cNvPr id="167" name="Google Shape;167;p4"/>
              <p:cNvSpPr/>
              <p:nvPr/>
            </p:nvSpPr>
            <p:spPr>
              <a:xfrm>
                <a:off x="7018137" y="6806574"/>
                <a:ext cx="375278" cy="410349"/>
              </a:xfrm>
              <a:custGeom>
                <a:rect b="b" l="l" r="r" t="t"/>
                <a:pathLst>
                  <a:path extrusionOk="0" h="410349" w="375278">
                    <a:moveTo>
                      <a:pt x="333439" y="295421"/>
                    </a:moveTo>
                    <a:cubicBezTo>
                      <a:pt x="399653" y="276565"/>
                      <a:pt x="373741" y="301821"/>
                      <a:pt x="347487" y="237089"/>
                    </a:cubicBezTo>
                    <a:cubicBezTo>
                      <a:pt x="268566" y="113316"/>
                      <a:pt x="200502" y="-111955"/>
                      <a:pt x="19537" y="65793"/>
                    </a:cubicBezTo>
                    <a:cubicBezTo>
                      <a:pt x="-37619" y="141860"/>
                      <a:pt x="38478" y="234284"/>
                      <a:pt x="146213" y="410349"/>
                    </a:cubicBezTo>
                    <a:cubicBezTo>
                      <a:pt x="192198" y="356997"/>
                      <a:pt x="262559" y="316207"/>
                      <a:pt x="333439" y="29542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7199508" y="7194933"/>
                <a:ext cx="1783685" cy="2660896"/>
              </a:xfrm>
              <a:custGeom>
                <a:rect b="b" l="l" r="r" t="t"/>
                <a:pathLst>
                  <a:path extrusionOk="0" h="2660896" w="1783685">
                    <a:moveTo>
                      <a:pt x="1776076" y="2263429"/>
                    </a:moveTo>
                    <a:cubicBezTo>
                      <a:pt x="1766868" y="2287510"/>
                      <a:pt x="1745858" y="2293533"/>
                      <a:pt x="1722497" y="2285958"/>
                    </a:cubicBezTo>
                    <a:cubicBezTo>
                      <a:pt x="1719165" y="2303754"/>
                      <a:pt x="1706889" y="2315239"/>
                      <a:pt x="1689088" y="2314625"/>
                    </a:cubicBezTo>
                    <a:cubicBezTo>
                      <a:pt x="1684440" y="2330141"/>
                      <a:pt x="1666551" y="2342677"/>
                      <a:pt x="1648224" y="2341275"/>
                    </a:cubicBezTo>
                    <a:cubicBezTo>
                      <a:pt x="1641201" y="2365681"/>
                      <a:pt x="1621102" y="2361727"/>
                      <a:pt x="1618498" y="2365207"/>
                    </a:cubicBezTo>
                    <a:cubicBezTo>
                      <a:pt x="1621891" y="2371195"/>
                      <a:pt x="1635255" y="2395101"/>
                      <a:pt x="1634019" y="2395451"/>
                    </a:cubicBezTo>
                    <a:cubicBezTo>
                      <a:pt x="1658396" y="2438232"/>
                      <a:pt x="1613236" y="2481099"/>
                      <a:pt x="1574039" y="2467512"/>
                    </a:cubicBezTo>
                    <a:cubicBezTo>
                      <a:pt x="1547478" y="2492636"/>
                      <a:pt x="1556677" y="2484694"/>
                      <a:pt x="1553082" y="2487411"/>
                    </a:cubicBezTo>
                    <a:cubicBezTo>
                      <a:pt x="1555212" y="2514885"/>
                      <a:pt x="1523416" y="2533374"/>
                      <a:pt x="1526950" y="2541851"/>
                    </a:cubicBezTo>
                    <a:cubicBezTo>
                      <a:pt x="1567419" y="2632890"/>
                      <a:pt x="1528555" y="2565529"/>
                      <a:pt x="1550538" y="2630129"/>
                    </a:cubicBezTo>
                    <a:cubicBezTo>
                      <a:pt x="1558957" y="2655113"/>
                      <a:pt x="1526073" y="2670104"/>
                      <a:pt x="1508711" y="2654587"/>
                    </a:cubicBezTo>
                    <a:cubicBezTo>
                      <a:pt x="1437612" y="2590715"/>
                      <a:pt x="431982" y="1072359"/>
                      <a:pt x="106294" y="464292"/>
                    </a:cubicBezTo>
                    <a:cubicBezTo>
                      <a:pt x="41843" y="343894"/>
                      <a:pt x="-69996" y="205384"/>
                      <a:pt x="60345" y="100397"/>
                    </a:cubicBezTo>
                    <a:cubicBezTo>
                      <a:pt x="327377" y="-114144"/>
                      <a:pt x="376790" y="55557"/>
                      <a:pt x="491514" y="233209"/>
                    </a:cubicBezTo>
                    <a:cubicBezTo>
                      <a:pt x="1834827" y="2315107"/>
                      <a:pt x="1802347" y="2194884"/>
                      <a:pt x="1776076" y="2263429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9383957" y="10630891"/>
                <a:ext cx="226864" cy="152083"/>
              </a:xfrm>
              <a:custGeom>
                <a:rect b="b" l="l" r="r" t="t"/>
                <a:pathLst>
                  <a:path extrusionOk="0" h="152083" w="226864">
                    <a:moveTo>
                      <a:pt x="217351" y="0"/>
                    </a:moveTo>
                    <a:cubicBezTo>
                      <a:pt x="177917" y="45033"/>
                      <a:pt x="94691" y="101305"/>
                      <a:pt x="8361" y="128569"/>
                    </a:cubicBezTo>
                    <a:cubicBezTo>
                      <a:pt x="-6336" y="134495"/>
                      <a:pt x="-19989" y="196929"/>
                      <a:pt x="138089" y="90207"/>
                    </a:cubicBezTo>
                    <a:cubicBezTo>
                      <a:pt x="148208" y="82790"/>
                      <a:pt x="259565" y="2069"/>
                      <a:pt x="217351" y="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0" name="Google Shape;170;p4"/>
            <p:cNvSpPr/>
            <p:nvPr/>
          </p:nvSpPr>
          <p:spPr>
            <a:xfrm>
              <a:off x="7141010" y="6992974"/>
              <a:ext cx="252612" cy="223958"/>
            </a:xfrm>
            <a:custGeom>
              <a:rect b="b" l="l" r="r" t="t"/>
              <a:pathLst>
                <a:path extrusionOk="0" h="223958" w="252612">
                  <a:moveTo>
                    <a:pt x="252613" y="99107"/>
                  </a:moveTo>
                  <a:cubicBezTo>
                    <a:pt x="159750" y="115745"/>
                    <a:pt x="73420" y="165845"/>
                    <a:pt x="23331" y="223958"/>
                  </a:cubicBezTo>
                  <a:cubicBezTo>
                    <a:pt x="-12744" y="164890"/>
                    <a:pt x="-3782" y="184728"/>
                    <a:pt x="28382" y="159463"/>
                  </a:cubicBezTo>
                  <a:cubicBezTo>
                    <a:pt x="252394" y="23093"/>
                    <a:pt x="154909" y="-58532"/>
                    <a:pt x="224605" y="50689"/>
                  </a:cubicBezTo>
                  <a:cubicBezTo>
                    <a:pt x="229200" y="61998"/>
                    <a:pt x="242029" y="80294"/>
                    <a:pt x="252613" y="99107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401371" y="7418463"/>
              <a:ext cx="882005" cy="1289735"/>
            </a:xfrm>
            <a:custGeom>
              <a:rect b="b" l="l" r="r" t="t"/>
              <a:pathLst>
                <a:path extrusionOk="0" h="1289735" w="882005">
                  <a:moveTo>
                    <a:pt x="862683" y="1100531"/>
                  </a:moveTo>
                  <a:cubicBezTo>
                    <a:pt x="908326" y="1193490"/>
                    <a:pt x="867848" y="1256880"/>
                    <a:pt x="796206" y="1283162"/>
                  </a:cubicBezTo>
                  <a:cubicBezTo>
                    <a:pt x="687156" y="1329475"/>
                    <a:pt x="659481" y="1138533"/>
                    <a:pt x="212975" y="472117"/>
                  </a:cubicBezTo>
                  <a:cubicBezTo>
                    <a:pt x="-724" y="153168"/>
                    <a:pt x="-48506" y="102200"/>
                    <a:pt x="46795" y="32892"/>
                  </a:cubicBezTo>
                  <a:cubicBezTo>
                    <a:pt x="168754" y="-57507"/>
                    <a:pt x="199585" y="55334"/>
                    <a:pt x="293044" y="167343"/>
                  </a:cubicBezTo>
                  <a:cubicBezTo>
                    <a:pt x="445931" y="372522"/>
                    <a:pt x="727729" y="860400"/>
                    <a:pt x="862683" y="1100531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8486469" y="9745305"/>
              <a:ext cx="973" cy="1498"/>
            </a:xfrm>
            <a:custGeom>
              <a:rect b="b" l="l" r="r" t="t"/>
              <a:pathLst>
                <a:path extrusionOk="0" h="1498" w="973">
                  <a:moveTo>
                    <a:pt x="0" y="0"/>
                  </a:moveTo>
                  <a:cubicBezTo>
                    <a:pt x="289" y="491"/>
                    <a:pt x="623" y="973"/>
                    <a:pt x="973" y="1499"/>
                  </a:cubicBezTo>
                  <a:cubicBezTo>
                    <a:pt x="631" y="1017"/>
                    <a:pt x="289" y="491"/>
                    <a:pt x="0" y="0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179514" y="8639026"/>
              <a:ext cx="134289" cy="137958"/>
            </a:xfrm>
            <a:custGeom>
              <a:rect b="b" l="l" r="r" t="t"/>
              <a:pathLst>
                <a:path extrusionOk="0" h="137958" w="134289">
                  <a:moveTo>
                    <a:pt x="109532" y="24150"/>
                  </a:moveTo>
                  <a:cubicBezTo>
                    <a:pt x="126403" y="52623"/>
                    <a:pt x="146519" y="76030"/>
                    <a:pt x="124825" y="99427"/>
                  </a:cubicBezTo>
                  <a:cubicBezTo>
                    <a:pt x="113829" y="111288"/>
                    <a:pt x="76806" y="140165"/>
                    <a:pt x="59917" y="137824"/>
                  </a:cubicBezTo>
                  <a:cubicBezTo>
                    <a:pt x="45773" y="135869"/>
                    <a:pt x="35136" y="121422"/>
                    <a:pt x="13065" y="88837"/>
                  </a:cubicBezTo>
                  <a:cubicBezTo>
                    <a:pt x="-3579" y="64256"/>
                    <a:pt x="-1088" y="68166"/>
                    <a:pt x="3077" y="67211"/>
                  </a:cubicBezTo>
                  <a:cubicBezTo>
                    <a:pt x="33453" y="61293"/>
                    <a:pt x="70142" y="34450"/>
                    <a:pt x="87925" y="9221"/>
                  </a:cubicBezTo>
                  <a:cubicBezTo>
                    <a:pt x="97492" y="-3140"/>
                    <a:pt x="90889" y="-7304"/>
                    <a:pt x="109532" y="241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381527" y="7332697"/>
              <a:ext cx="128047" cy="131913"/>
            </a:xfrm>
            <a:custGeom>
              <a:rect b="b" l="l" r="r" t="t"/>
              <a:pathLst>
                <a:path extrusionOk="0" h="131913" w="128047">
                  <a:moveTo>
                    <a:pt x="128047" y="86538"/>
                  </a:moveTo>
                  <a:cubicBezTo>
                    <a:pt x="100522" y="92035"/>
                    <a:pt x="71190" y="115502"/>
                    <a:pt x="49022" y="131913"/>
                  </a:cubicBezTo>
                  <a:cubicBezTo>
                    <a:pt x="7062" y="69733"/>
                    <a:pt x="-3048" y="56189"/>
                    <a:pt x="731" y="38717"/>
                  </a:cubicBezTo>
                  <a:cubicBezTo>
                    <a:pt x="8527" y="6553"/>
                    <a:pt x="58466" y="-15836"/>
                    <a:pt x="81353" y="14005"/>
                  </a:cubicBezTo>
                  <a:cubicBezTo>
                    <a:pt x="98724" y="37656"/>
                    <a:pt x="113473" y="61764"/>
                    <a:pt x="128047" y="865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" name="Google Shape;175;p4"/>
            <p:cNvGrpSpPr/>
            <p:nvPr/>
          </p:nvGrpSpPr>
          <p:grpSpPr>
            <a:xfrm>
              <a:off x="8298070" y="8952184"/>
              <a:ext cx="371102" cy="272357"/>
              <a:chOff x="8298070" y="8952184"/>
              <a:chExt cx="371102" cy="272357"/>
            </a:xfrm>
          </p:grpSpPr>
          <p:sp>
            <p:nvSpPr>
              <p:cNvPr id="176" name="Google Shape;176;p4"/>
              <p:cNvSpPr/>
              <p:nvPr/>
            </p:nvSpPr>
            <p:spPr>
              <a:xfrm>
                <a:off x="8298070" y="9123265"/>
                <a:ext cx="62074" cy="49513"/>
              </a:xfrm>
              <a:custGeom>
                <a:rect b="b" l="l" r="r" t="t"/>
                <a:pathLst>
                  <a:path extrusionOk="0" h="49513" w="62074">
                    <a:moveTo>
                      <a:pt x="47623" y="22337"/>
                    </a:moveTo>
                    <a:cubicBezTo>
                      <a:pt x="55489" y="16551"/>
                      <a:pt x="66450" y="10853"/>
                      <a:pt x="60251" y="3069"/>
                    </a:cubicBezTo>
                    <a:cubicBezTo>
                      <a:pt x="54200" y="-4523"/>
                      <a:pt x="46475" y="3673"/>
                      <a:pt x="38846" y="9328"/>
                    </a:cubicBezTo>
                    <a:cubicBezTo>
                      <a:pt x="3779" y="35338"/>
                      <a:pt x="-4184" y="39072"/>
                      <a:pt x="1823" y="46603"/>
                    </a:cubicBezTo>
                    <a:cubicBezTo>
                      <a:pt x="8970" y="55571"/>
                      <a:pt x="19799" y="42789"/>
                      <a:pt x="47623" y="2233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8379436" y="8952184"/>
                <a:ext cx="284252" cy="161757"/>
              </a:xfrm>
              <a:custGeom>
                <a:rect b="b" l="l" r="r" t="t"/>
                <a:pathLst>
                  <a:path extrusionOk="0" h="161757" w="284252">
                    <a:moveTo>
                      <a:pt x="281202" y="3"/>
                    </a:moveTo>
                    <a:cubicBezTo>
                      <a:pt x="264445" y="-689"/>
                      <a:pt x="86418" y="104342"/>
                      <a:pt x="2876" y="150856"/>
                    </a:cubicBezTo>
                    <a:cubicBezTo>
                      <a:pt x="-3710" y="154521"/>
                      <a:pt x="2192" y="164646"/>
                      <a:pt x="8786" y="160964"/>
                    </a:cubicBezTo>
                    <a:cubicBezTo>
                      <a:pt x="121818" y="98030"/>
                      <a:pt x="310508" y="1231"/>
                      <a:pt x="281202" y="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8325786" y="9188238"/>
                <a:ext cx="24291" cy="36303"/>
              </a:xfrm>
              <a:custGeom>
                <a:rect b="b" l="l" r="r" t="t"/>
                <a:pathLst>
                  <a:path extrusionOk="0" h="36303" w="24291">
                    <a:moveTo>
                      <a:pt x="23406" y="29354"/>
                    </a:moveTo>
                    <a:cubicBezTo>
                      <a:pt x="22897" y="28477"/>
                      <a:pt x="-22649" y="-37692"/>
                      <a:pt x="14698" y="31572"/>
                    </a:cubicBezTo>
                    <a:cubicBezTo>
                      <a:pt x="19460" y="40399"/>
                      <a:pt x="26852" y="35236"/>
                      <a:pt x="23406" y="29354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8383535" y="9149869"/>
                <a:ext cx="29414" cy="42442"/>
              </a:xfrm>
              <a:custGeom>
                <a:rect b="b" l="l" r="r" t="t"/>
                <a:pathLst>
                  <a:path extrusionOk="0" h="42442" w="29414">
                    <a:moveTo>
                      <a:pt x="26934" y="33314"/>
                    </a:moveTo>
                    <a:cubicBezTo>
                      <a:pt x="9861" y="9285"/>
                      <a:pt x="-9212" y="-14744"/>
                      <a:pt x="4932" y="11231"/>
                    </a:cubicBezTo>
                    <a:cubicBezTo>
                      <a:pt x="29749" y="56764"/>
                      <a:pt x="32642" y="41353"/>
                      <a:pt x="26934" y="33314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8439611" y="9117849"/>
                <a:ext cx="27784" cy="44746"/>
              </a:xfrm>
              <a:custGeom>
                <a:rect b="b" l="l" r="r" t="t"/>
                <a:pathLst>
                  <a:path extrusionOk="0" h="44746" w="27784">
                    <a:moveTo>
                      <a:pt x="27636" y="40306"/>
                    </a:moveTo>
                    <a:cubicBezTo>
                      <a:pt x="25865" y="34389"/>
                      <a:pt x="-24653" y="-42660"/>
                      <a:pt x="15404" y="33205"/>
                    </a:cubicBezTo>
                    <a:cubicBezTo>
                      <a:pt x="17307" y="36799"/>
                      <a:pt x="18894" y="40788"/>
                      <a:pt x="21735" y="43742"/>
                    </a:cubicBezTo>
                    <a:cubicBezTo>
                      <a:pt x="24173" y="46249"/>
                      <a:pt x="28654" y="43672"/>
                      <a:pt x="27636" y="40306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8515758" y="9079558"/>
                <a:ext cx="28087" cy="51901"/>
              </a:xfrm>
              <a:custGeom>
                <a:rect b="b" l="l" r="r" t="t"/>
                <a:pathLst>
                  <a:path extrusionOk="0" h="51901" w="28087">
                    <a:moveTo>
                      <a:pt x="728" y="181"/>
                    </a:moveTo>
                    <a:cubicBezTo>
                      <a:pt x="-4560" y="-3431"/>
                      <a:pt x="20668" y="48204"/>
                      <a:pt x="21519" y="48922"/>
                    </a:cubicBezTo>
                    <a:cubicBezTo>
                      <a:pt x="41021" y="65500"/>
                      <a:pt x="11970" y="7834"/>
                      <a:pt x="728" y="18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8576198" y="9040362"/>
                <a:ext cx="29709" cy="43073"/>
              </a:xfrm>
              <a:custGeom>
                <a:rect b="b" l="l" r="r" t="t"/>
                <a:pathLst>
                  <a:path extrusionOk="0" h="43073" w="29709">
                    <a:moveTo>
                      <a:pt x="4046" y="1638"/>
                    </a:moveTo>
                    <a:cubicBezTo>
                      <a:pt x="670" y="-1632"/>
                      <a:pt x="-1899" y="-10"/>
                      <a:pt x="1854" y="6547"/>
                    </a:cubicBezTo>
                    <a:cubicBezTo>
                      <a:pt x="40437" y="73952"/>
                      <a:pt x="36815" y="33355"/>
                      <a:pt x="4046" y="1638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8649964" y="9005853"/>
                <a:ext cx="19208" cy="28800"/>
              </a:xfrm>
              <a:custGeom>
                <a:rect b="b" l="l" r="r" t="t"/>
                <a:pathLst>
                  <a:path extrusionOk="0" h="28800" w="19208">
                    <a:moveTo>
                      <a:pt x="18434" y="20920"/>
                    </a:moveTo>
                    <a:cubicBezTo>
                      <a:pt x="17917" y="20017"/>
                      <a:pt x="-9819" y="-19994"/>
                      <a:pt x="3720" y="13056"/>
                    </a:cubicBezTo>
                    <a:cubicBezTo>
                      <a:pt x="14243" y="38742"/>
                      <a:pt x="21696" y="26591"/>
                      <a:pt x="18434" y="2092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4"/>
            <p:cNvSpPr/>
            <p:nvPr/>
          </p:nvSpPr>
          <p:spPr>
            <a:xfrm>
              <a:off x="7462709" y="7473649"/>
              <a:ext cx="763159" cy="1165870"/>
            </a:xfrm>
            <a:custGeom>
              <a:rect b="b" l="l" r="r" t="t"/>
              <a:pathLst>
                <a:path extrusionOk="0" h="1165870" w="763159">
                  <a:moveTo>
                    <a:pt x="701984" y="1164297"/>
                  </a:moveTo>
                  <a:cubicBezTo>
                    <a:pt x="662866" y="1170346"/>
                    <a:pt x="663900" y="1160948"/>
                    <a:pt x="626045" y="1100583"/>
                  </a:cubicBezTo>
                  <a:cubicBezTo>
                    <a:pt x="563680" y="1002723"/>
                    <a:pt x="496221" y="907598"/>
                    <a:pt x="433935" y="809791"/>
                  </a:cubicBezTo>
                  <a:cubicBezTo>
                    <a:pt x="325411" y="636189"/>
                    <a:pt x="386819" y="687797"/>
                    <a:pt x="49566" y="163371"/>
                  </a:cubicBezTo>
                  <a:cubicBezTo>
                    <a:pt x="39666" y="145602"/>
                    <a:pt x="-50260" y="32550"/>
                    <a:pt x="39482" y="3585"/>
                  </a:cubicBezTo>
                  <a:cubicBezTo>
                    <a:pt x="74821" y="-9626"/>
                    <a:pt x="67446" y="17971"/>
                    <a:pt x="55757" y="17340"/>
                  </a:cubicBezTo>
                  <a:cubicBezTo>
                    <a:pt x="144" y="31042"/>
                    <a:pt x="24943" y="81677"/>
                    <a:pt x="54398" y="126158"/>
                  </a:cubicBezTo>
                  <a:cubicBezTo>
                    <a:pt x="692776" y="1166375"/>
                    <a:pt x="661506" y="1197671"/>
                    <a:pt x="741768" y="1121008"/>
                  </a:cubicBezTo>
                  <a:cubicBezTo>
                    <a:pt x="751502" y="1076177"/>
                    <a:pt x="668302" y="953236"/>
                    <a:pt x="684656" y="944111"/>
                  </a:cubicBezTo>
                  <a:cubicBezTo>
                    <a:pt x="698292" y="939105"/>
                    <a:pt x="700458" y="961161"/>
                    <a:pt x="706140" y="969358"/>
                  </a:cubicBezTo>
                  <a:cubicBezTo>
                    <a:pt x="740155" y="1057794"/>
                    <a:pt x="817515" y="1135982"/>
                    <a:pt x="701984" y="116429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7570355" y="7520647"/>
              <a:ext cx="558421" cy="863271"/>
            </a:xfrm>
            <a:custGeom>
              <a:rect b="b" l="l" r="r" t="t"/>
              <a:pathLst>
                <a:path extrusionOk="0" h="863271" w="558421">
                  <a:moveTo>
                    <a:pt x="545259" y="858592"/>
                  </a:moveTo>
                  <a:cubicBezTo>
                    <a:pt x="476019" y="728209"/>
                    <a:pt x="36985" y="63905"/>
                    <a:pt x="15729" y="39771"/>
                  </a:cubicBezTo>
                  <a:cubicBezTo>
                    <a:pt x="-108667" y="-211387"/>
                    <a:pt x="545267" y="807282"/>
                    <a:pt x="558052" y="854568"/>
                  </a:cubicBezTo>
                  <a:cubicBezTo>
                    <a:pt x="560762" y="863168"/>
                    <a:pt x="547749" y="866964"/>
                    <a:pt x="545259" y="858592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8309894" y="9039476"/>
              <a:ext cx="1310283" cy="1700958"/>
            </a:xfrm>
            <a:custGeom>
              <a:rect b="b" l="l" r="r" t="t"/>
              <a:pathLst>
                <a:path extrusionOk="0" h="1700958" w="1310283">
                  <a:moveTo>
                    <a:pt x="1304471" y="1489128"/>
                  </a:moveTo>
                  <a:cubicBezTo>
                    <a:pt x="1275393" y="1594738"/>
                    <a:pt x="1033844" y="1707088"/>
                    <a:pt x="963622" y="1700698"/>
                  </a:cubicBezTo>
                  <a:cubicBezTo>
                    <a:pt x="896750" y="1696060"/>
                    <a:pt x="875065" y="1660495"/>
                    <a:pt x="681911" y="1378312"/>
                  </a:cubicBezTo>
                  <a:cubicBezTo>
                    <a:pt x="502166" y="1115713"/>
                    <a:pt x="338467" y="859917"/>
                    <a:pt x="170200" y="591936"/>
                  </a:cubicBezTo>
                  <a:cubicBezTo>
                    <a:pt x="-34415" y="265035"/>
                    <a:pt x="-78040" y="274047"/>
                    <a:pt x="170288" y="160390"/>
                  </a:cubicBezTo>
                  <a:cubicBezTo>
                    <a:pt x="518107" y="1349"/>
                    <a:pt x="352848" y="-256778"/>
                    <a:pt x="855142" y="643360"/>
                  </a:cubicBezTo>
                  <a:cubicBezTo>
                    <a:pt x="1326621" y="1450740"/>
                    <a:pt x="1322763" y="1423661"/>
                    <a:pt x="1304471" y="1489128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8369703" y="9159827"/>
              <a:ext cx="1120033" cy="1439959"/>
            </a:xfrm>
            <a:custGeom>
              <a:rect b="b" l="l" r="r" t="t"/>
              <a:pathLst>
                <a:path extrusionOk="0" h="1439959" w="1120033">
                  <a:moveTo>
                    <a:pt x="832320" y="1435086"/>
                  </a:moveTo>
                  <a:cubicBezTo>
                    <a:pt x="834469" y="1456801"/>
                    <a:pt x="790931" y="1402063"/>
                    <a:pt x="770035" y="1347781"/>
                  </a:cubicBezTo>
                  <a:cubicBezTo>
                    <a:pt x="764712" y="1333957"/>
                    <a:pt x="831733" y="1429186"/>
                    <a:pt x="832320" y="1435086"/>
                  </a:cubicBezTo>
                  <a:close/>
                  <a:moveTo>
                    <a:pt x="723638" y="1268989"/>
                  </a:moveTo>
                  <a:cubicBezTo>
                    <a:pt x="-581916" y="-774284"/>
                    <a:pt x="171862" y="568269"/>
                    <a:pt x="716790" y="1273021"/>
                  </a:cubicBezTo>
                  <a:cubicBezTo>
                    <a:pt x="719815" y="1276931"/>
                    <a:pt x="726471" y="1273416"/>
                    <a:pt x="723638" y="1268989"/>
                  </a:cubicBezTo>
                  <a:close/>
                  <a:moveTo>
                    <a:pt x="952981" y="1424777"/>
                  </a:moveTo>
                  <a:cubicBezTo>
                    <a:pt x="983664" y="1491402"/>
                    <a:pt x="288515" y="380116"/>
                    <a:pt x="287989" y="379239"/>
                  </a:cubicBezTo>
                  <a:cubicBezTo>
                    <a:pt x="283034" y="371007"/>
                    <a:pt x="295337" y="364099"/>
                    <a:pt x="300669" y="371761"/>
                  </a:cubicBezTo>
                  <a:cubicBezTo>
                    <a:pt x="369698" y="470997"/>
                    <a:pt x="890546" y="1289450"/>
                    <a:pt x="952981" y="1424777"/>
                  </a:cubicBezTo>
                  <a:close/>
                  <a:moveTo>
                    <a:pt x="214058" y="290137"/>
                  </a:moveTo>
                  <a:cubicBezTo>
                    <a:pt x="201878" y="285587"/>
                    <a:pt x="195231" y="270780"/>
                    <a:pt x="188567" y="260366"/>
                  </a:cubicBezTo>
                  <a:cubicBezTo>
                    <a:pt x="18888" y="-4617"/>
                    <a:pt x="272599" y="311983"/>
                    <a:pt x="214058" y="290137"/>
                  </a:cubicBezTo>
                  <a:close/>
                  <a:moveTo>
                    <a:pt x="1062330" y="1387905"/>
                  </a:moveTo>
                  <a:cubicBezTo>
                    <a:pt x="934435" y="1192484"/>
                    <a:pt x="857531" y="1046461"/>
                    <a:pt x="559089" y="580665"/>
                  </a:cubicBezTo>
                  <a:cubicBezTo>
                    <a:pt x="356395" y="264311"/>
                    <a:pt x="291040" y="181976"/>
                    <a:pt x="226676" y="69959"/>
                  </a:cubicBezTo>
                  <a:cubicBezTo>
                    <a:pt x="166723" y="-34344"/>
                    <a:pt x="816484" y="898633"/>
                    <a:pt x="1070187" y="1383277"/>
                  </a:cubicBezTo>
                  <a:cubicBezTo>
                    <a:pt x="1072905" y="1388484"/>
                    <a:pt x="1065539" y="1392806"/>
                    <a:pt x="1062330" y="1387905"/>
                  </a:cubicBezTo>
                  <a:close/>
                  <a:moveTo>
                    <a:pt x="1119819" y="1311506"/>
                  </a:moveTo>
                  <a:cubicBezTo>
                    <a:pt x="1130596" y="1340926"/>
                    <a:pt x="732320" y="603721"/>
                    <a:pt x="767237" y="659861"/>
                  </a:cubicBezTo>
                  <a:cubicBezTo>
                    <a:pt x="856365" y="803096"/>
                    <a:pt x="1071791" y="1180439"/>
                    <a:pt x="1119819" y="1311506"/>
                  </a:cubicBezTo>
                  <a:close/>
                  <a:moveTo>
                    <a:pt x="732530" y="594420"/>
                  </a:moveTo>
                  <a:cubicBezTo>
                    <a:pt x="768307" y="662649"/>
                    <a:pt x="420593" y="95811"/>
                    <a:pt x="382325" y="10110"/>
                  </a:cubicBezTo>
                  <a:cubicBezTo>
                    <a:pt x="378721" y="2045"/>
                    <a:pt x="388840" y="-3942"/>
                    <a:pt x="394110" y="3159"/>
                  </a:cubicBezTo>
                  <a:cubicBezTo>
                    <a:pt x="438192" y="62621"/>
                    <a:pt x="650961" y="438745"/>
                    <a:pt x="732530" y="59442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9273508" y="10528613"/>
              <a:ext cx="363195" cy="277832"/>
            </a:xfrm>
            <a:custGeom>
              <a:rect b="b" l="l" r="r" t="t"/>
              <a:pathLst>
                <a:path extrusionOk="0" h="277832" w="363195">
                  <a:moveTo>
                    <a:pt x="355467" y="110808"/>
                  </a:moveTo>
                  <a:cubicBezTo>
                    <a:pt x="337280" y="149775"/>
                    <a:pt x="147187" y="280193"/>
                    <a:pt x="73475" y="277800"/>
                  </a:cubicBezTo>
                  <a:cubicBezTo>
                    <a:pt x="30586" y="276406"/>
                    <a:pt x="2096" y="235800"/>
                    <a:pt x="0" y="211569"/>
                  </a:cubicBezTo>
                  <a:cubicBezTo>
                    <a:pt x="74334" y="218328"/>
                    <a:pt x="312402" y="103313"/>
                    <a:pt x="340849" y="0"/>
                  </a:cubicBezTo>
                  <a:cubicBezTo>
                    <a:pt x="358702" y="33926"/>
                    <a:pt x="372434" y="74778"/>
                    <a:pt x="355467" y="110808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147500" y="7068881"/>
              <a:ext cx="344816" cy="297106"/>
            </a:xfrm>
            <a:custGeom>
              <a:rect b="b" l="l" r="r" t="t"/>
              <a:pathLst>
                <a:path extrusionOk="0" h="297106" w="344816">
                  <a:moveTo>
                    <a:pt x="344817" y="128967"/>
                  </a:moveTo>
                  <a:cubicBezTo>
                    <a:pt x="253997" y="109593"/>
                    <a:pt x="86046" y="220690"/>
                    <a:pt x="59476" y="297107"/>
                  </a:cubicBezTo>
                  <a:cubicBezTo>
                    <a:pt x="54846" y="292285"/>
                    <a:pt x="-17489" y="204472"/>
                    <a:pt x="3968" y="152987"/>
                  </a:cubicBezTo>
                  <a:cubicBezTo>
                    <a:pt x="51847" y="84416"/>
                    <a:pt x="133775" y="26645"/>
                    <a:pt x="235381" y="977"/>
                  </a:cubicBezTo>
                  <a:cubicBezTo>
                    <a:pt x="285890" y="-10481"/>
                    <a:pt x="323500" y="81716"/>
                    <a:pt x="344817" y="1289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4"/>
          <p:cNvSpPr txBox="1"/>
          <p:nvPr>
            <p:ph type="ctrTitle"/>
          </p:nvPr>
        </p:nvSpPr>
        <p:spPr>
          <a:xfrm>
            <a:off x="1294350" y="1087850"/>
            <a:ext cx="6555300" cy="58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accent5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/>
          <p:nvPr>
            <p:ph type="title"/>
          </p:nvPr>
        </p:nvSpPr>
        <p:spPr>
          <a:xfrm>
            <a:off x="658425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93" name="Google Shape;193;p5"/>
          <p:cNvSpPr txBox="1"/>
          <p:nvPr>
            <p:ph idx="1" type="body"/>
          </p:nvPr>
        </p:nvSpPr>
        <p:spPr>
          <a:xfrm>
            <a:off x="658425" y="1946924"/>
            <a:ext cx="7433400" cy="24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●"/>
              <a:defRPr sz="1500">
                <a:solidFill>
                  <a:schemeClr val="accent6"/>
                </a:solidFill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○"/>
              <a:defRPr sz="1500">
                <a:solidFill>
                  <a:schemeClr val="accent6"/>
                </a:solidFill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■"/>
              <a:defRPr sz="1500">
                <a:solidFill>
                  <a:schemeClr val="accent6"/>
                </a:solidFill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●"/>
              <a:defRPr sz="1500">
                <a:solidFill>
                  <a:schemeClr val="accent6"/>
                </a:solidFill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○"/>
              <a:defRPr sz="1500">
                <a:solidFill>
                  <a:schemeClr val="accent6"/>
                </a:solidFill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■"/>
              <a:defRPr sz="1500">
                <a:solidFill>
                  <a:schemeClr val="accent6"/>
                </a:solidFill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●"/>
              <a:defRPr sz="1500">
                <a:solidFill>
                  <a:schemeClr val="accent6"/>
                </a:solidFill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○"/>
              <a:defRPr sz="1500">
                <a:solidFill>
                  <a:schemeClr val="accent6"/>
                </a:solidFill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500"/>
              <a:buChar char="■"/>
              <a:defRPr sz="15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94" name="Google Shape;194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5" name="Google Shape;195;p5"/>
          <p:cNvGrpSpPr/>
          <p:nvPr/>
        </p:nvGrpSpPr>
        <p:grpSpPr>
          <a:xfrm>
            <a:off x="5778936" y="1596474"/>
            <a:ext cx="2853242" cy="3035652"/>
            <a:chOff x="11557872" y="3192947"/>
            <a:chExt cx="5706484" cy="6071305"/>
          </a:xfrm>
        </p:grpSpPr>
        <p:sp>
          <p:nvSpPr>
            <p:cNvPr id="196" name="Google Shape;196;p5"/>
            <p:cNvSpPr/>
            <p:nvPr/>
          </p:nvSpPr>
          <p:spPr>
            <a:xfrm>
              <a:off x="12902040" y="8964519"/>
              <a:ext cx="472227" cy="159362"/>
            </a:xfrm>
            <a:custGeom>
              <a:rect b="b" l="l" r="r" t="t"/>
              <a:pathLst>
                <a:path extrusionOk="0" h="159362" w="472227">
                  <a:moveTo>
                    <a:pt x="207272" y="92371"/>
                  </a:moveTo>
                  <a:cubicBezTo>
                    <a:pt x="294640" y="123479"/>
                    <a:pt x="382888" y="139939"/>
                    <a:pt x="472228" y="159363"/>
                  </a:cubicBezTo>
                  <a:cubicBezTo>
                    <a:pt x="361173" y="142320"/>
                    <a:pt x="250330" y="123678"/>
                    <a:pt x="140466" y="100917"/>
                  </a:cubicBezTo>
                  <a:cubicBezTo>
                    <a:pt x="140392" y="100917"/>
                    <a:pt x="140392" y="100917"/>
                    <a:pt x="140317" y="100905"/>
                  </a:cubicBezTo>
                  <a:cubicBezTo>
                    <a:pt x="92128" y="74994"/>
                    <a:pt x="45289" y="46986"/>
                    <a:pt x="0" y="17044"/>
                  </a:cubicBezTo>
                  <a:cubicBezTo>
                    <a:pt x="2640" y="5124"/>
                    <a:pt x="14365" y="-4600"/>
                    <a:pt x="29759" y="2296"/>
                  </a:cubicBezTo>
                  <a:cubicBezTo>
                    <a:pt x="87802" y="34508"/>
                    <a:pt x="146242" y="66237"/>
                    <a:pt x="207272" y="92371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2264544" y="3192947"/>
              <a:ext cx="4573053" cy="6060442"/>
            </a:xfrm>
            <a:custGeom>
              <a:rect b="b" l="l" r="r" t="t"/>
              <a:pathLst>
                <a:path extrusionOk="0" h="6060442" w="4573053">
                  <a:moveTo>
                    <a:pt x="1104890" y="5949181"/>
                  </a:moveTo>
                  <a:cubicBezTo>
                    <a:pt x="1530960" y="6064919"/>
                    <a:pt x="2007154" y="6074594"/>
                    <a:pt x="2387167" y="6048434"/>
                  </a:cubicBezTo>
                  <a:cubicBezTo>
                    <a:pt x="2757054" y="6022970"/>
                    <a:pt x="3128825" y="5960195"/>
                    <a:pt x="3467800" y="5809876"/>
                  </a:cubicBezTo>
                  <a:cubicBezTo>
                    <a:pt x="3765315" y="5677939"/>
                    <a:pt x="4038389" y="5474061"/>
                    <a:pt x="4221083" y="5201765"/>
                  </a:cubicBezTo>
                  <a:cubicBezTo>
                    <a:pt x="4434292" y="4883960"/>
                    <a:pt x="4505374" y="4514036"/>
                    <a:pt x="4519826" y="4136743"/>
                  </a:cubicBezTo>
                  <a:cubicBezTo>
                    <a:pt x="4521115" y="4102993"/>
                    <a:pt x="4522020" y="4069218"/>
                    <a:pt x="4522652" y="4035443"/>
                  </a:cubicBezTo>
                  <a:cubicBezTo>
                    <a:pt x="4528527" y="3718370"/>
                    <a:pt x="4539248" y="3400838"/>
                    <a:pt x="4552671" y="3083964"/>
                  </a:cubicBezTo>
                  <a:cubicBezTo>
                    <a:pt x="4589631" y="2211396"/>
                    <a:pt x="4609376" y="1841111"/>
                    <a:pt x="4306803" y="687639"/>
                  </a:cubicBezTo>
                  <a:cubicBezTo>
                    <a:pt x="4206594" y="325306"/>
                    <a:pt x="4096160" y="-66722"/>
                    <a:pt x="3790736" y="9622"/>
                  </a:cubicBezTo>
                  <a:cubicBezTo>
                    <a:pt x="3336456" y="81339"/>
                    <a:pt x="3018316" y="1275470"/>
                    <a:pt x="2929882" y="1250415"/>
                  </a:cubicBezTo>
                  <a:cubicBezTo>
                    <a:pt x="2780814" y="1079742"/>
                    <a:pt x="2168728" y="849134"/>
                    <a:pt x="2077542" y="992259"/>
                  </a:cubicBezTo>
                  <a:cubicBezTo>
                    <a:pt x="2042565" y="1047443"/>
                    <a:pt x="2083876" y="1111086"/>
                    <a:pt x="2136936" y="1153407"/>
                  </a:cubicBezTo>
                  <a:cubicBezTo>
                    <a:pt x="1903239" y="1132147"/>
                    <a:pt x="1784451" y="1232839"/>
                    <a:pt x="1747912" y="1240616"/>
                  </a:cubicBezTo>
                  <a:cubicBezTo>
                    <a:pt x="1396803" y="247808"/>
                    <a:pt x="569860" y="-671174"/>
                    <a:pt x="365178" y="724801"/>
                  </a:cubicBezTo>
                  <a:cubicBezTo>
                    <a:pt x="246155" y="1537955"/>
                    <a:pt x="317088" y="2363092"/>
                    <a:pt x="215119" y="3176966"/>
                  </a:cubicBezTo>
                  <a:cubicBezTo>
                    <a:pt x="136390" y="3805307"/>
                    <a:pt x="-121018" y="4426603"/>
                    <a:pt x="67725" y="5063664"/>
                  </a:cubicBezTo>
                  <a:cubicBezTo>
                    <a:pt x="213966" y="5557302"/>
                    <a:pt x="628039" y="5819662"/>
                    <a:pt x="1104890" y="5949181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8" name="Google Shape;198;p5"/>
            <p:cNvGrpSpPr/>
            <p:nvPr/>
          </p:nvGrpSpPr>
          <p:grpSpPr>
            <a:xfrm>
              <a:off x="12746045" y="3586619"/>
              <a:ext cx="3669704" cy="3604020"/>
              <a:chOff x="12746045" y="3586619"/>
              <a:chExt cx="3669704" cy="3604020"/>
            </a:xfrm>
          </p:grpSpPr>
          <p:sp>
            <p:nvSpPr>
              <p:cNvPr id="199" name="Google Shape;199;p5"/>
              <p:cNvSpPr/>
              <p:nvPr/>
            </p:nvSpPr>
            <p:spPr>
              <a:xfrm>
                <a:off x="15669142" y="3675271"/>
                <a:ext cx="746607" cy="1539430"/>
              </a:xfrm>
              <a:custGeom>
                <a:rect b="b" l="l" r="r" t="t"/>
                <a:pathLst>
                  <a:path extrusionOk="0" h="1539430" w="746607">
                    <a:moveTo>
                      <a:pt x="745973" y="1370062"/>
                    </a:moveTo>
                    <a:cubicBezTo>
                      <a:pt x="753335" y="1115949"/>
                      <a:pt x="695069" y="870197"/>
                      <a:pt x="650053" y="620724"/>
                    </a:cubicBezTo>
                    <a:cubicBezTo>
                      <a:pt x="627433" y="519510"/>
                      <a:pt x="595133" y="420604"/>
                      <a:pt x="573554" y="319180"/>
                    </a:cubicBezTo>
                    <a:cubicBezTo>
                      <a:pt x="556487" y="233037"/>
                      <a:pt x="537016" y="145604"/>
                      <a:pt x="502323" y="64819"/>
                    </a:cubicBezTo>
                    <a:cubicBezTo>
                      <a:pt x="480423" y="17922"/>
                      <a:pt x="421128" y="-16895"/>
                      <a:pt x="371475" y="8619"/>
                    </a:cubicBezTo>
                    <a:cubicBezTo>
                      <a:pt x="297791" y="50890"/>
                      <a:pt x="264053" y="131055"/>
                      <a:pt x="232175" y="205414"/>
                    </a:cubicBezTo>
                    <a:cubicBezTo>
                      <a:pt x="187419" y="278298"/>
                      <a:pt x="167154" y="361898"/>
                      <a:pt x="137221" y="441343"/>
                    </a:cubicBezTo>
                    <a:cubicBezTo>
                      <a:pt x="92923" y="565366"/>
                      <a:pt x="57116" y="703828"/>
                      <a:pt x="32265" y="834624"/>
                    </a:cubicBezTo>
                    <a:cubicBezTo>
                      <a:pt x="23961" y="878818"/>
                      <a:pt x="-283" y="924736"/>
                      <a:pt x="2" y="970865"/>
                    </a:cubicBezTo>
                    <a:cubicBezTo>
                      <a:pt x="2097" y="997061"/>
                      <a:pt x="33145" y="1013955"/>
                      <a:pt x="56360" y="1002060"/>
                    </a:cubicBezTo>
                    <a:cubicBezTo>
                      <a:pt x="167996" y="1053262"/>
                      <a:pt x="264214" y="1132719"/>
                      <a:pt x="353739" y="1215910"/>
                    </a:cubicBezTo>
                    <a:cubicBezTo>
                      <a:pt x="431328" y="1278511"/>
                      <a:pt x="495581" y="1355264"/>
                      <a:pt x="566105" y="1425307"/>
                    </a:cubicBezTo>
                    <a:cubicBezTo>
                      <a:pt x="597959" y="1456019"/>
                      <a:pt x="619550" y="1496715"/>
                      <a:pt x="650412" y="1527860"/>
                    </a:cubicBezTo>
                    <a:cubicBezTo>
                      <a:pt x="681795" y="1554416"/>
                      <a:pt x="732277" y="1532276"/>
                      <a:pt x="735735" y="1491741"/>
                    </a:cubicBezTo>
                    <a:cubicBezTo>
                      <a:pt x="741090" y="1451355"/>
                      <a:pt x="744635" y="1410696"/>
                      <a:pt x="745973" y="1370062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12746045" y="3586619"/>
                <a:ext cx="887620" cy="1595275"/>
              </a:xfrm>
              <a:custGeom>
                <a:rect b="b" l="l" r="r" t="t"/>
                <a:pathLst>
                  <a:path extrusionOk="0" h="1595275" w="887620">
                    <a:moveTo>
                      <a:pt x="822592" y="698101"/>
                    </a:moveTo>
                    <a:cubicBezTo>
                      <a:pt x="786772" y="609465"/>
                      <a:pt x="759207" y="517877"/>
                      <a:pt x="720388" y="430382"/>
                    </a:cubicBezTo>
                    <a:cubicBezTo>
                      <a:pt x="680911" y="331860"/>
                      <a:pt x="615865" y="248235"/>
                      <a:pt x="560871" y="159041"/>
                    </a:cubicBezTo>
                    <a:cubicBezTo>
                      <a:pt x="362015" y="-195987"/>
                      <a:pt x="183808" y="119200"/>
                      <a:pt x="139796" y="369108"/>
                    </a:cubicBezTo>
                    <a:cubicBezTo>
                      <a:pt x="74638" y="708619"/>
                      <a:pt x="90937" y="1056527"/>
                      <a:pt x="61190" y="1399760"/>
                    </a:cubicBezTo>
                    <a:cubicBezTo>
                      <a:pt x="50197" y="1431401"/>
                      <a:pt x="34852" y="1461083"/>
                      <a:pt x="19359" y="1490752"/>
                    </a:cubicBezTo>
                    <a:cubicBezTo>
                      <a:pt x="-1835" y="1522344"/>
                      <a:pt x="-13015" y="1565050"/>
                      <a:pt x="25507" y="1588592"/>
                    </a:cubicBezTo>
                    <a:cubicBezTo>
                      <a:pt x="81207" y="1620779"/>
                      <a:pt x="141444" y="1527839"/>
                      <a:pt x="185085" y="1498058"/>
                    </a:cubicBezTo>
                    <a:cubicBezTo>
                      <a:pt x="259799" y="1450118"/>
                      <a:pt x="337127" y="1405143"/>
                      <a:pt x="405383" y="1348173"/>
                    </a:cubicBezTo>
                    <a:cubicBezTo>
                      <a:pt x="421149" y="1335472"/>
                      <a:pt x="429205" y="1314597"/>
                      <a:pt x="423529" y="1294813"/>
                    </a:cubicBezTo>
                    <a:cubicBezTo>
                      <a:pt x="546903" y="1204118"/>
                      <a:pt x="693033" y="1161673"/>
                      <a:pt x="828157" y="1091195"/>
                    </a:cubicBezTo>
                    <a:cubicBezTo>
                      <a:pt x="872752" y="1068311"/>
                      <a:pt x="892608" y="1030356"/>
                      <a:pt x="886560" y="980791"/>
                    </a:cubicBezTo>
                    <a:cubicBezTo>
                      <a:pt x="883350" y="883609"/>
                      <a:pt x="850963" y="790185"/>
                      <a:pt x="822592" y="698101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4001070" y="6785079"/>
                <a:ext cx="838628" cy="405560"/>
              </a:xfrm>
              <a:custGeom>
                <a:rect b="b" l="l" r="r" t="t"/>
                <a:pathLst>
                  <a:path extrusionOk="0" h="405560" w="838628">
                    <a:moveTo>
                      <a:pt x="784909" y="127441"/>
                    </a:moveTo>
                    <a:cubicBezTo>
                      <a:pt x="753588" y="101926"/>
                      <a:pt x="718884" y="80245"/>
                      <a:pt x="681465" y="64827"/>
                    </a:cubicBezTo>
                    <a:cubicBezTo>
                      <a:pt x="560731" y="15262"/>
                      <a:pt x="428830" y="-11740"/>
                      <a:pt x="298391" y="4931"/>
                    </a:cubicBezTo>
                    <a:cubicBezTo>
                      <a:pt x="214171" y="14060"/>
                      <a:pt x="125154" y="26835"/>
                      <a:pt x="54047" y="76412"/>
                    </a:cubicBezTo>
                    <a:cubicBezTo>
                      <a:pt x="-13899" y="116687"/>
                      <a:pt x="-16266" y="211066"/>
                      <a:pt x="38430" y="263682"/>
                    </a:cubicBezTo>
                    <a:cubicBezTo>
                      <a:pt x="97576" y="325849"/>
                      <a:pt x="184610" y="349738"/>
                      <a:pt x="265223" y="370564"/>
                    </a:cubicBezTo>
                    <a:cubicBezTo>
                      <a:pt x="398810" y="401312"/>
                      <a:pt x="540665" y="421852"/>
                      <a:pt x="675838" y="388325"/>
                    </a:cubicBezTo>
                    <a:cubicBezTo>
                      <a:pt x="699276" y="382781"/>
                      <a:pt x="722082" y="373602"/>
                      <a:pt x="741020" y="358557"/>
                    </a:cubicBezTo>
                    <a:cubicBezTo>
                      <a:pt x="769837" y="350222"/>
                      <a:pt x="793288" y="331182"/>
                      <a:pt x="813218" y="309389"/>
                    </a:cubicBezTo>
                    <a:cubicBezTo>
                      <a:pt x="860428" y="255458"/>
                      <a:pt x="836569" y="169514"/>
                      <a:pt x="784909" y="127441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p5"/>
            <p:cNvGrpSpPr/>
            <p:nvPr/>
          </p:nvGrpSpPr>
          <p:grpSpPr>
            <a:xfrm>
              <a:off x="11557872" y="3527760"/>
              <a:ext cx="5706484" cy="5736492"/>
              <a:chOff x="11557872" y="3527760"/>
              <a:chExt cx="5706484" cy="5736492"/>
            </a:xfrm>
          </p:grpSpPr>
          <p:sp>
            <p:nvSpPr>
              <p:cNvPr id="203" name="Google Shape;203;p5"/>
              <p:cNvSpPr/>
              <p:nvPr/>
            </p:nvSpPr>
            <p:spPr>
              <a:xfrm>
                <a:off x="12862388" y="8664782"/>
                <a:ext cx="3371982" cy="599470"/>
              </a:xfrm>
              <a:custGeom>
                <a:rect b="b" l="l" r="r" t="t"/>
                <a:pathLst>
                  <a:path extrusionOk="0" h="599470" w="3371982">
                    <a:moveTo>
                      <a:pt x="2230007" y="559593"/>
                    </a:moveTo>
                    <a:cubicBezTo>
                      <a:pt x="2498210" y="514580"/>
                      <a:pt x="2759757" y="428090"/>
                      <a:pt x="3000903" y="302095"/>
                    </a:cubicBezTo>
                    <a:cubicBezTo>
                      <a:pt x="3100480" y="250062"/>
                      <a:pt x="3190587" y="179771"/>
                      <a:pt x="3282963" y="115173"/>
                    </a:cubicBezTo>
                    <a:cubicBezTo>
                      <a:pt x="3307293" y="98167"/>
                      <a:pt x="3332317" y="80145"/>
                      <a:pt x="3350562" y="56380"/>
                    </a:cubicBezTo>
                    <a:cubicBezTo>
                      <a:pt x="3359313" y="44981"/>
                      <a:pt x="3368261" y="31163"/>
                      <a:pt x="3371112" y="16812"/>
                    </a:cubicBezTo>
                    <a:cubicBezTo>
                      <a:pt x="3374707" y="-1235"/>
                      <a:pt x="3366960" y="-5936"/>
                      <a:pt x="3351863" y="8539"/>
                    </a:cubicBezTo>
                    <a:cubicBezTo>
                      <a:pt x="3153342" y="198773"/>
                      <a:pt x="2902925" y="320626"/>
                      <a:pt x="2644799" y="408009"/>
                    </a:cubicBezTo>
                    <a:cubicBezTo>
                      <a:pt x="2625154" y="414657"/>
                      <a:pt x="2605447" y="421132"/>
                      <a:pt x="2585678" y="427408"/>
                    </a:cubicBezTo>
                    <a:cubicBezTo>
                      <a:pt x="2483572" y="459906"/>
                      <a:pt x="2379546" y="486387"/>
                      <a:pt x="2274379" y="506890"/>
                    </a:cubicBezTo>
                    <a:cubicBezTo>
                      <a:pt x="2126055" y="534017"/>
                      <a:pt x="1973877" y="538123"/>
                      <a:pt x="1823693" y="551060"/>
                    </a:cubicBezTo>
                    <a:cubicBezTo>
                      <a:pt x="1635248" y="561987"/>
                      <a:pt x="1445775" y="546359"/>
                      <a:pt x="1257516" y="535481"/>
                    </a:cubicBezTo>
                    <a:cubicBezTo>
                      <a:pt x="1006231" y="520125"/>
                      <a:pt x="755369" y="491733"/>
                      <a:pt x="508087" y="443719"/>
                    </a:cubicBezTo>
                    <a:cubicBezTo>
                      <a:pt x="406664" y="420512"/>
                      <a:pt x="306653" y="404027"/>
                      <a:pt x="207795" y="368838"/>
                    </a:cubicBezTo>
                    <a:cubicBezTo>
                      <a:pt x="146740" y="342716"/>
                      <a:pt x="88325" y="310988"/>
                      <a:pt x="30307" y="278813"/>
                    </a:cubicBezTo>
                    <a:cubicBezTo>
                      <a:pt x="4403" y="267228"/>
                      <a:pt x="-10904" y="302491"/>
                      <a:pt x="9311" y="316322"/>
                    </a:cubicBezTo>
                    <a:cubicBezTo>
                      <a:pt x="133218" y="397615"/>
                      <a:pt x="270598" y="442218"/>
                      <a:pt x="415662" y="469320"/>
                    </a:cubicBezTo>
                    <a:cubicBezTo>
                      <a:pt x="631288" y="519666"/>
                      <a:pt x="851561" y="544386"/>
                      <a:pt x="1071550" y="566849"/>
                    </a:cubicBezTo>
                    <a:cubicBezTo>
                      <a:pt x="1281289" y="583421"/>
                      <a:pt x="1491510" y="597883"/>
                      <a:pt x="1701980" y="599471"/>
                    </a:cubicBezTo>
                    <a:cubicBezTo>
                      <a:pt x="1878353" y="595080"/>
                      <a:pt x="2055010" y="581821"/>
                      <a:pt x="2230007" y="55959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5058898" y="6213577"/>
                <a:ext cx="622628" cy="659330"/>
              </a:xfrm>
              <a:custGeom>
                <a:rect b="b" l="l" r="r" t="t"/>
                <a:pathLst>
                  <a:path extrusionOk="0" h="659330" w="622628">
                    <a:moveTo>
                      <a:pt x="524006" y="408252"/>
                    </a:moveTo>
                    <a:cubicBezTo>
                      <a:pt x="477948" y="350451"/>
                      <a:pt x="503072" y="267273"/>
                      <a:pt x="563767" y="231836"/>
                    </a:cubicBezTo>
                    <a:cubicBezTo>
                      <a:pt x="581479" y="221503"/>
                      <a:pt x="605685" y="223724"/>
                      <a:pt x="622628" y="234515"/>
                    </a:cubicBezTo>
                    <a:cubicBezTo>
                      <a:pt x="621302" y="228487"/>
                      <a:pt x="619852" y="222483"/>
                      <a:pt x="618216" y="216517"/>
                    </a:cubicBezTo>
                    <a:cubicBezTo>
                      <a:pt x="534851" y="-86254"/>
                      <a:pt x="102409" y="-61757"/>
                      <a:pt x="13628" y="229268"/>
                    </a:cubicBezTo>
                    <a:cubicBezTo>
                      <a:pt x="-47117" y="428383"/>
                      <a:pt x="103042" y="642990"/>
                      <a:pt x="308504" y="658457"/>
                    </a:cubicBezTo>
                    <a:cubicBezTo>
                      <a:pt x="457113" y="669633"/>
                      <a:pt x="564362" y="572128"/>
                      <a:pt x="608709" y="446778"/>
                    </a:cubicBezTo>
                    <a:cubicBezTo>
                      <a:pt x="577587" y="448415"/>
                      <a:pt x="545151" y="434796"/>
                      <a:pt x="524006" y="40825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13241702" y="6118303"/>
                <a:ext cx="645510" cy="660483"/>
              </a:xfrm>
              <a:custGeom>
                <a:rect b="b" l="l" r="r" t="t"/>
                <a:pathLst>
                  <a:path extrusionOk="0" h="660483" w="645510">
                    <a:moveTo>
                      <a:pt x="603370" y="430470"/>
                    </a:moveTo>
                    <a:cubicBezTo>
                      <a:pt x="596416" y="431363"/>
                      <a:pt x="589277" y="431710"/>
                      <a:pt x="582014" y="431536"/>
                    </a:cubicBezTo>
                    <a:cubicBezTo>
                      <a:pt x="536130" y="430457"/>
                      <a:pt x="515035" y="387367"/>
                      <a:pt x="518121" y="346075"/>
                    </a:cubicBezTo>
                    <a:cubicBezTo>
                      <a:pt x="521802" y="296970"/>
                      <a:pt x="565517" y="247455"/>
                      <a:pt x="615764" y="242382"/>
                    </a:cubicBezTo>
                    <a:cubicBezTo>
                      <a:pt x="626076" y="241340"/>
                      <a:pt x="635979" y="243349"/>
                      <a:pt x="645511" y="247033"/>
                    </a:cubicBezTo>
                    <a:cubicBezTo>
                      <a:pt x="633463" y="159116"/>
                      <a:pt x="545971" y="76186"/>
                      <a:pt x="471344" y="37586"/>
                    </a:cubicBezTo>
                    <a:cubicBezTo>
                      <a:pt x="386517" y="-6298"/>
                      <a:pt x="285366" y="-13306"/>
                      <a:pt x="197093" y="24798"/>
                    </a:cubicBezTo>
                    <a:cubicBezTo>
                      <a:pt x="169057" y="36904"/>
                      <a:pt x="142892" y="53127"/>
                      <a:pt x="119206" y="72378"/>
                    </a:cubicBezTo>
                    <a:cubicBezTo>
                      <a:pt x="110840" y="79175"/>
                      <a:pt x="102908" y="86332"/>
                      <a:pt x="95421" y="93799"/>
                    </a:cubicBezTo>
                    <a:cubicBezTo>
                      <a:pt x="-42033" y="230921"/>
                      <a:pt x="-30518" y="474254"/>
                      <a:pt x="126940" y="594495"/>
                    </a:cubicBezTo>
                    <a:cubicBezTo>
                      <a:pt x="305544" y="730897"/>
                      <a:pt x="579386" y="645473"/>
                      <a:pt x="644482" y="433409"/>
                    </a:cubicBezTo>
                    <a:cubicBezTo>
                      <a:pt x="631096" y="434637"/>
                      <a:pt x="617053" y="433633"/>
                      <a:pt x="603370" y="43047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15695855" y="3606074"/>
                <a:ext cx="751607" cy="1360203"/>
              </a:xfrm>
              <a:custGeom>
                <a:rect b="b" l="l" r="r" t="t"/>
                <a:pathLst>
                  <a:path extrusionOk="0" h="1360203" w="751607">
                    <a:moveTo>
                      <a:pt x="35957" y="769303"/>
                    </a:moveTo>
                    <a:cubicBezTo>
                      <a:pt x="47075" y="734809"/>
                      <a:pt x="61899" y="696581"/>
                      <a:pt x="73227" y="660871"/>
                    </a:cubicBezTo>
                    <a:cubicBezTo>
                      <a:pt x="118281" y="530745"/>
                      <a:pt x="150791" y="395323"/>
                      <a:pt x="208376" y="268620"/>
                    </a:cubicBezTo>
                    <a:cubicBezTo>
                      <a:pt x="248113" y="196022"/>
                      <a:pt x="289250" y="95503"/>
                      <a:pt x="373779" y="68525"/>
                    </a:cubicBezTo>
                    <a:cubicBezTo>
                      <a:pt x="408484" y="71440"/>
                      <a:pt x="424126" y="112211"/>
                      <a:pt x="439867" y="138606"/>
                    </a:cubicBezTo>
                    <a:cubicBezTo>
                      <a:pt x="518745" y="310309"/>
                      <a:pt x="553251" y="498645"/>
                      <a:pt x="593731" y="682280"/>
                    </a:cubicBezTo>
                    <a:cubicBezTo>
                      <a:pt x="639008" y="891107"/>
                      <a:pt x="659471" y="1103667"/>
                      <a:pt x="676836" y="1316240"/>
                    </a:cubicBezTo>
                    <a:cubicBezTo>
                      <a:pt x="675683" y="1333506"/>
                      <a:pt x="684173" y="1351255"/>
                      <a:pt x="700955" y="1357804"/>
                    </a:cubicBezTo>
                    <a:cubicBezTo>
                      <a:pt x="714477" y="1363150"/>
                      <a:pt x="730516" y="1359305"/>
                      <a:pt x="740679" y="1348849"/>
                    </a:cubicBezTo>
                    <a:cubicBezTo>
                      <a:pt x="762754" y="1322181"/>
                      <a:pt x="744435" y="1284499"/>
                      <a:pt x="745166" y="1253180"/>
                    </a:cubicBezTo>
                    <a:cubicBezTo>
                      <a:pt x="731520" y="1082159"/>
                      <a:pt x="714614" y="911114"/>
                      <a:pt x="680418" y="742797"/>
                    </a:cubicBezTo>
                    <a:cubicBezTo>
                      <a:pt x="648589" y="580124"/>
                      <a:pt x="613351" y="417662"/>
                      <a:pt x="564220" y="259255"/>
                    </a:cubicBezTo>
                    <a:cubicBezTo>
                      <a:pt x="525649" y="161329"/>
                      <a:pt x="478798" y="-40750"/>
                      <a:pt x="336088" y="7264"/>
                    </a:cubicBezTo>
                    <a:cubicBezTo>
                      <a:pt x="160757" y="102660"/>
                      <a:pt x="112555" y="377697"/>
                      <a:pt x="59259" y="555391"/>
                    </a:cubicBezTo>
                    <a:cubicBezTo>
                      <a:pt x="41721" y="620684"/>
                      <a:pt x="26091" y="686472"/>
                      <a:pt x="4587" y="750648"/>
                    </a:cubicBezTo>
                    <a:cubicBezTo>
                      <a:pt x="1687" y="759381"/>
                      <a:pt x="-2837" y="769093"/>
                      <a:pt x="2418" y="777825"/>
                    </a:cubicBezTo>
                    <a:cubicBezTo>
                      <a:pt x="10945" y="793255"/>
                      <a:pt x="36007" y="786817"/>
                      <a:pt x="35957" y="76930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12725368" y="3527760"/>
                <a:ext cx="910943" cy="1664641"/>
              </a:xfrm>
              <a:custGeom>
                <a:rect b="b" l="l" r="r" t="t"/>
                <a:pathLst>
                  <a:path extrusionOk="0" h="1664641" w="910943">
                    <a:moveTo>
                      <a:pt x="63128" y="1653690"/>
                    </a:moveTo>
                    <a:cubicBezTo>
                      <a:pt x="83355" y="1624566"/>
                      <a:pt x="71432" y="1583783"/>
                      <a:pt x="77208" y="1550045"/>
                    </a:cubicBezTo>
                    <a:cubicBezTo>
                      <a:pt x="90903" y="1359377"/>
                      <a:pt x="112705" y="1161317"/>
                      <a:pt x="130603" y="969632"/>
                    </a:cubicBezTo>
                    <a:cubicBezTo>
                      <a:pt x="156929" y="728990"/>
                      <a:pt x="184667" y="487206"/>
                      <a:pt x="254262" y="254354"/>
                    </a:cubicBezTo>
                    <a:cubicBezTo>
                      <a:pt x="332297" y="12236"/>
                      <a:pt x="380710" y="16143"/>
                      <a:pt x="551716" y="193030"/>
                    </a:cubicBezTo>
                    <a:cubicBezTo>
                      <a:pt x="721333" y="383376"/>
                      <a:pt x="804686" y="634636"/>
                      <a:pt x="864476" y="878887"/>
                    </a:cubicBezTo>
                    <a:cubicBezTo>
                      <a:pt x="865332" y="882422"/>
                      <a:pt x="865890" y="886366"/>
                      <a:pt x="865852" y="890199"/>
                    </a:cubicBezTo>
                    <a:cubicBezTo>
                      <a:pt x="865840" y="918268"/>
                      <a:pt x="906692" y="921047"/>
                      <a:pt x="910943" y="893139"/>
                    </a:cubicBezTo>
                    <a:cubicBezTo>
                      <a:pt x="876883" y="706676"/>
                      <a:pt x="814440" y="516367"/>
                      <a:pt x="727927" y="347133"/>
                    </a:cubicBezTo>
                    <a:cubicBezTo>
                      <a:pt x="652743" y="216101"/>
                      <a:pt x="559475" y="77342"/>
                      <a:pt x="420025" y="9780"/>
                    </a:cubicBezTo>
                    <a:cubicBezTo>
                      <a:pt x="269334" y="-45515"/>
                      <a:pt x="218467" y="146951"/>
                      <a:pt x="181854" y="254180"/>
                    </a:cubicBezTo>
                    <a:cubicBezTo>
                      <a:pt x="143865" y="378601"/>
                      <a:pt x="120464" y="505216"/>
                      <a:pt x="100658" y="634363"/>
                    </a:cubicBezTo>
                    <a:cubicBezTo>
                      <a:pt x="53770" y="964000"/>
                      <a:pt x="20986" y="1296293"/>
                      <a:pt x="27" y="1628548"/>
                    </a:cubicBezTo>
                    <a:cubicBezTo>
                      <a:pt x="-1249" y="1660624"/>
                      <a:pt x="42255" y="1676947"/>
                      <a:pt x="63128" y="165369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5417091" y="4536762"/>
                <a:ext cx="1131835" cy="1021081"/>
              </a:xfrm>
              <a:custGeom>
                <a:rect b="b" l="l" r="r" t="t"/>
                <a:pathLst>
                  <a:path extrusionOk="0" h="1021081" w="1131835">
                    <a:moveTo>
                      <a:pt x="35474" y="37073"/>
                    </a:moveTo>
                    <a:cubicBezTo>
                      <a:pt x="325281" y="147912"/>
                      <a:pt x="592356" y="324688"/>
                      <a:pt x="794980" y="561001"/>
                    </a:cubicBezTo>
                    <a:cubicBezTo>
                      <a:pt x="874378" y="658977"/>
                      <a:pt x="945535" y="763564"/>
                      <a:pt x="1005710" y="874428"/>
                    </a:cubicBezTo>
                    <a:cubicBezTo>
                      <a:pt x="1028131" y="915942"/>
                      <a:pt x="1048024" y="958784"/>
                      <a:pt x="1069157" y="1000895"/>
                    </a:cubicBezTo>
                    <a:cubicBezTo>
                      <a:pt x="1073073" y="1008858"/>
                      <a:pt x="1078663" y="1015183"/>
                      <a:pt x="1087067" y="1018570"/>
                    </a:cubicBezTo>
                    <a:cubicBezTo>
                      <a:pt x="1112512" y="1029832"/>
                      <a:pt x="1140809" y="1001031"/>
                      <a:pt x="1129121" y="975827"/>
                    </a:cubicBezTo>
                    <a:cubicBezTo>
                      <a:pt x="1096251" y="902249"/>
                      <a:pt x="1061596" y="829365"/>
                      <a:pt x="1018426" y="761183"/>
                    </a:cubicBezTo>
                    <a:cubicBezTo>
                      <a:pt x="801759" y="399655"/>
                      <a:pt x="448754" y="127620"/>
                      <a:pt x="46096" y="3894"/>
                    </a:cubicBezTo>
                    <a:cubicBezTo>
                      <a:pt x="30083" y="-547"/>
                      <a:pt x="-1027" y="-6240"/>
                      <a:pt x="26" y="18741"/>
                    </a:cubicBezTo>
                    <a:cubicBezTo>
                      <a:pt x="3472" y="37135"/>
                      <a:pt x="21531" y="30599"/>
                      <a:pt x="35474" y="3707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13011298" y="4665999"/>
                <a:ext cx="539462" cy="395959"/>
              </a:xfrm>
              <a:custGeom>
                <a:rect b="b" l="l" r="r" t="t"/>
                <a:pathLst>
                  <a:path extrusionOk="0" h="395959" w="539462">
                    <a:moveTo>
                      <a:pt x="538054" y="23611"/>
                    </a:moveTo>
                    <a:cubicBezTo>
                      <a:pt x="514641" y="-38878"/>
                      <a:pt x="408532" y="40480"/>
                      <a:pt x="370518" y="57857"/>
                    </a:cubicBezTo>
                    <a:cubicBezTo>
                      <a:pt x="302386" y="98417"/>
                      <a:pt x="239906" y="147138"/>
                      <a:pt x="177785" y="196120"/>
                    </a:cubicBezTo>
                    <a:cubicBezTo>
                      <a:pt x="120932" y="241939"/>
                      <a:pt x="63038" y="286939"/>
                      <a:pt x="9680" y="336864"/>
                    </a:cubicBezTo>
                    <a:cubicBezTo>
                      <a:pt x="-4215" y="349937"/>
                      <a:pt x="-2517" y="373752"/>
                      <a:pt x="10721" y="386428"/>
                    </a:cubicBezTo>
                    <a:cubicBezTo>
                      <a:pt x="26933" y="402603"/>
                      <a:pt x="52180" y="396624"/>
                      <a:pt x="65764" y="380227"/>
                    </a:cubicBezTo>
                    <a:cubicBezTo>
                      <a:pt x="104051" y="345522"/>
                      <a:pt x="143291" y="312168"/>
                      <a:pt x="183400" y="279510"/>
                    </a:cubicBezTo>
                    <a:cubicBezTo>
                      <a:pt x="285356" y="199519"/>
                      <a:pt x="385181" y="109754"/>
                      <a:pt x="510551" y="67619"/>
                    </a:cubicBezTo>
                    <a:cubicBezTo>
                      <a:pt x="530716" y="63997"/>
                      <a:pt x="543941" y="43519"/>
                      <a:pt x="538054" y="2361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13138795" y="7260994"/>
                <a:ext cx="2653877" cy="685231"/>
              </a:xfrm>
              <a:custGeom>
                <a:rect b="b" l="l" r="r" t="t"/>
                <a:pathLst>
                  <a:path extrusionOk="0" h="685231" w="2653877">
                    <a:moveTo>
                      <a:pt x="64094" y="25804"/>
                    </a:moveTo>
                    <a:cubicBezTo>
                      <a:pt x="60227" y="8551"/>
                      <a:pt x="43309" y="-2972"/>
                      <a:pt x="25770" y="675"/>
                    </a:cubicBezTo>
                    <a:cubicBezTo>
                      <a:pt x="-20473" y="13884"/>
                      <a:pt x="9187" y="74885"/>
                      <a:pt x="11368" y="108586"/>
                    </a:cubicBezTo>
                    <a:cubicBezTo>
                      <a:pt x="86131" y="390421"/>
                      <a:pt x="373719" y="571488"/>
                      <a:pt x="652234" y="601269"/>
                    </a:cubicBezTo>
                    <a:cubicBezTo>
                      <a:pt x="901870" y="622529"/>
                      <a:pt x="1153142" y="554210"/>
                      <a:pt x="1279392" y="320154"/>
                    </a:cubicBezTo>
                    <a:cubicBezTo>
                      <a:pt x="1286754" y="307304"/>
                      <a:pt x="1299582" y="281318"/>
                      <a:pt x="1309126" y="253596"/>
                    </a:cubicBezTo>
                    <a:cubicBezTo>
                      <a:pt x="1382476" y="491001"/>
                      <a:pt x="1546343" y="635825"/>
                      <a:pt x="1801036" y="669749"/>
                    </a:cubicBezTo>
                    <a:cubicBezTo>
                      <a:pt x="2057836" y="711028"/>
                      <a:pt x="2366234" y="680367"/>
                      <a:pt x="2523519" y="446695"/>
                    </a:cubicBezTo>
                    <a:cubicBezTo>
                      <a:pt x="2586322" y="365514"/>
                      <a:pt x="2625389" y="269163"/>
                      <a:pt x="2652421" y="170815"/>
                    </a:cubicBezTo>
                    <a:cubicBezTo>
                      <a:pt x="2657639" y="153425"/>
                      <a:pt x="2648455" y="134559"/>
                      <a:pt x="2630954" y="128903"/>
                    </a:cubicBezTo>
                    <a:cubicBezTo>
                      <a:pt x="2613441" y="123247"/>
                      <a:pt x="2595010" y="133244"/>
                      <a:pt x="2589148" y="150386"/>
                    </a:cubicBezTo>
                    <a:cubicBezTo>
                      <a:pt x="2576642" y="186642"/>
                      <a:pt x="2564198" y="222835"/>
                      <a:pt x="2551283" y="258942"/>
                    </a:cubicBezTo>
                    <a:cubicBezTo>
                      <a:pt x="2478217" y="446509"/>
                      <a:pt x="2324180" y="592028"/>
                      <a:pt x="2118593" y="612941"/>
                    </a:cubicBezTo>
                    <a:cubicBezTo>
                      <a:pt x="1987436" y="630281"/>
                      <a:pt x="1852993" y="624067"/>
                      <a:pt x="1724153" y="593033"/>
                    </a:cubicBezTo>
                    <a:cubicBezTo>
                      <a:pt x="1643627" y="577305"/>
                      <a:pt x="1569409" y="538445"/>
                      <a:pt x="1508292" y="483981"/>
                    </a:cubicBezTo>
                    <a:cubicBezTo>
                      <a:pt x="1472212" y="451831"/>
                      <a:pt x="1440705" y="414706"/>
                      <a:pt x="1413884" y="374544"/>
                    </a:cubicBezTo>
                    <a:cubicBezTo>
                      <a:pt x="1392342" y="342295"/>
                      <a:pt x="1374469" y="307725"/>
                      <a:pt x="1358617" y="272376"/>
                    </a:cubicBezTo>
                    <a:cubicBezTo>
                      <a:pt x="1344140" y="240101"/>
                      <a:pt x="1333295" y="206289"/>
                      <a:pt x="1317802" y="174474"/>
                    </a:cubicBezTo>
                    <a:cubicBezTo>
                      <a:pt x="1315026" y="168781"/>
                      <a:pt x="1311964" y="163000"/>
                      <a:pt x="1307031" y="159044"/>
                    </a:cubicBezTo>
                    <a:cubicBezTo>
                      <a:pt x="1298752" y="152420"/>
                      <a:pt x="1289183" y="155062"/>
                      <a:pt x="1284102" y="164005"/>
                    </a:cubicBezTo>
                    <a:cubicBezTo>
                      <a:pt x="1277210" y="176148"/>
                      <a:pt x="1279826" y="195585"/>
                      <a:pt x="1277409" y="209328"/>
                    </a:cubicBezTo>
                    <a:cubicBezTo>
                      <a:pt x="1274558" y="225589"/>
                      <a:pt x="1270108" y="241565"/>
                      <a:pt x="1264209" y="256970"/>
                    </a:cubicBezTo>
                    <a:cubicBezTo>
                      <a:pt x="1244378" y="308718"/>
                      <a:pt x="1205942" y="352168"/>
                      <a:pt x="1168090" y="391686"/>
                    </a:cubicBezTo>
                    <a:cubicBezTo>
                      <a:pt x="1065229" y="499051"/>
                      <a:pt x="919198" y="542885"/>
                      <a:pt x="771444" y="542823"/>
                    </a:cubicBezTo>
                    <a:cubicBezTo>
                      <a:pt x="459340" y="555202"/>
                      <a:pt x="114713" y="352689"/>
                      <a:pt x="64094" y="25804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15895945" y="6800347"/>
                <a:ext cx="1368411" cy="341967"/>
              </a:xfrm>
              <a:custGeom>
                <a:rect b="b" l="l" r="r" t="t"/>
                <a:pathLst>
                  <a:path extrusionOk="0" h="341967" w="1368411">
                    <a:moveTo>
                      <a:pt x="74211" y="282027"/>
                    </a:moveTo>
                    <a:cubicBezTo>
                      <a:pt x="53537" y="292025"/>
                      <a:pt x="-11930" y="299628"/>
                      <a:pt x="1902" y="332783"/>
                    </a:cubicBezTo>
                    <a:cubicBezTo>
                      <a:pt x="8718" y="345273"/>
                      <a:pt x="23852" y="343587"/>
                      <a:pt x="33842" y="336256"/>
                    </a:cubicBezTo>
                    <a:cubicBezTo>
                      <a:pt x="123900" y="301352"/>
                      <a:pt x="218965" y="281283"/>
                      <a:pt x="312221" y="256724"/>
                    </a:cubicBezTo>
                    <a:cubicBezTo>
                      <a:pt x="652547" y="176212"/>
                      <a:pt x="996467" y="117717"/>
                      <a:pt x="1341652" y="60599"/>
                    </a:cubicBezTo>
                    <a:cubicBezTo>
                      <a:pt x="1384376" y="53665"/>
                      <a:pt x="1372266" y="-7299"/>
                      <a:pt x="1331228" y="726"/>
                    </a:cubicBezTo>
                    <a:cubicBezTo>
                      <a:pt x="1221141" y="24752"/>
                      <a:pt x="1110545" y="46310"/>
                      <a:pt x="1000062" y="68289"/>
                    </a:cubicBezTo>
                    <a:cubicBezTo>
                      <a:pt x="761965" y="115509"/>
                      <a:pt x="523397" y="160435"/>
                      <a:pt x="288312" y="221287"/>
                    </a:cubicBezTo>
                    <a:cubicBezTo>
                      <a:pt x="216647" y="240550"/>
                      <a:pt x="145033" y="259862"/>
                      <a:pt x="74211" y="28202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16201234" y="7403985"/>
                <a:ext cx="966150" cy="133733"/>
              </a:xfrm>
              <a:custGeom>
                <a:rect b="b" l="l" r="r" t="t"/>
                <a:pathLst>
                  <a:path extrusionOk="0" h="133733" w="966150">
                    <a:moveTo>
                      <a:pt x="940578" y="72638"/>
                    </a:moveTo>
                    <a:cubicBezTo>
                      <a:pt x="645863" y="24041"/>
                      <a:pt x="345323" y="30118"/>
                      <a:pt x="48204" y="4431"/>
                    </a:cubicBezTo>
                    <a:cubicBezTo>
                      <a:pt x="36913" y="4406"/>
                      <a:pt x="26130" y="-3471"/>
                      <a:pt x="14752" y="1838"/>
                    </a:cubicBezTo>
                    <a:cubicBezTo>
                      <a:pt x="-6071" y="9156"/>
                      <a:pt x="-4373" y="41244"/>
                      <a:pt x="16834" y="46627"/>
                    </a:cubicBezTo>
                    <a:cubicBezTo>
                      <a:pt x="320324" y="83218"/>
                      <a:pt x="630469" y="73444"/>
                      <a:pt x="931394" y="133366"/>
                    </a:cubicBezTo>
                    <a:cubicBezTo>
                      <a:pt x="971514" y="138935"/>
                      <a:pt x="979930" y="79497"/>
                      <a:pt x="940578" y="72638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16124977" y="7851630"/>
                <a:ext cx="899176" cy="312899"/>
              </a:xfrm>
              <a:custGeom>
                <a:rect b="b" l="l" r="r" t="t"/>
                <a:pathLst>
                  <a:path extrusionOk="0" h="312899" w="899176">
                    <a:moveTo>
                      <a:pt x="681889" y="182969"/>
                    </a:moveTo>
                    <a:cubicBezTo>
                      <a:pt x="469932" y="122613"/>
                      <a:pt x="256475" y="67628"/>
                      <a:pt x="46229" y="1467"/>
                    </a:cubicBezTo>
                    <a:cubicBezTo>
                      <a:pt x="-449" y="-10912"/>
                      <a:pt x="-19611" y="58735"/>
                      <a:pt x="26125" y="71994"/>
                    </a:cubicBezTo>
                    <a:cubicBezTo>
                      <a:pt x="302273" y="151935"/>
                      <a:pt x="583353" y="216211"/>
                      <a:pt x="854952" y="311284"/>
                    </a:cubicBezTo>
                    <a:cubicBezTo>
                      <a:pt x="872565" y="317498"/>
                      <a:pt x="892892" y="304983"/>
                      <a:pt x="897849" y="287444"/>
                    </a:cubicBezTo>
                    <a:cubicBezTo>
                      <a:pt x="903179" y="268603"/>
                      <a:pt x="891900" y="250568"/>
                      <a:pt x="874015" y="244515"/>
                    </a:cubicBezTo>
                    <a:cubicBezTo>
                      <a:pt x="810295" y="222946"/>
                      <a:pt x="746340" y="202244"/>
                      <a:pt x="681889" y="182969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11688501" y="6371103"/>
                <a:ext cx="1274018" cy="503343"/>
              </a:xfrm>
              <a:custGeom>
                <a:rect b="b" l="l" r="r" t="t"/>
                <a:pathLst>
                  <a:path extrusionOk="0" h="503343" w="1274018">
                    <a:moveTo>
                      <a:pt x="21035" y="58620"/>
                    </a:moveTo>
                    <a:cubicBezTo>
                      <a:pt x="186897" y="99936"/>
                      <a:pt x="344777" y="167325"/>
                      <a:pt x="506996" y="220276"/>
                    </a:cubicBezTo>
                    <a:cubicBezTo>
                      <a:pt x="757152" y="303206"/>
                      <a:pt x="1006355" y="389176"/>
                      <a:pt x="1245307" y="501440"/>
                    </a:cubicBezTo>
                    <a:cubicBezTo>
                      <a:pt x="1271310" y="512405"/>
                      <a:pt x="1286518" y="472850"/>
                      <a:pt x="1260601" y="462940"/>
                    </a:cubicBezTo>
                    <a:cubicBezTo>
                      <a:pt x="1169763" y="423211"/>
                      <a:pt x="1078267" y="377454"/>
                      <a:pt x="985482" y="340764"/>
                    </a:cubicBezTo>
                    <a:cubicBezTo>
                      <a:pt x="797632" y="267000"/>
                      <a:pt x="605829" y="204089"/>
                      <a:pt x="416479" y="134406"/>
                    </a:cubicBezTo>
                    <a:cubicBezTo>
                      <a:pt x="291977" y="89753"/>
                      <a:pt x="166199" y="35958"/>
                      <a:pt x="37929" y="1228"/>
                    </a:cubicBezTo>
                    <a:cubicBezTo>
                      <a:pt x="-519" y="-8980"/>
                      <a:pt x="-15789" y="47469"/>
                      <a:pt x="21035" y="5862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11557872" y="7095561"/>
                <a:ext cx="1222424" cy="117050"/>
              </a:xfrm>
              <a:custGeom>
                <a:rect b="b" l="l" r="r" t="t"/>
                <a:pathLst>
                  <a:path extrusionOk="0" h="117050" w="1222424">
                    <a:moveTo>
                      <a:pt x="1190714" y="2107"/>
                    </a:moveTo>
                    <a:cubicBezTo>
                      <a:pt x="1013238" y="-5372"/>
                      <a:pt x="835651" y="8818"/>
                      <a:pt x="658398" y="17203"/>
                    </a:cubicBezTo>
                    <a:cubicBezTo>
                      <a:pt x="521675" y="25228"/>
                      <a:pt x="385138" y="35250"/>
                      <a:pt x="248329" y="42221"/>
                    </a:cubicBezTo>
                    <a:cubicBezTo>
                      <a:pt x="175102" y="46078"/>
                      <a:pt x="101703" y="48720"/>
                      <a:pt x="28563" y="53979"/>
                    </a:cubicBezTo>
                    <a:cubicBezTo>
                      <a:pt x="11322" y="55195"/>
                      <a:pt x="-1506" y="71729"/>
                      <a:pt x="143" y="88561"/>
                    </a:cubicBezTo>
                    <a:cubicBezTo>
                      <a:pt x="1816" y="106459"/>
                      <a:pt x="17892" y="117895"/>
                      <a:pt x="34760" y="117002"/>
                    </a:cubicBezTo>
                    <a:cubicBezTo>
                      <a:pt x="66193" y="115526"/>
                      <a:pt x="97699" y="113851"/>
                      <a:pt x="129131" y="112239"/>
                    </a:cubicBezTo>
                    <a:cubicBezTo>
                      <a:pt x="482125" y="98905"/>
                      <a:pt x="835242" y="54190"/>
                      <a:pt x="1188631" y="68715"/>
                    </a:cubicBezTo>
                    <a:cubicBezTo>
                      <a:pt x="1232656" y="69372"/>
                      <a:pt x="1233995" y="4427"/>
                      <a:pt x="1190714" y="210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12013389" y="7490710"/>
                <a:ext cx="725721" cy="512849"/>
              </a:xfrm>
              <a:custGeom>
                <a:rect b="b" l="l" r="r" t="t"/>
                <a:pathLst>
                  <a:path extrusionOk="0" h="512849" w="725721">
                    <a:moveTo>
                      <a:pt x="690799" y="4084"/>
                    </a:moveTo>
                    <a:cubicBezTo>
                      <a:pt x="652885" y="18844"/>
                      <a:pt x="615962" y="35763"/>
                      <a:pt x="579472" y="53698"/>
                    </a:cubicBezTo>
                    <a:cubicBezTo>
                      <a:pt x="424021" y="138862"/>
                      <a:pt x="277408" y="239827"/>
                      <a:pt x="140623" y="352538"/>
                    </a:cubicBezTo>
                    <a:cubicBezTo>
                      <a:pt x="95631" y="389054"/>
                      <a:pt x="52214" y="427555"/>
                      <a:pt x="8437" y="465498"/>
                    </a:cubicBezTo>
                    <a:cubicBezTo>
                      <a:pt x="-2917" y="475371"/>
                      <a:pt x="-2421" y="494038"/>
                      <a:pt x="7581" y="504482"/>
                    </a:cubicBezTo>
                    <a:cubicBezTo>
                      <a:pt x="17918" y="515335"/>
                      <a:pt x="35580" y="515646"/>
                      <a:pt x="46463" y="505326"/>
                    </a:cubicBezTo>
                    <a:cubicBezTo>
                      <a:pt x="107877" y="446620"/>
                      <a:pt x="171609" y="390630"/>
                      <a:pt x="237324" y="336773"/>
                    </a:cubicBezTo>
                    <a:cubicBezTo>
                      <a:pt x="348812" y="251040"/>
                      <a:pt x="463374" y="169424"/>
                      <a:pt x="586463" y="101031"/>
                    </a:cubicBezTo>
                    <a:cubicBezTo>
                      <a:pt x="626522" y="77997"/>
                      <a:pt x="669059" y="59590"/>
                      <a:pt x="711758" y="41940"/>
                    </a:cubicBezTo>
                    <a:cubicBezTo>
                      <a:pt x="719814" y="38529"/>
                      <a:pt x="725441" y="31323"/>
                      <a:pt x="725677" y="22429"/>
                    </a:cubicBezTo>
                    <a:cubicBezTo>
                      <a:pt x="726854" y="4952"/>
                      <a:pt x="704309" y="-6533"/>
                      <a:pt x="690799" y="4084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14459041" y="6990583"/>
                <a:ext cx="284440" cy="108962"/>
              </a:xfrm>
              <a:custGeom>
                <a:rect b="b" l="l" r="r" t="t"/>
                <a:pathLst>
                  <a:path extrusionOk="0" h="108962" w="284440">
                    <a:moveTo>
                      <a:pt x="279990" y="13215"/>
                    </a:moveTo>
                    <a:cubicBezTo>
                      <a:pt x="276867" y="8998"/>
                      <a:pt x="272256" y="6058"/>
                      <a:pt x="267224" y="4768"/>
                    </a:cubicBezTo>
                    <a:cubicBezTo>
                      <a:pt x="245261" y="4322"/>
                      <a:pt x="223397" y="42"/>
                      <a:pt x="201335" y="5"/>
                    </a:cubicBezTo>
                    <a:cubicBezTo>
                      <a:pt x="131604" y="-479"/>
                      <a:pt x="68107" y="32490"/>
                      <a:pt x="10610" y="68870"/>
                    </a:cubicBezTo>
                    <a:cubicBezTo>
                      <a:pt x="421" y="75034"/>
                      <a:pt x="-3086" y="88579"/>
                      <a:pt x="2987" y="98924"/>
                    </a:cubicBezTo>
                    <a:cubicBezTo>
                      <a:pt x="25632" y="129834"/>
                      <a:pt x="64203" y="80194"/>
                      <a:pt x="90083" y="72641"/>
                    </a:cubicBezTo>
                    <a:cubicBezTo>
                      <a:pt x="113384" y="60894"/>
                      <a:pt x="134405" y="52993"/>
                      <a:pt x="160991" y="46928"/>
                    </a:cubicBezTo>
                    <a:cubicBezTo>
                      <a:pt x="196662" y="35876"/>
                      <a:pt x="235432" y="50488"/>
                      <a:pt x="270793" y="46246"/>
                    </a:cubicBezTo>
                    <a:cubicBezTo>
                      <a:pt x="283832" y="41793"/>
                      <a:pt x="288840" y="24081"/>
                      <a:pt x="279990" y="13215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14828555" y="7044841"/>
                <a:ext cx="2516" cy="942"/>
              </a:xfrm>
              <a:custGeom>
                <a:rect b="b" l="l" r="r" t="t"/>
                <a:pathLst>
                  <a:path extrusionOk="0" h="942" w="2516">
                    <a:moveTo>
                      <a:pt x="87" y="905"/>
                    </a:moveTo>
                    <a:cubicBezTo>
                      <a:pt x="37" y="905"/>
                      <a:pt x="25" y="930"/>
                      <a:pt x="0" y="943"/>
                    </a:cubicBezTo>
                    <a:cubicBezTo>
                      <a:pt x="818" y="645"/>
                      <a:pt x="1698" y="360"/>
                      <a:pt x="2516" y="0"/>
                    </a:cubicBezTo>
                    <a:cubicBezTo>
                      <a:pt x="2293" y="25"/>
                      <a:pt x="2057" y="12"/>
                      <a:pt x="1835" y="37"/>
                    </a:cubicBezTo>
                    <a:cubicBezTo>
                      <a:pt x="1227" y="248"/>
                      <a:pt x="707" y="583"/>
                      <a:pt x="62" y="732"/>
                    </a:cubicBezTo>
                    <a:cubicBezTo>
                      <a:pt x="62" y="781"/>
                      <a:pt x="75" y="843"/>
                      <a:pt x="87" y="905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14108898" y="6918602"/>
                <a:ext cx="211598" cy="134380"/>
              </a:xfrm>
              <a:custGeom>
                <a:rect b="b" l="l" r="r" t="t"/>
                <a:pathLst>
                  <a:path extrusionOk="0" h="134380" w="211598">
                    <a:moveTo>
                      <a:pt x="0" y="19730"/>
                    </a:moveTo>
                    <a:cubicBezTo>
                      <a:pt x="1351" y="29715"/>
                      <a:pt x="14068" y="34912"/>
                      <a:pt x="22149" y="27755"/>
                    </a:cubicBezTo>
                    <a:cubicBezTo>
                      <a:pt x="22248" y="27668"/>
                      <a:pt x="22347" y="27569"/>
                      <a:pt x="22446" y="27470"/>
                    </a:cubicBezTo>
                    <a:cubicBezTo>
                      <a:pt x="85521" y="38980"/>
                      <a:pt x="139784" y="77072"/>
                      <a:pt x="179075" y="128088"/>
                    </a:cubicBezTo>
                    <a:cubicBezTo>
                      <a:pt x="194592" y="146271"/>
                      <a:pt x="222963" y="120993"/>
                      <a:pt x="206751" y="103541"/>
                    </a:cubicBezTo>
                    <a:cubicBezTo>
                      <a:pt x="199178" y="95913"/>
                      <a:pt x="192646" y="89227"/>
                      <a:pt x="184764" y="81636"/>
                    </a:cubicBezTo>
                    <a:cubicBezTo>
                      <a:pt x="167796" y="54162"/>
                      <a:pt x="3830" y="-40614"/>
                      <a:pt x="0" y="1973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14032481" y="6757269"/>
                <a:ext cx="799717" cy="219096"/>
              </a:xfrm>
              <a:custGeom>
                <a:rect b="b" l="l" r="r" t="t"/>
                <a:pathLst>
                  <a:path extrusionOk="0" h="219096" w="799717">
                    <a:moveTo>
                      <a:pt x="6201" y="98827"/>
                    </a:moveTo>
                    <a:cubicBezTo>
                      <a:pt x="-9924" y="110040"/>
                      <a:pt x="8841" y="133470"/>
                      <a:pt x="23392" y="120943"/>
                    </a:cubicBezTo>
                    <a:cubicBezTo>
                      <a:pt x="48875" y="92365"/>
                      <a:pt x="86616" y="77419"/>
                      <a:pt x="122560" y="66007"/>
                    </a:cubicBezTo>
                    <a:cubicBezTo>
                      <a:pt x="344433" y="-3378"/>
                      <a:pt x="592284" y="61530"/>
                      <a:pt x="764950" y="213771"/>
                    </a:cubicBezTo>
                    <a:cubicBezTo>
                      <a:pt x="785996" y="231707"/>
                      <a:pt x="812768" y="200053"/>
                      <a:pt x="792528" y="182155"/>
                    </a:cubicBezTo>
                    <a:cubicBezTo>
                      <a:pt x="650426" y="55402"/>
                      <a:pt x="459106" y="-13400"/>
                      <a:pt x="268641" y="2178"/>
                    </a:cubicBezTo>
                    <a:cubicBezTo>
                      <a:pt x="176897" y="13180"/>
                      <a:pt x="73726" y="30508"/>
                      <a:pt x="6201" y="9882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14091153" y="6089600"/>
                <a:ext cx="88126" cy="409731"/>
              </a:xfrm>
              <a:custGeom>
                <a:rect b="b" l="l" r="r" t="t"/>
                <a:pathLst>
                  <a:path extrusionOk="0" h="409731" w="88126">
                    <a:moveTo>
                      <a:pt x="8448" y="39372"/>
                    </a:moveTo>
                    <a:cubicBezTo>
                      <a:pt x="19368" y="58660"/>
                      <a:pt x="25131" y="80304"/>
                      <a:pt x="30610" y="101676"/>
                    </a:cubicBezTo>
                    <a:cubicBezTo>
                      <a:pt x="46152" y="168705"/>
                      <a:pt x="45904" y="243325"/>
                      <a:pt x="45235" y="312810"/>
                    </a:cubicBezTo>
                    <a:cubicBezTo>
                      <a:pt x="49164" y="337691"/>
                      <a:pt x="27598" y="406407"/>
                      <a:pt x="62587" y="409731"/>
                    </a:cubicBezTo>
                    <a:cubicBezTo>
                      <a:pt x="96672" y="409930"/>
                      <a:pt x="84389" y="366319"/>
                      <a:pt x="87525" y="344029"/>
                    </a:cubicBezTo>
                    <a:cubicBezTo>
                      <a:pt x="87624" y="337605"/>
                      <a:pt x="87897" y="330820"/>
                      <a:pt x="88008" y="324184"/>
                    </a:cubicBezTo>
                    <a:cubicBezTo>
                      <a:pt x="87959" y="245830"/>
                      <a:pt x="93958" y="48402"/>
                      <a:pt x="26569" y="611"/>
                    </a:cubicBezTo>
                    <a:cubicBezTo>
                      <a:pt x="26569" y="661"/>
                      <a:pt x="26569" y="711"/>
                      <a:pt x="26569" y="748"/>
                    </a:cubicBezTo>
                    <a:cubicBezTo>
                      <a:pt x="4433" y="-5256"/>
                      <a:pt x="-10032" y="26473"/>
                      <a:pt x="8448" y="3937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5"/>
            <p:cNvSpPr/>
            <p:nvPr/>
          </p:nvSpPr>
          <p:spPr>
            <a:xfrm>
              <a:off x="14463753" y="4427746"/>
              <a:ext cx="574063" cy="239657"/>
            </a:xfrm>
            <a:custGeom>
              <a:rect b="b" l="l" r="r" t="t"/>
              <a:pathLst>
                <a:path extrusionOk="0" h="239657" w="574063">
                  <a:moveTo>
                    <a:pt x="551487" y="176912"/>
                  </a:moveTo>
                  <a:cubicBezTo>
                    <a:pt x="456458" y="179939"/>
                    <a:pt x="363389" y="173998"/>
                    <a:pt x="272463" y="144378"/>
                  </a:cubicBezTo>
                  <a:cubicBezTo>
                    <a:pt x="183174" y="115291"/>
                    <a:pt x="97702" y="67103"/>
                    <a:pt x="27996" y="4031"/>
                  </a:cubicBezTo>
                  <a:cubicBezTo>
                    <a:pt x="12651" y="-9848"/>
                    <a:pt x="-9064" y="15368"/>
                    <a:pt x="4025" y="30463"/>
                  </a:cubicBezTo>
                  <a:cubicBezTo>
                    <a:pt x="134898" y="181502"/>
                    <a:pt x="354465" y="274454"/>
                    <a:pt x="554251" y="227358"/>
                  </a:cubicBezTo>
                  <a:cubicBezTo>
                    <a:pt x="580638" y="221144"/>
                    <a:pt x="581605" y="175957"/>
                    <a:pt x="551487" y="176912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4318217" y="4541737"/>
              <a:ext cx="201815" cy="129102"/>
            </a:xfrm>
            <a:custGeom>
              <a:rect b="b" l="l" r="r" t="t"/>
              <a:pathLst>
                <a:path extrusionOk="0" h="129102" w="201815">
                  <a:moveTo>
                    <a:pt x="184439" y="77036"/>
                  </a:moveTo>
                  <a:cubicBezTo>
                    <a:pt x="156837" y="65824"/>
                    <a:pt x="128789" y="54958"/>
                    <a:pt x="101967" y="41959"/>
                  </a:cubicBezTo>
                  <a:cubicBezTo>
                    <a:pt x="101260" y="41612"/>
                    <a:pt x="94815" y="38362"/>
                    <a:pt x="95014" y="38498"/>
                  </a:cubicBezTo>
                  <a:cubicBezTo>
                    <a:pt x="92014" y="36911"/>
                    <a:pt x="89040" y="35273"/>
                    <a:pt x="86040" y="33686"/>
                  </a:cubicBezTo>
                  <a:cubicBezTo>
                    <a:pt x="79285" y="30200"/>
                    <a:pt x="77612" y="29320"/>
                    <a:pt x="81045" y="31069"/>
                  </a:cubicBezTo>
                  <a:cubicBezTo>
                    <a:pt x="79384" y="30188"/>
                    <a:pt x="77736" y="29295"/>
                    <a:pt x="76088" y="28389"/>
                  </a:cubicBezTo>
                  <a:cubicBezTo>
                    <a:pt x="72803" y="26579"/>
                    <a:pt x="69556" y="24693"/>
                    <a:pt x="66296" y="22833"/>
                  </a:cubicBezTo>
                  <a:cubicBezTo>
                    <a:pt x="52811" y="15142"/>
                    <a:pt x="39338" y="6088"/>
                    <a:pt x="24651" y="965"/>
                  </a:cubicBezTo>
                  <a:cubicBezTo>
                    <a:pt x="10162" y="-4083"/>
                    <a:pt x="-5654" y="11620"/>
                    <a:pt x="1994" y="26045"/>
                  </a:cubicBezTo>
                  <a:cubicBezTo>
                    <a:pt x="10236" y="41575"/>
                    <a:pt x="23560" y="53842"/>
                    <a:pt x="36933" y="65005"/>
                  </a:cubicBezTo>
                  <a:cubicBezTo>
                    <a:pt x="49167" y="75225"/>
                    <a:pt x="62181" y="84181"/>
                    <a:pt x="75901" y="92268"/>
                  </a:cubicBezTo>
                  <a:cubicBezTo>
                    <a:pt x="90552" y="100901"/>
                    <a:pt x="105648" y="108827"/>
                    <a:pt x="121364" y="115314"/>
                  </a:cubicBezTo>
                  <a:cubicBezTo>
                    <a:pt x="137713" y="122049"/>
                    <a:pt x="155808" y="125981"/>
                    <a:pt x="173185" y="128834"/>
                  </a:cubicBezTo>
                  <a:cubicBezTo>
                    <a:pt x="186274" y="130992"/>
                    <a:pt x="198606" y="119804"/>
                    <a:pt x="201197" y="107810"/>
                  </a:cubicBezTo>
                  <a:cubicBezTo>
                    <a:pt x="204035" y="94637"/>
                    <a:pt x="196883" y="82097"/>
                    <a:pt x="184439" y="77036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4200138" y="4597926"/>
              <a:ext cx="103183" cy="67900"/>
            </a:xfrm>
            <a:custGeom>
              <a:rect b="b" l="l" r="r" t="t"/>
              <a:pathLst>
                <a:path extrusionOk="0" h="67900" w="103183">
                  <a:moveTo>
                    <a:pt x="82432" y="22795"/>
                  </a:moveTo>
                  <a:cubicBezTo>
                    <a:pt x="80201" y="22522"/>
                    <a:pt x="77994" y="22100"/>
                    <a:pt x="75788" y="21691"/>
                  </a:cubicBezTo>
                  <a:cubicBezTo>
                    <a:pt x="69331" y="20103"/>
                    <a:pt x="62935" y="18193"/>
                    <a:pt x="56527" y="16457"/>
                  </a:cubicBezTo>
                  <a:cubicBezTo>
                    <a:pt x="49847" y="14646"/>
                    <a:pt x="43463" y="12016"/>
                    <a:pt x="37266" y="8953"/>
                  </a:cubicBezTo>
                  <a:cubicBezTo>
                    <a:pt x="34031" y="7117"/>
                    <a:pt x="30809" y="5269"/>
                    <a:pt x="27760" y="3110"/>
                  </a:cubicBezTo>
                  <a:cubicBezTo>
                    <a:pt x="20521" y="-2025"/>
                    <a:pt x="10432" y="-586"/>
                    <a:pt x="4595" y="5839"/>
                  </a:cubicBezTo>
                  <a:cubicBezTo>
                    <a:pt x="-1330" y="12363"/>
                    <a:pt x="-1565" y="22324"/>
                    <a:pt x="4124" y="29170"/>
                  </a:cubicBezTo>
                  <a:cubicBezTo>
                    <a:pt x="12639" y="39428"/>
                    <a:pt x="23038" y="48582"/>
                    <a:pt x="34490" y="55429"/>
                  </a:cubicBezTo>
                  <a:cubicBezTo>
                    <a:pt x="38357" y="57736"/>
                    <a:pt x="42373" y="59832"/>
                    <a:pt x="46525" y="61606"/>
                  </a:cubicBezTo>
                  <a:cubicBezTo>
                    <a:pt x="51074" y="63553"/>
                    <a:pt x="55573" y="64508"/>
                    <a:pt x="60431" y="65538"/>
                  </a:cubicBezTo>
                  <a:cubicBezTo>
                    <a:pt x="66505" y="66828"/>
                    <a:pt x="72628" y="67621"/>
                    <a:pt x="78837" y="67882"/>
                  </a:cubicBezTo>
                  <a:cubicBezTo>
                    <a:pt x="90637" y="68353"/>
                    <a:pt x="102734" y="59696"/>
                    <a:pt x="103167" y="47131"/>
                  </a:cubicBezTo>
                  <a:cubicBezTo>
                    <a:pt x="103601" y="34467"/>
                    <a:pt x="95012" y="24321"/>
                    <a:pt x="82432" y="22795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4059522" y="8173081"/>
              <a:ext cx="641459" cy="141367"/>
            </a:xfrm>
            <a:custGeom>
              <a:rect b="b" l="l" r="r" t="t"/>
              <a:pathLst>
                <a:path extrusionOk="0" h="141367" w="641459">
                  <a:moveTo>
                    <a:pt x="621217" y="40972"/>
                  </a:moveTo>
                  <a:cubicBezTo>
                    <a:pt x="432363" y="86891"/>
                    <a:pt x="222104" y="112107"/>
                    <a:pt x="48248" y="5175"/>
                  </a:cubicBezTo>
                  <a:cubicBezTo>
                    <a:pt x="14299" y="-15700"/>
                    <a:pt x="-18980" y="31719"/>
                    <a:pt x="12825" y="56030"/>
                  </a:cubicBezTo>
                  <a:cubicBezTo>
                    <a:pt x="193250" y="193996"/>
                    <a:pt x="430281" y="137311"/>
                    <a:pt x="627935" y="76074"/>
                  </a:cubicBezTo>
                  <a:cubicBezTo>
                    <a:pt x="649340" y="69451"/>
                    <a:pt x="644023" y="35428"/>
                    <a:pt x="621217" y="40972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5"/>
          <p:cNvGrpSpPr/>
          <p:nvPr/>
        </p:nvGrpSpPr>
        <p:grpSpPr>
          <a:xfrm flipH="1" rot="1397604">
            <a:off x="4678349" y="2958884"/>
            <a:ext cx="987450" cy="1672246"/>
            <a:chOff x="9356834" y="5917253"/>
            <a:chExt cx="1975098" cy="3344213"/>
          </a:xfrm>
        </p:grpSpPr>
        <p:sp>
          <p:nvSpPr>
            <p:cNvPr id="227" name="Google Shape;227;p5"/>
            <p:cNvSpPr/>
            <p:nvPr/>
          </p:nvSpPr>
          <p:spPr>
            <a:xfrm>
              <a:off x="9936006" y="7399158"/>
              <a:ext cx="723788" cy="1157929"/>
            </a:xfrm>
            <a:custGeom>
              <a:rect b="b" l="l" r="r" t="t"/>
              <a:pathLst>
                <a:path extrusionOk="0" h="1157929" w="723788">
                  <a:moveTo>
                    <a:pt x="716964" y="91001"/>
                  </a:moveTo>
                  <a:cubicBezTo>
                    <a:pt x="696068" y="120548"/>
                    <a:pt x="676597" y="151723"/>
                    <a:pt x="658007" y="183710"/>
                  </a:cubicBezTo>
                  <a:cubicBezTo>
                    <a:pt x="628970" y="254394"/>
                    <a:pt x="597762" y="324332"/>
                    <a:pt x="571235" y="396100"/>
                  </a:cubicBezTo>
                  <a:cubicBezTo>
                    <a:pt x="531207" y="504600"/>
                    <a:pt x="496471" y="615336"/>
                    <a:pt x="467977" y="727427"/>
                  </a:cubicBezTo>
                  <a:cubicBezTo>
                    <a:pt x="443553" y="823592"/>
                    <a:pt x="423607" y="920910"/>
                    <a:pt x="408410" y="1018973"/>
                  </a:cubicBezTo>
                  <a:cubicBezTo>
                    <a:pt x="402032" y="1060109"/>
                    <a:pt x="400811" y="1108158"/>
                    <a:pt x="368246" y="1138858"/>
                  </a:cubicBezTo>
                  <a:cubicBezTo>
                    <a:pt x="332628" y="1172539"/>
                    <a:pt x="290972" y="1155258"/>
                    <a:pt x="253522" y="1135537"/>
                  </a:cubicBezTo>
                  <a:cubicBezTo>
                    <a:pt x="176926" y="1095146"/>
                    <a:pt x="102569" y="1047436"/>
                    <a:pt x="58132" y="970788"/>
                  </a:cubicBezTo>
                  <a:cubicBezTo>
                    <a:pt x="11862" y="890888"/>
                    <a:pt x="-1842" y="794858"/>
                    <a:pt x="193" y="703775"/>
                  </a:cubicBezTo>
                  <a:cubicBezTo>
                    <a:pt x="4331" y="516189"/>
                    <a:pt x="80927" y="334159"/>
                    <a:pt x="212069" y="199907"/>
                  </a:cubicBezTo>
                  <a:cubicBezTo>
                    <a:pt x="273740" y="136745"/>
                    <a:pt x="347350" y="83546"/>
                    <a:pt x="427338" y="46002"/>
                  </a:cubicBezTo>
                  <a:cubicBezTo>
                    <a:pt x="512211" y="6153"/>
                    <a:pt x="612145" y="-23395"/>
                    <a:pt x="699799" y="25535"/>
                  </a:cubicBezTo>
                  <a:cubicBezTo>
                    <a:pt x="720899" y="37327"/>
                    <a:pt x="731754" y="70128"/>
                    <a:pt x="716964" y="91001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9356838" y="5917253"/>
              <a:ext cx="1975094" cy="3324433"/>
            </a:xfrm>
            <a:custGeom>
              <a:rect b="b" l="l" r="r" t="t"/>
              <a:pathLst>
                <a:path extrusionOk="0" h="3324433" w="1975094">
                  <a:moveTo>
                    <a:pt x="1953084" y="1829164"/>
                  </a:moveTo>
                  <a:cubicBezTo>
                    <a:pt x="1915736" y="1728485"/>
                    <a:pt x="1839968" y="1625109"/>
                    <a:pt x="1797898" y="1548468"/>
                  </a:cubicBezTo>
                  <a:cubicBezTo>
                    <a:pt x="1720983" y="1408266"/>
                    <a:pt x="1617304" y="1202476"/>
                    <a:pt x="1454995" y="1151032"/>
                  </a:cubicBezTo>
                  <a:cubicBezTo>
                    <a:pt x="1451725" y="1149975"/>
                    <a:pt x="1425734" y="1141124"/>
                    <a:pt x="1405801" y="1136319"/>
                  </a:cubicBezTo>
                  <a:cubicBezTo>
                    <a:pt x="1405801" y="1136319"/>
                    <a:pt x="1405706" y="1136319"/>
                    <a:pt x="1405611" y="1136224"/>
                  </a:cubicBezTo>
                  <a:cubicBezTo>
                    <a:pt x="1403304" y="1135743"/>
                    <a:pt x="1400896" y="1135167"/>
                    <a:pt x="1398583" y="1134591"/>
                  </a:cubicBezTo>
                  <a:cubicBezTo>
                    <a:pt x="1398488" y="1134591"/>
                    <a:pt x="1398298" y="1134496"/>
                    <a:pt x="1398196" y="1134496"/>
                  </a:cubicBezTo>
                  <a:cubicBezTo>
                    <a:pt x="1390014" y="1132863"/>
                    <a:pt x="1383949" y="1132287"/>
                    <a:pt x="1382985" y="1134110"/>
                  </a:cubicBezTo>
                  <a:cubicBezTo>
                    <a:pt x="1383562" y="1133053"/>
                    <a:pt x="1384139" y="1132090"/>
                    <a:pt x="1384620" y="1131033"/>
                  </a:cubicBezTo>
                  <a:cubicBezTo>
                    <a:pt x="1424573" y="1058336"/>
                    <a:pt x="1459805" y="983139"/>
                    <a:pt x="1489839" y="905726"/>
                  </a:cubicBezTo>
                  <a:cubicBezTo>
                    <a:pt x="1508897" y="856586"/>
                    <a:pt x="1527771" y="806294"/>
                    <a:pt x="1539223" y="754850"/>
                  </a:cubicBezTo>
                  <a:cubicBezTo>
                    <a:pt x="1550003" y="706482"/>
                    <a:pt x="1553280" y="654266"/>
                    <a:pt x="1534894" y="607335"/>
                  </a:cubicBezTo>
                  <a:cubicBezTo>
                    <a:pt x="1519589" y="568103"/>
                    <a:pt x="1489744" y="528580"/>
                    <a:pt x="1447579" y="503485"/>
                  </a:cubicBezTo>
                  <a:cubicBezTo>
                    <a:pt x="1459323" y="453579"/>
                    <a:pt x="1460768" y="415113"/>
                    <a:pt x="1450083" y="364530"/>
                  </a:cubicBezTo>
                  <a:cubicBezTo>
                    <a:pt x="1439302" y="313662"/>
                    <a:pt x="1411771" y="259236"/>
                    <a:pt x="1366425" y="231253"/>
                  </a:cubicBezTo>
                  <a:cubicBezTo>
                    <a:pt x="1366235" y="193655"/>
                    <a:pt x="1360644" y="156151"/>
                    <a:pt x="1346309" y="121439"/>
                  </a:cubicBezTo>
                  <a:cubicBezTo>
                    <a:pt x="1323880" y="67400"/>
                    <a:pt x="1280941" y="26914"/>
                    <a:pt x="1224719" y="9795"/>
                  </a:cubicBezTo>
                  <a:cubicBezTo>
                    <a:pt x="1171292" y="-6551"/>
                    <a:pt x="1110741" y="-1651"/>
                    <a:pt x="1059146" y="18639"/>
                  </a:cubicBezTo>
                  <a:cubicBezTo>
                    <a:pt x="1001092" y="41525"/>
                    <a:pt x="951905" y="81624"/>
                    <a:pt x="909835" y="127017"/>
                  </a:cubicBezTo>
                  <a:cubicBezTo>
                    <a:pt x="735307" y="315302"/>
                    <a:pt x="621906" y="536665"/>
                    <a:pt x="504746" y="763030"/>
                  </a:cubicBezTo>
                  <a:cubicBezTo>
                    <a:pt x="307694" y="1143923"/>
                    <a:pt x="129888" y="1551165"/>
                    <a:pt x="49412" y="1978311"/>
                  </a:cubicBezTo>
                  <a:cubicBezTo>
                    <a:pt x="-19036" y="2341802"/>
                    <a:pt x="-53690" y="2782705"/>
                    <a:pt x="203336" y="3085711"/>
                  </a:cubicBezTo>
                  <a:cubicBezTo>
                    <a:pt x="481835" y="3414198"/>
                    <a:pt x="946708" y="3381309"/>
                    <a:pt x="1256015" y="3123214"/>
                  </a:cubicBezTo>
                  <a:cubicBezTo>
                    <a:pt x="1361431" y="3035222"/>
                    <a:pt x="1454323" y="2933967"/>
                    <a:pt x="1554929" y="2840885"/>
                  </a:cubicBezTo>
                  <a:cubicBezTo>
                    <a:pt x="1654178" y="2749051"/>
                    <a:pt x="1761228" y="2675968"/>
                    <a:pt x="1838625" y="2562596"/>
                  </a:cubicBezTo>
                  <a:cubicBezTo>
                    <a:pt x="1896387" y="2477971"/>
                    <a:pt x="1936625" y="2376140"/>
                    <a:pt x="1929597" y="2272188"/>
                  </a:cubicBezTo>
                  <a:cubicBezTo>
                    <a:pt x="1924976" y="2203815"/>
                    <a:pt x="1897635" y="2131790"/>
                    <a:pt x="1845653" y="2087556"/>
                  </a:cubicBezTo>
                  <a:cubicBezTo>
                    <a:pt x="1907649" y="2073325"/>
                    <a:pt x="1963193" y="2030820"/>
                    <a:pt x="1973112" y="1963992"/>
                  </a:cubicBezTo>
                  <a:cubicBezTo>
                    <a:pt x="1979367" y="1921575"/>
                    <a:pt x="1970317" y="1875613"/>
                    <a:pt x="1953084" y="1829164"/>
                  </a:cubicBezTo>
                  <a:close/>
                  <a:moveTo>
                    <a:pt x="1488883" y="2156119"/>
                  </a:moveTo>
                  <a:cubicBezTo>
                    <a:pt x="1404845" y="2228531"/>
                    <a:pt x="1332062" y="2314206"/>
                    <a:pt x="1241958" y="2379502"/>
                  </a:cubicBezTo>
                  <a:cubicBezTo>
                    <a:pt x="1161868" y="2437486"/>
                    <a:pt x="1065408" y="2480953"/>
                    <a:pt x="964327" y="2466911"/>
                  </a:cubicBezTo>
                  <a:cubicBezTo>
                    <a:pt x="821197" y="2446987"/>
                    <a:pt x="745429" y="2306995"/>
                    <a:pt x="755680" y="2172743"/>
                  </a:cubicBezTo>
                  <a:cubicBezTo>
                    <a:pt x="768008" y="2011349"/>
                    <a:pt x="860770" y="1839200"/>
                    <a:pt x="1004667" y="1757904"/>
                  </a:cubicBezTo>
                  <a:cubicBezTo>
                    <a:pt x="1061690" y="1725686"/>
                    <a:pt x="1130029" y="1710472"/>
                    <a:pt x="1193918" y="1724981"/>
                  </a:cubicBezTo>
                  <a:cubicBezTo>
                    <a:pt x="1343500" y="1758961"/>
                    <a:pt x="1421751" y="1928467"/>
                    <a:pt x="1548565" y="2005142"/>
                  </a:cubicBezTo>
                  <a:cubicBezTo>
                    <a:pt x="1581490" y="2025045"/>
                    <a:pt x="1615954" y="2042164"/>
                    <a:pt x="1651376" y="2057067"/>
                  </a:cubicBezTo>
                  <a:cubicBezTo>
                    <a:pt x="1591028" y="2076591"/>
                    <a:pt x="1535186" y="2116304"/>
                    <a:pt x="1488883" y="2156119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0297970" y="6148499"/>
              <a:ext cx="606879" cy="990848"/>
            </a:xfrm>
            <a:custGeom>
              <a:rect b="b" l="l" r="r" t="t"/>
              <a:pathLst>
                <a:path extrusionOk="0" h="990848" w="606879">
                  <a:moveTo>
                    <a:pt x="598098" y="523603"/>
                  </a:moveTo>
                  <a:cubicBezTo>
                    <a:pt x="586646" y="575047"/>
                    <a:pt x="567772" y="625339"/>
                    <a:pt x="548715" y="674479"/>
                  </a:cubicBezTo>
                  <a:cubicBezTo>
                    <a:pt x="518680" y="751892"/>
                    <a:pt x="483449" y="827090"/>
                    <a:pt x="443495" y="899786"/>
                  </a:cubicBezTo>
                  <a:cubicBezTo>
                    <a:pt x="366004" y="881034"/>
                    <a:pt x="297753" y="879306"/>
                    <a:pt x="239509" y="886707"/>
                  </a:cubicBezTo>
                  <a:cubicBezTo>
                    <a:pt x="84235" y="906326"/>
                    <a:pt x="0" y="990849"/>
                    <a:pt x="0" y="990849"/>
                  </a:cubicBezTo>
                  <a:cubicBezTo>
                    <a:pt x="108204" y="702753"/>
                    <a:pt x="432620" y="156074"/>
                    <a:pt x="425307" y="0"/>
                  </a:cubicBezTo>
                  <a:cubicBezTo>
                    <a:pt x="470647" y="27982"/>
                    <a:pt x="498178" y="82408"/>
                    <a:pt x="508965" y="133276"/>
                  </a:cubicBezTo>
                  <a:cubicBezTo>
                    <a:pt x="518402" y="177801"/>
                    <a:pt x="518402" y="212899"/>
                    <a:pt x="510213" y="254631"/>
                  </a:cubicBezTo>
                  <a:cubicBezTo>
                    <a:pt x="509155" y="260399"/>
                    <a:pt x="507906" y="266173"/>
                    <a:pt x="506455" y="272231"/>
                  </a:cubicBezTo>
                  <a:cubicBezTo>
                    <a:pt x="548620" y="297326"/>
                    <a:pt x="578464" y="336850"/>
                    <a:pt x="593770" y="376082"/>
                  </a:cubicBezTo>
                  <a:cubicBezTo>
                    <a:pt x="612162" y="423019"/>
                    <a:pt x="608885" y="475236"/>
                    <a:pt x="598098" y="523603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0948874" y="7931289"/>
              <a:ext cx="252343" cy="81282"/>
            </a:xfrm>
            <a:custGeom>
              <a:rect b="b" l="l" r="r" t="t"/>
              <a:pathLst>
                <a:path extrusionOk="0" h="81282" w="252343">
                  <a:moveTo>
                    <a:pt x="234744" y="38950"/>
                  </a:moveTo>
                  <a:cubicBezTo>
                    <a:pt x="214479" y="37852"/>
                    <a:pt x="193678" y="40292"/>
                    <a:pt x="173297" y="40082"/>
                  </a:cubicBezTo>
                  <a:cubicBezTo>
                    <a:pt x="152815" y="39872"/>
                    <a:pt x="132327" y="39079"/>
                    <a:pt x="112021" y="36240"/>
                  </a:cubicBezTo>
                  <a:cubicBezTo>
                    <a:pt x="94612" y="33800"/>
                    <a:pt x="77427" y="29652"/>
                    <a:pt x="61152" y="22956"/>
                  </a:cubicBezTo>
                  <a:cubicBezTo>
                    <a:pt x="44659" y="16166"/>
                    <a:pt x="29876" y="6238"/>
                    <a:pt x="12935" y="457"/>
                  </a:cubicBezTo>
                  <a:cubicBezTo>
                    <a:pt x="5771" y="-1983"/>
                    <a:pt x="-1950" y="5804"/>
                    <a:pt x="445" y="12933"/>
                  </a:cubicBezTo>
                  <a:cubicBezTo>
                    <a:pt x="13844" y="52816"/>
                    <a:pt x="66491" y="69338"/>
                    <a:pt x="103934" y="75763"/>
                  </a:cubicBezTo>
                  <a:cubicBezTo>
                    <a:pt x="127516" y="79809"/>
                    <a:pt x="151560" y="80683"/>
                    <a:pt x="175441" y="80913"/>
                  </a:cubicBezTo>
                  <a:cubicBezTo>
                    <a:pt x="200021" y="81150"/>
                    <a:pt x="226426" y="84125"/>
                    <a:pt x="246867" y="68193"/>
                  </a:cubicBezTo>
                  <a:cubicBezTo>
                    <a:pt x="259547" y="58312"/>
                    <a:pt x="247980" y="39669"/>
                    <a:pt x="234744" y="3895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9356834" y="8094568"/>
              <a:ext cx="1955265" cy="1166898"/>
            </a:xfrm>
            <a:custGeom>
              <a:rect b="b" l="l" r="r" t="t"/>
              <a:pathLst>
                <a:path extrusionOk="0" h="1166898" w="1955265">
                  <a:moveTo>
                    <a:pt x="1945361" y="67873"/>
                  </a:moveTo>
                  <a:cubicBezTo>
                    <a:pt x="1939234" y="45408"/>
                    <a:pt x="1931073" y="25490"/>
                    <a:pt x="1918556" y="5837"/>
                  </a:cubicBezTo>
                  <a:cubicBezTo>
                    <a:pt x="1911086" y="-5887"/>
                    <a:pt x="1891920" y="1452"/>
                    <a:pt x="1895733" y="15447"/>
                  </a:cubicBezTo>
                  <a:cubicBezTo>
                    <a:pt x="1907450" y="58413"/>
                    <a:pt x="1914512" y="102199"/>
                    <a:pt x="1912362" y="146879"/>
                  </a:cubicBezTo>
                  <a:cubicBezTo>
                    <a:pt x="1910211" y="191384"/>
                    <a:pt x="1900231" y="234804"/>
                    <a:pt x="1884532" y="276476"/>
                  </a:cubicBezTo>
                  <a:cubicBezTo>
                    <a:pt x="1851166" y="365051"/>
                    <a:pt x="1790901" y="438818"/>
                    <a:pt x="1723321" y="503776"/>
                  </a:cubicBezTo>
                  <a:cubicBezTo>
                    <a:pt x="1652031" y="572298"/>
                    <a:pt x="1572911" y="631949"/>
                    <a:pt x="1499314" y="697875"/>
                  </a:cubicBezTo>
                  <a:cubicBezTo>
                    <a:pt x="1424503" y="764886"/>
                    <a:pt x="1357270" y="839731"/>
                    <a:pt x="1283313" y="907643"/>
                  </a:cubicBezTo>
                  <a:cubicBezTo>
                    <a:pt x="1214458" y="970872"/>
                    <a:pt x="1138595" y="1026464"/>
                    <a:pt x="1051646" y="1062226"/>
                  </a:cubicBezTo>
                  <a:cubicBezTo>
                    <a:pt x="967751" y="1096734"/>
                    <a:pt x="877959" y="1115154"/>
                    <a:pt x="787306" y="1117438"/>
                  </a:cubicBezTo>
                  <a:cubicBezTo>
                    <a:pt x="612547" y="1121850"/>
                    <a:pt x="439376" y="1065919"/>
                    <a:pt x="305594" y="952391"/>
                  </a:cubicBezTo>
                  <a:cubicBezTo>
                    <a:pt x="177797" y="843933"/>
                    <a:pt x="86655" y="691932"/>
                    <a:pt x="53344" y="527563"/>
                  </a:cubicBezTo>
                  <a:cubicBezTo>
                    <a:pt x="49389" y="508045"/>
                    <a:pt x="46349" y="488256"/>
                    <a:pt x="43968" y="468481"/>
                  </a:cubicBezTo>
                  <a:cubicBezTo>
                    <a:pt x="42550" y="456716"/>
                    <a:pt x="34890" y="446544"/>
                    <a:pt x="22007" y="446544"/>
                  </a:cubicBezTo>
                  <a:cubicBezTo>
                    <a:pt x="10792" y="446544"/>
                    <a:pt x="-823" y="456601"/>
                    <a:pt x="46" y="468481"/>
                  </a:cubicBezTo>
                  <a:cubicBezTo>
                    <a:pt x="13065" y="646912"/>
                    <a:pt x="96113" y="816832"/>
                    <a:pt x="221495" y="943432"/>
                  </a:cubicBezTo>
                  <a:cubicBezTo>
                    <a:pt x="353065" y="1076281"/>
                    <a:pt x="529941" y="1156033"/>
                    <a:pt x="716857" y="1165832"/>
                  </a:cubicBezTo>
                  <a:cubicBezTo>
                    <a:pt x="910423" y="1175984"/>
                    <a:pt x="1101831" y="1113263"/>
                    <a:pt x="1252892" y="992613"/>
                  </a:cubicBezTo>
                  <a:cubicBezTo>
                    <a:pt x="1334203" y="927676"/>
                    <a:pt x="1404204" y="850310"/>
                    <a:pt x="1478683" y="777999"/>
                  </a:cubicBezTo>
                  <a:cubicBezTo>
                    <a:pt x="1552911" y="705940"/>
                    <a:pt x="1634914" y="642988"/>
                    <a:pt x="1712113" y="574290"/>
                  </a:cubicBezTo>
                  <a:cubicBezTo>
                    <a:pt x="1786491" y="508106"/>
                    <a:pt x="1856831" y="434488"/>
                    <a:pt x="1902151" y="344930"/>
                  </a:cubicBezTo>
                  <a:cubicBezTo>
                    <a:pt x="1944438" y="261390"/>
                    <a:pt x="1970619" y="160522"/>
                    <a:pt x="1945361" y="67873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0537472" y="6421130"/>
              <a:ext cx="367376" cy="627155"/>
            </a:xfrm>
            <a:custGeom>
              <a:rect b="b" l="l" r="r" t="t"/>
              <a:pathLst>
                <a:path extrusionOk="0" h="627155" w="367376">
                  <a:moveTo>
                    <a:pt x="354267" y="103457"/>
                  </a:moveTo>
                  <a:cubicBezTo>
                    <a:pt x="339036" y="64415"/>
                    <a:pt x="309388" y="25109"/>
                    <a:pt x="267542" y="0"/>
                  </a:cubicBezTo>
                  <a:cubicBezTo>
                    <a:pt x="272827" y="3680"/>
                    <a:pt x="250608" y="47696"/>
                    <a:pt x="248302" y="53369"/>
                  </a:cubicBezTo>
                  <a:cubicBezTo>
                    <a:pt x="235120" y="85797"/>
                    <a:pt x="222976" y="118665"/>
                    <a:pt x="209895" y="151140"/>
                  </a:cubicBezTo>
                  <a:cubicBezTo>
                    <a:pt x="161285" y="271811"/>
                    <a:pt x="109012" y="391215"/>
                    <a:pt x="52660" y="508490"/>
                  </a:cubicBezTo>
                  <a:cubicBezTo>
                    <a:pt x="35523" y="543880"/>
                    <a:pt x="17911" y="579073"/>
                    <a:pt x="0" y="614076"/>
                  </a:cubicBezTo>
                  <a:cubicBezTo>
                    <a:pt x="58244" y="606669"/>
                    <a:pt x="126495" y="608403"/>
                    <a:pt x="203986" y="627155"/>
                  </a:cubicBezTo>
                  <a:cubicBezTo>
                    <a:pt x="243939" y="554459"/>
                    <a:pt x="279171" y="479261"/>
                    <a:pt x="309205" y="401848"/>
                  </a:cubicBezTo>
                  <a:cubicBezTo>
                    <a:pt x="328263" y="352708"/>
                    <a:pt x="347137" y="302416"/>
                    <a:pt x="358589" y="250972"/>
                  </a:cubicBezTo>
                  <a:cubicBezTo>
                    <a:pt x="369383" y="202605"/>
                    <a:pt x="372660" y="150388"/>
                    <a:pt x="354267" y="103457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0577024" y="6204072"/>
              <a:ext cx="247644" cy="784714"/>
            </a:xfrm>
            <a:custGeom>
              <a:rect b="b" l="l" r="r" t="t"/>
              <a:pathLst>
                <a:path extrusionOk="0" h="784714" w="247644">
                  <a:moveTo>
                    <a:pt x="214184" y="4790"/>
                  </a:moveTo>
                  <a:cubicBezTo>
                    <a:pt x="208255" y="-4881"/>
                    <a:pt x="191701" y="1279"/>
                    <a:pt x="195351" y="12719"/>
                  </a:cubicBezTo>
                  <a:cubicBezTo>
                    <a:pt x="202970" y="36621"/>
                    <a:pt x="211064" y="59534"/>
                    <a:pt x="215541" y="84338"/>
                  </a:cubicBezTo>
                  <a:cubicBezTo>
                    <a:pt x="219911" y="108552"/>
                    <a:pt x="221641" y="133071"/>
                    <a:pt x="221166" y="157665"/>
                  </a:cubicBezTo>
                  <a:cubicBezTo>
                    <a:pt x="220175" y="208804"/>
                    <a:pt x="209815" y="259089"/>
                    <a:pt x="195114" y="307938"/>
                  </a:cubicBezTo>
                  <a:cubicBezTo>
                    <a:pt x="164591" y="409341"/>
                    <a:pt x="121924" y="507662"/>
                    <a:pt x="78117" y="603915"/>
                  </a:cubicBezTo>
                  <a:cubicBezTo>
                    <a:pt x="53089" y="658917"/>
                    <a:pt x="26169" y="713038"/>
                    <a:pt x="1107" y="768006"/>
                  </a:cubicBezTo>
                  <a:cubicBezTo>
                    <a:pt x="-4660" y="780645"/>
                    <a:pt x="13665" y="791848"/>
                    <a:pt x="20070" y="779080"/>
                  </a:cubicBezTo>
                  <a:cubicBezTo>
                    <a:pt x="69969" y="679560"/>
                    <a:pt x="116306" y="577790"/>
                    <a:pt x="160032" y="475431"/>
                  </a:cubicBezTo>
                  <a:cubicBezTo>
                    <a:pt x="201314" y="378784"/>
                    <a:pt x="242896" y="276892"/>
                    <a:pt x="247225" y="170548"/>
                  </a:cubicBezTo>
                  <a:cubicBezTo>
                    <a:pt x="249457" y="115959"/>
                    <a:pt x="243398" y="52432"/>
                    <a:pt x="214184" y="479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0751691" y="6486631"/>
              <a:ext cx="168543" cy="526981"/>
            </a:xfrm>
            <a:custGeom>
              <a:rect b="b" l="l" r="r" t="t"/>
              <a:pathLst>
                <a:path extrusionOk="0" h="526981" w="168543">
                  <a:moveTo>
                    <a:pt x="138237" y="4776"/>
                  </a:moveTo>
                  <a:cubicBezTo>
                    <a:pt x="131276" y="-5606"/>
                    <a:pt x="114689" y="2513"/>
                    <a:pt x="120713" y="14102"/>
                  </a:cubicBezTo>
                  <a:cubicBezTo>
                    <a:pt x="161196" y="91955"/>
                    <a:pt x="143353" y="177711"/>
                    <a:pt x="112477" y="255450"/>
                  </a:cubicBezTo>
                  <a:cubicBezTo>
                    <a:pt x="78053" y="342094"/>
                    <a:pt x="38337" y="426908"/>
                    <a:pt x="1030" y="512352"/>
                  </a:cubicBezTo>
                  <a:cubicBezTo>
                    <a:pt x="-5049" y="526272"/>
                    <a:pt x="17516" y="533306"/>
                    <a:pt x="23540" y="519522"/>
                  </a:cubicBezTo>
                  <a:lnTo>
                    <a:pt x="83087" y="383155"/>
                  </a:lnTo>
                  <a:cubicBezTo>
                    <a:pt x="102388" y="338943"/>
                    <a:pt x="122884" y="295028"/>
                    <a:pt x="139933" y="249879"/>
                  </a:cubicBezTo>
                  <a:cubicBezTo>
                    <a:pt x="168848" y="173300"/>
                    <a:pt x="187024" y="77507"/>
                    <a:pt x="138237" y="4776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 txBox="1"/>
          <p:nvPr>
            <p:ph idx="1" type="body"/>
          </p:nvPr>
        </p:nvSpPr>
        <p:spPr>
          <a:xfrm>
            <a:off x="5370050" y="2267750"/>
            <a:ext cx="2405700" cy="250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7" name="Google Shape;237;p6"/>
          <p:cNvSpPr txBox="1"/>
          <p:nvPr>
            <p:ph idx="2" type="body"/>
          </p:nvPr>
        </p:nvSpPr>
        <p:spPr>
          <a:xfrm>
            <a:off x="1368225" y="2267775"/>
            <a:ext cx="2405700" cy="250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8" name="Google Shape;238;p6"/>
          <p:cNvSpPr/>
          <p:nvPr/>
        </p:nvSpPr>
        <p:spPr>
          <a:xfrm>
            <a:off x="0" y="0"/>
            <a:ext cx="9144000" cy="1819800"/>
          </a:xfrm>
          <a:prstGeom prst="rect">
            <a:avLst/>
          </a:prstGeom>
          <a:solidFill>
            <a:srgbClr val="FFA99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6"/>
          <p:cNvSpPr txBox="1"/>
          <p:nvPr>
            <p:ph type="title"/>
          </p:nvPr>
        </p:nvSpPr>
        <p:spPr>
          <a:xfrm>
            <a:off x="1111800" y="836000"/>
            <a:ext cx="6920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0" name="Google Shape;240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 txBox="1"/>
          <p:nvPr>
            <p:ph idx="1" type="body"/>
          </p:nvPr>
        </p:nvSpPr>
        <p:spPr>
          <a:xfrm>
            <a:off x="514350" y="2257100"/>
            <a:ext cx="2199600" cy="251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3" name="Google Shape;243;p7"/>
          <p:cNvSpPr txBox="1"/>
          <p:nvPr>
            <p:ph idx="2" type="body"/>
          </p:nvPr>
        </p:nvSpPr>
        <p:spPr>
          <a:xfrm>
            <a:off x="3472200" y="2256950"/>
            <a:ext cx="2199600" cy="251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4" name="Google Shape;244;p7"/>
          <p:cNvSpPr txBox="1"/>
          <p:nvPr>
            <p:ph idx="3" type="body"/>
          </p:nvPr>
        </p:nvSpPr>
        <p:spPr>
          <a:xfrm>
            <a:off x="6430075" y="2256950"/>
            <a:ext cx="2199600" cy="251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5" name="Google Shape;245;p7"/>
          <p:cNvSpPr/>
          <p:nvPr/>
        </p:nvSpPr>
        <p:spPr>
          <a:xfrm>
            <a:off x="0" y="0"/>
            <a:ext cx="9144000" cy="1675500"/>
          </a:xfrm>
          <a:prstGeom prst="rect">
            <a:avLst/>
          </a:prstGeom>
          <a:solidFill>
            <a:srgbClr val="DD867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7"/>
          <p:cNvSpPr txBox="1"/>
          <p:nvPr/>
        </p:nvSpPr>
        <p:spPr>
          <a:xfrm>
            <a:off x="3472212" y="2257107"/>
            <a:ext cx="2199600" cy="277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D8670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PowerPoint</a:t>
            </a:r>
            <a:endParaRPr sz="700"/>
          </a:p>
        </p:txBody>
      </p:sp>
      <p:sp>
        <p:nvSpPr>
          <p:cNvPr id="247" name="Google Shape;247;p7"/>
          <p:cNvSpPr txBox="1"/>
          <p:nvPr/>
        </p:nvSpPr>
        <p:spPr>
          <a:xfrm>
            <a:off x="514350" y="2257107"/>
            <a:ext cx="2199600" cy="277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D8670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Google Slides</a:t>
            </a:r>
            <a:endParaRPr sz="700"/>
          </a:p>
        </p:txBody>
      </p:sp>
      <p:grpSp>
        <p:nvGrpSpPr>
          <p:cNvPr id="248" name="Google Shape;248;p7"/>
          <p:cNvGrpSpPr/>
          <p:nvPr/>
        </p:nvGrpSpPr>
        <p:grpSpPr>
          <a:xfrm flipH="1" rot="-1066959">
            <a:off x="7501390" y="490545"/>
            <a:ext cx="1889377" cy="1411388"/>
            <a:chOff x="15001827" y="980076"/>
            <a:chExt cx="3778840" cy="2822841"/>
          </a:xfrm>
        </p:grpSpPr>
        <p:sp>
          <p:nvSpPr>
            <p:cNvPr id="249" name="Google Shape;249;p7"/>
            <p:cNvSpPr/>
            <p:nvPr/>
          </p:nvSpPr>
          <p:spPr>
            <a:xfrm>
              <a:off x="15001827" y="980076"/>
              <a:ext cx="3778835" cy="2822841"/>
            </a:xfrm>
            <a:custGeom>
              <a:rect b="b" l="l" r="r" t="t"/>
              <a:pathLst>
                <a:path extrusionOk="0" h="2822841" w="3778835">
                  <a:moveTo>
                    <a:pt x="3463369" y="2587695"/>
                  </a:moveTo>
                  <a:cubicBezTo>
                    <a:pt x="3373701" y="2650751"/>
                    <a:pt x="3259271" y="2647152"/>
                    <a:pt x="3122780" y="2479127"/>
                  </a:cubicBezTo>
                  <a:cubicBezTo>
                    <a:pt x="3125181" y="2483100"/>
                    <a:pt x="3113251" y="2472004"/>
                    <a:pt x="3073406" y="2441038"/>
                  </a:cubicBezTo>
                  <a:cubicBezTo>
                    <a:pt x="2033256" y="2042754"/>
                    <a:pt x="3035438" y="2408272"/>
                    <a:pt x="2093885" y="2093664"/>
                  </a:cubicBezTo>
                  <a:cubicBezTo>
                    <a:pt x="1424488" y="1870005"/>
                    <a:pt x="1224967" y="1904945"/>
                    <a:pt x="1161412" y="1876078"/>
                  </a:cubicBezTo>
                  <a:cubicBezTo>
                    <a:pt x="1163063" y="1878477"/>
                    <a:pt x="1163513" y="1880052"/>
                    <a:pt x="1162387" y="1881027"/>
                  </a:cubicBezTo>
                  <a:cubicBezTo>
                    <a:pt x="1166739" y="1890699"/>
                    <a:pt x="1168690" y="1900296"/>
                    <a:pt x="1164788" y="1907494"/>
                  </a:cubicBezTo>
                  <a:cubicBezTo>
                    <a:pt x="1159311" y="1938760"/>
                    <a:pt x="1075120" y="1933211"/>
                    <a:pt x="1036252" y="1933136"/>
                  </a:cubicBezTo>
                  <a:cubicBezTo>
                    <a:pt x="1036252" y="1933136"/>
                    <a:pt x="1036177" y="1933136"/>
                    <a:pt x="1035951" y="1933136"/>
                  </a:cubicBezTo>
                  <a:cubicBezTo>
                    <a:pt x="1034001" y="2005715"/>
                    <a:pt x="1019293" y="2058650"/>
                    <a:pt x="961291" y="2110909"/>
                  </a:cubicBezTo>
                  <a:cubicBezTo>
                    <a:pt x="906664" y="2166993"/>
                    <a:pt x="896910" y="2149523"/>
                    <a:pt x="880477" y="2319798"/>
                  </a:cubicBezTo>
                  <a:cubicBezTo>
                    <a:pt x="858941" y="2541808"/>
                    <a:pt x="871923" y="2512717"/>
                    <a:pt x="924223" y="2577948"/>
                  </a:cubicBezTo>
                  <a:cubicBezTo>
                    <a:pt x="962041" y="2625109"/>
                    <a:pt x="907340" y="2665972"/>
                    <a:pt x="816996" y="2772965"/>
                  </a:cubicBezTo>
                  <a:cubicBezTo>
                    <a:pt x="768973" y="2836772"/>
                    <a:pt x="698139" y="2828449"/>
                    <a:pt x="457798" y="2807680"/>
                  </a:cubicBezTo>
                  <a:cubicBezTo>
                    <a:pt x="410676" y="2803631"/>
                    <a:pt x="355149" y="2804681"/>
                    <a:pt x="347720" y="2744849"/>
                  </a:cubicBezTo>
                  <a:cubicBezTo>
                    <a:pt x="335264" y="2643628"/>
                    <a:pt x="389290" y="2831823"/>
                    <a:pt x="382087" y="1932836"/>
                  </a:cubicBezTo>
                  <a:cubicBezTo>
                    <a:pt x="344194" y="1929537"/>
                    <a:pt x="306000" y="1925414"/>
                    <a:pt x="267657" y="1920465"/>
                  </a:cubicBezTo>
                  <a:cubicBezTo>
                    <a:pt x="46525" y="1911468"/>
                    <a:pt x="-3899" y="1683984"/>
                    <a:pt x="228" y="1500213"/>
                  </a:cubicBezTo>
                  <a:cubicBezTo>
                    <a:pt x="4730" y="1303696"/>
                    <a:pt x="71963" y="980915"/>
                    <a:pt x="292719" y="925806"/>
                  </a:cubicBezTo>
                  <a:cubicBezTo>
                    <a:pt x="500869" y="873922"/>
                    <a:pt x="721925" y="891017"/>
                    <a:pt x="1125695" y="859376"/>
                  </a:cubicBezTo>
                  <a:cubicBezTo>
                    <a:pt x="1226243" y="851503"/>
                    <a:pt x="1229319" y="896565"/>
                    <a:pt x="1185198" y="916584"/>
                  </a:cubicBezTo>
                  <a:cubicBezTo>
                    <a:pt x="1184073" y="917109"/>
                    <a:pt x="1183097" y="917559"/>
                    <a:pt x="1182047" y="918009"/>
                  </a:cubicBezTo>
                  <a:cubicBezTo>
                    <a:pt x="1315236" y="871372"/>
                    <a:pt x="1654924" y="809666"/>
                    <a:pt x="2258289" y="550766"/>
                  </a:cubicBezTo>
                  <a:cubicBezTo>
                    <a:pt x="2665360" y="376068"/>
                    <a:pt x="2823386" y="252654"/>
                    <a:pt x="2850174" y="249655"/>
                  </a:cubicBezTo>
                  <a:cubicBezTo>
                    <a:pt x="2869083" y="207517"/>
                    <a:pt x="2885816" y="164405"/>
                    <a:pt x="2911178" y="125641"/>
                  </a:cubicBezTo>
                  <a:cubicBezTo>
                    <a:pt x="3081961" y="-135208"/>
                    <a:pt x="3653811" y="-93745"/>
                    <a:pt x="3768016" y="1276104"/>
                  </a:cubicBezTo>
                  <a:cubicBezTo>
                    <a:pt x="3824293" y="1951956"/>
                    <a:pt x="3651860" y="2486549"/>
                    <a:pt x="3463369" y="2587695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" name="Google Shape;250;p7"/>
            <p:cNvGrpSpPr/>
            <p:nvPr/>
          </p:nvGrpSpPr>
          <p:grpSpPr>
            <a:xfrm>
              <a:off x="15001841" y="980076"/>
              <a:ext cx="3778826" cy="2822841"/>
              <a:chOff x="15001841" y="980076"/>
              <a:chExt cx="3778826" cy="2822841"/>
            </a:xfrm>
          </p:grpSpPr>
          <p:sp>
            <p:nvSpPr>
              <p:cNvPr id="251" name="Google Shape;251;p7"/>
              <p:cNvSpPr/>
              <p:nvPr/>
            </p:nvSpPr>
            <p:spPr>
              <a:xfrm>
                <a:off x="16024902" y="980076"/>
                <a:ext cx="2755765" cy="2599230"/>
              </a:xfrm>
              <a:custGeom>
                <a:rect b="b" l="l" r="r" t="t"/>
                <a:pathLst>
                  <a:path extrusionOk="0" h="2599230" w="2755765">
                    <a:moveTo>
                      <a:pt x="2438193" y="2588894"/>
                    </a:moveTo>
                    <a:cubicBezTo>
                      <a:pt x="2559826" y="2511367"/>
                      <a:pt x="2651220" y="2275711"/>
                      <a:pt x="2674181" y="2174266"/>
                    </a:cubicBezTo>
                    <a:cubicBezTo>
                      <a:pt x="2675832" y="2166768"/>
                      <a:pt x="2665402" y="2165718"/>
                      <a:pt x="2663301" y="2174791"/>
                    </a:cubicBezTo>
                    <a:cubicBezTo>
                      <a:pt x="2641766" y="2266489"/>
                      <a:pt x="2576934" y="2390502"/>
                      <a:pt x="2524334" y="2469829"/>
                    </a:cubicBezTo>
                    <a:cubicBezTo>
                      <a:pt x="2464455" y="2550431"/>
                      <a:pt x="2393021" y="2618736"/>
                      <a:pt x="2282043" y="2594143"/>
                    </a:cubicBezTo>
                    <a:cubicBezTo>
                      <a:pt x="2158308" y="2548256"/>
                      <a:pt x="2141800" y="2497496"/>
                      <a:pt x="2083047" y="2421843"/>
                    </a:cubicBezTo>
                    <a:cubicBezTo>
                      <a:pt x="2076669" y="2413671"/>
                      <a:pt x="2062862" y="2426567"/>
                      <a:pt x="2068640" y="2435789"/>
                    </a:cubicBezTo>
                    <a:cubicBezTo>
                      <a:pt x="2094827" y="2477027"/>
                      <a:pt x="2115613" y="2493147"/>
                      <a:pt x="2084022" y="2467730"/>
                    </a:cubicBezTo>
                    <a:cubicBezTo>
                      <a:pt x="2082296" y="2466305"/>
                      <a:pt x="2080421" y="2464731"/>
                      <a:pt x="2078320" y="2463081"/>
                    </a:cubicBezTo>
                    <a:cubicBezTo>
                      <a:pt x="2071116" y="2457308"/>
                      <a:pt x="2061887" y="2450035"/>
                      <a:pt x="2050331" y="2441038"/>
                    </a:cubicBezTo>
                    <a:cubicBezTo>
                      <a:pt x="1338388" y="2168418"/>
                      <a:pt x="1583306" y="2253668"/>
                      <a:pt x="1506695" y="2233649"/>
                    </a:cubicBezTo>
                    <a:cubicBezTo>
                      <a:pt x="1471503" y="2224501"/>
                      <a:pt x="1367878" y="2192935"/>
                      <a:pt x="1070810" y="2093664"/>
                    </a:cubicBezTo>
                    <a:cubicBezTo>
                      <a:pt x="241811" y="1816696"/>
                      <a:pt x="133384" y="1936286"/>
                      <a:pt x="111548" y="1840239"/>
                    </a:cubicBezTo>
                    <a:cubicBezTo>
                      <a:pt x="110198" y="1831841"/>
                      <a:pt x="80183" y="1767060"/>
                      <a:pt x="76807" y="1759487"/>
                    </a:cubicBezTo>
                    <a:cubicBezTo>
                      <a:pt x="-64261" y="1445779"/>
                      <a:pt x="10400" y="1048321"/>
                      <a:pt x="129032" y="929855"/>
                    </a:cubicBezTo>
                    <a:cubicBezTo>
                      <a:pt x="157921" y="916509"/>
                      <a:pt x="204443" y="903163"/>
                      <a:pt x="269950" y="885168"/>
                    </a:cubicBezTo>
                    <a:cubicBezTo>
                      <a:pt x="445609" y="837033"/>
                      <a:pt x="757909" y="755606"/>
                      <a:pt x="1235214" y="550766"/>
                    </a:cubicBezTo>
                    <a:cubicBezTo>
                      <a:pt x="1642285" y="376068"/>
                      <a:pt x="1800311" y="252654"/>
                      <a:pt x="1827099" y="249655"/>
                    </a:cubicBezTo>
                    <a:cubicBezTo>
                      <a:pt x="1846008" y="207517"/>
                      <a:pt x="1862741" y="164405"/>
                      <a:pt x="1888103" y="125641"/>
                    </a:cubicBezTo>
                    <a:cubicBezTo>
                      <a:pt x="2058885" y="-135208"/>
                      <a:pt x="2630735" y="-93745"/>
                      <a:pt x="2744940" y="1276104"/>
                    </a:cubicBezTo>
                    <a:cubicBezTo>
                      <a:pt x="2801442" y="1954430"/>
                      <a:pt x="2627509" y="2490598"/>
                      <a:pt x="2438193" y="2588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15983423" y="1910240"/>
                <a:ext cx="181412" cy="952144"/>
              </a:xfrm>
              <a:custGeom>
                <a:rect b="b" l="l" r="r" t="t"/>
                <a:pathLst>
                  <a:path extrusionOk="0" h="952144" w="181412">
                    <a:moveTo>
                      <a:pt x="167547" y="930843"/>
                    </a:moveTo>
                    <a:cubicBezTo>
                      <a:pt x="193367" y="962701"/>
                      <a:pt x="195468" y="951485"/>
                      <a:pt x="62699" y="943702"/>
                    </a:cubicBezTo>
                    <a:cubicBezTo>
                      <a:pt x="-69942" y="556530"/>
                      <a:pt x="30389" y="108409"/>
                      <a:pt x="155406" y="8816"/>
                    </a:cubicBezTo>
                    <a:cubicBezTo>
                      <a:pt x="223096" y="-45101"/>
                      <a:pt x="6422" y="152256"/>
                      <a:pt x="43467" y="492222"/>
                    </a:cubicBezTo>
                    <a:cubicBezTo>
                      <a:pt x="53132" y="580913"/>
                      <a:pt x="64080" y="671907"/>
                      <a:pt x="91596" y="756902"/>
                    </a:cubicBezTo>
                    <a:cubicBezTo>
                      <a:pt x="102438" y="790372"/>
                      <a:pt x="145479" y="903619"/>
                      <a:pt x="167547" y="9308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17747147" y="1092534"/>
                <a:ext cx="228401" cy="2147347"/>
              </a:xfrm>
              <a:custGeom>
                <a:rect b="b" l="l" r="r" t="t"/>
                <a:pathLst>
                  <a:path extrusionOk="0" h="2147347" w="228401">
                    <a:moveTo>
                      <a:pt x="228243" y="2125330"/>
                    </a:moveTo>
                    <a:cubicBezTo>
                      <a:pt x="229181" y="2136569"/>
                      <a:pt x="226074" y="2147883"/>
                      <a:pt x="215847" y="2147328"/>
                    </a:cubicBezTo>
                    <a:cubicBezTo>
                      <a:pt x="196323" y="2100624"/>
                      <a:pt x="180497" y="2052466"/>
                      <a:pt x="165655" y="2004075"/>
                    </a:cubicBezTo>
                    <a:cubicBezTo>
                      <a:pt x="48982" y="1623502"/>
                      <a:pt x="-6545" y="1224401"/>
                      <a:pt x="613" y="826477"/>
                    </a:cubicBezTo>
                    <a:cubicBezTo>
                      <a:pt x="5528" y="553370"/>
                      <a:pt x="37389" y="286508"/>
                      <a:pt x="137464" y="30691"/>
                    </a:cubicBezTo>
                    <a:cubicBezTo>
                      <a:pt x="143542" y="15148"/>
                      <a:pt x="155495" y="-3447"/>
                      <a:pt x="171711" y="549"/>
                    </a:cubicBezTo>
                    <a:cubicBezTo>
                      <a:pt x="145373" y="64476"/>
                      <a:pt x="122210" y="129737"/>
                      <a:pt x="103458" y="196280"/>
                    </a:cubicBezTo>
                    <a:cubicBezTo>
                      <a:pt x="49102" y="389168"/>
                      <a:pt x="29292" y="593153"/>
                      <a:pt x="29585" y="792745"/>
                    </a:cubicBezTo>
                    <a:cubicBezTo>
                      <a:pt x="29877" y="995650"/>
                      <a:pt x="24910" y="1193675"/>
                      <a:pt x="50100" y="1395966"/>
                    </a:cubicBezTo>
                    <a:cubicBezTo>
                      <a:pt x="80887" y="1643251"/>
                      <a:pt x="141696" y="1880076"/>
                      <a:pt x="225804" y="2113760"/>
                    </a:cubicBezTo>
                    <a:cubicBezTo>
                      <a:pt x="227042" y="2117232"/>
                      <a:pt x="227905" y="2121273"/>
                      <a:pt x="228243" y="2125330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8092572" y="3399814"/>
                <a:ext cx="98209" cy="109158"/>
              </a:xfrm>
              <a:custGeom>
                <a:rect b="b" l="l" r="r" t="t"/>
                <a:pathLst>
                  <a:path extrusionOk="0" h="109158" w="98209">
                    <a:moveTo>
                      <a:pt x="98209" y="109159"/>
                    </a:moveTo>
                    <a:cubicBezTo>
                      <a:pt x="-45012" y="7631"/>
                      <a:pt x="8654" y="-6517"/>
                      <a:pt x="15377" y="2143"/>
                    </a:cubicBezTo>
                    <a:cubicBezTo>
                      <a:pt x="43013" y="37712"/>
                      <a:pt x="68105" y="75651"/>
                      <a:pt x="98209" y="1091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8306938" y="3148440"/>
                <a:ext cx="387572" cy="438541"/>
              </a:xfrm>
              <a:custGeom>
                <a:rect b="b" l="l" r="r" t="t"/>
                <a:pathLst>
                  <a:path extrusionOk="0" h="438541" w="387572">
                    <a:moveTo>
                      <a:pt x="387284" y="2"/>
                    </a:moveTo>
                    <a:cubicBezTo>
                      <a:pt x="394390" y="-1056"/>
                      <a:pt x="270257" y="526377"/>
                      <a:pt x="0" y="425787"/>
                    </a:cubicBezTo>
                    <a:cubicBezTo>
                      <a:pt x="263827" y="484217"/>
                      <a:pt x="371954" y="2281"/>
                      <a:pt x="38728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17944444" y="1147030"/>
                <a:ext cx="788770" cy="2240842"/>
              </a:xfrm>
              <a:custGeom>
                <a:rect b="b" l="l" r="r" t="t"/>
                <a:pathLst>
                  <a:path extrusionOk="0" h="2240842" w="788770">
                    <a:moveTo>
                      <a:pt x="81055" y="1667437"/>
                    </a:moveTo>
                    <a:cubicBezTo>
                      <a:pt x="-59" y="1313990"/>
                      <a:pt x="-18818" y="931153"/>
                      <a:pt x="18175" y="625917"/>
                    </a:cubicBezTo>
                    <a:cubicBezTo>
                      <a:pt x="22977" y="626217"/>
                      <a:pt x="27704" y="626517"/>
                      <a:pt x="32357" y="626817"/>
                    </a:cubicBezTo>
                    <a:cubicBezTo>
                      <a:pt x="9096" y="623518"/>
                      <a:pt x="19075" y="617894"/>
                      <a:pt x="21852" y="597125"/>
                    </a:cubicBezTo>
                    <a:cubicBezTo>
                      <a:pt x="136282" y="-265872"/>
                      <a:pt x="619589" y="-202965"/>
                      <a:pt x="754654" y="848002"/>
                    </a:cubicBezTo>
                    <a:cubicBezTo>
                      <a:pt x="940594" y="2294778"/>
                      <a:pt x="316811" y="2694036"/>
                      <a:pt x="81055" y="1667437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17944466" y="1772909"/>
                <a:ext cx="515972" cy="1041579"/>
              </a:xfrm>
              <a:custGeom>
                <a:rect b="b" l="l" r="r" t="t"/>
                <a:pathLst>
                  <a:path extrusionOk="0" h="1041579" w="515972">
                    <a:moveTo>
                      <a:pt x="515972" y="893146"/>
                    </a:moveTo>
                    <a:cubicBezTo>
                      <a:pt x="494557" y="950099"/>
                      <a:pt x="506690" y="955730"/>
                      <a:pt x="81025" y="1041580"/>
                    </a:cubicBezTo>
                    <a:cubicBezTo>
                      <a:pt x="-81" y="688096"/>
                      <a:pt x="-18810" y="305236"/>
                      <a:pt x="18183" y="0"/>
                    </a:cubicBezTo>
                    <a:cubicBezTo>
                      <a:pt x="409008" y="25920"/>
                      <a:pt x="343652" y="24015"/>
                      <a:pt x="330430" y="39776"/>
                    </a:cubicBezTo>
                    <a:cubicBezTo>
                      <a:pt x="251958" y="133333"/>
                      <a:pt x="308452" y="857606"/>
                      <a:pt x="440936" y="912040"/>
                    </a:cubicBezTo>
                    <a:cubicBezTo>
                      <a:pt x="473809" y="925544"/>
                      <a:pt x="498796" y="914005"/>
                      <a:pt x="515972" y="893146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>
                <a:off x="18239288" y="1786194"/>
                <a:ext cx="264779" cy="905859"/>
              </a:xfrm>
              <a:custGeom>
                <a:rect b="b" l="l" r="r" t="t"/>
                <a:pathLst>
                  <a:path extrusionOk="0" h="905859" w="264779">
                    <a:moveTo>
                      <a:pt x="264679" y="651238"/>
                    </a:moveTo>
                    <a:cubicBezTo>
                      <a:pt x="268769" y="945459"/>
                      <a:pt x="146903" y="957441"/>
                      <a:pt x="86761" y="824887"/>
                    </a:cubicBezTo>
                    <a:cubicBezTo>
                      <a:pt x="25764" y="690451"/>
                      <a:pt x="-54149" y="75084"/>
                      <a:pt x="51532" y="13400"/>
                    </a:cubicBezTo>
                    <a:cubicBezTo>
                      <a:pt x="230718" y="-91202"/>
                      <a:pt x="261805" y="444523"/>
                      <a:pt x="264679" y="651238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15989745" y="1873341"/>
                <a:ext cx="187954" cy="974874"/>
              </a:xfrm>
              <a:custGeom>
                <a:rect b="b" l="l" r="r" t="t"/>
                <a:pathLst>
                  <a:path extrusionOk="0" h="974874" w="187954">
                    <a:moveTo>
                      <a:pt x="185520" y="61"/>
                    </a:moveTo>
                    <a:cubicBezTo>
                      <a:pt x="194645" y="8151"/>
                      <a:pt x="176021" y="18903"/>
                      <a:pt x="164210" y="36613"/>
                    </a:cubicBezTo>
                    <a:cubicBezTo>
                      <a:pt x="77754" y="76741"/>
                      <a:pt x="-18863" y="333788"/>
                      <a:pt x="12322" y="579469"/>
                    </a:cubicBezTo>
                    <a:cubicBezTo>
                      <a:pt x="46636" y="849802"/>
                      <a:pt x="147004" y="936064"/>
                      <a:pt x="147004" y="949028"/>
                    </a:cubicBezTo>
                    <a:cubicBezTo>
                      <a:pt x="148505" y="961047"/>
                      <a:pt x="141137" y="975428"/>
                      <a:pt x="128335" y="974858"/>
                    </a:cubicBezTo>
                    <a:cubicBezTo>
                      <a:pt x="94847" y="975518"/>
                      <a:pt x="-135919" y="405138"/>
                      <a:pt x="117080" y="66627"/>
                    </a:cubicBezTo>
                    <a:cubicBezTo>
                      <a:pt x="133896" y="40504"/>
                      <a:pt x="181806" y="-1828"/>
                      <a:pt x="185520" y="61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18092494" y="3148438"/>
                <a:ext cx="602266" cy="457024"/>
              </a:xfrm>
              <a:custGeom>
                <a:rect b="b" l="l" r="r" t="t"/>
                <a:pathLst>
                  <a:path extrusionOk="0" h="457024" w="602266">
                    <a:moveTo>
                      <a:pt x="22809" y="299098"/>
                    </a:moveTo>
                    <a:cubicBezTo>
                      <a:pt x="4627" y="275885"/>
                      <a:pt x="-5878" y="263499"/>
                      <a:pt x="3494" y="254051"/>
                    </a:cubicBezTo>
                    <a:cubicBezTo>
                      <a:pt x="19702" y="237714"/>
                      <a:pt x="30170" y="290506"/>
                      <a:pt x="103360" y="366106"/>
                    </a:cubicBezTo>
                    <a:cubicBezTo>
                      <a:pt x="150760" y="415074"/>
                      <a:pt x="241396" y="451814"/>
                      <a:pt x="330652" y="415532"/>
                    </a:cubicBezTo>
                    <a:cubicBezTo>
                      <a:pt x="498403" y="347339"/>
                      <a:pt x="597953" y="566"/>
                      <a:pt x="601735" y="3"/>
                    </a:cubicBezTo>
                    <a:cubicBezTo>
                      <a:pt x="614341" y="-1879"/>
                      <a:pt x="402446" y="783734"/>
                      <a:pt x="22809" y="299098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15989745" y="1873341"/>
                <a:ext cx="185951" cy="974872"/>
              </a:xfrm>
              <a:custGeom>
                <a:rect b="b" l="l" r="r" t="t"/>
                <a:pathLst>
                  <a:path extrusionOk="0" h="974872" w="185951">
                    <a:moveTo>
                      <a:pt x="185520" y="61"/>
                    </a:moveTo>
                    <a:cubicBezTo>
                      <a:pt x="196303" y="9621"/>
                      <a:pt x="1029" y="197681"/>
                      <a:pt x="37152" y="529121"/>
                    </a:cubicBezTo>
                    <a:cubicBezTo>
                      <a:pt x="71368" y="843099"/>
                      <a:pt x="123878" y="864393"/>
                      <a:pt x="146217" y="944987"/>
                    </a:cubicBezTo>
                    <a:cubicBezTo>
                      <a:pt x="150756" y="961362"/>
                      <a:pt x="140281" y="975390"/>
                      <a:pt x="128335" y="974858"/>
                    </a:cubicBezTo>
                    <a:cubicBezTo>
                      <a:pt x="94847" y="975518"/>
                      <a:pt x="-135919" y="405138"/>
                      <a:pt x="117080" y="66627"/>
                    </a:cubicBezTo>
                    <a:cubicBezTo>
                      <a:pt x="133896" y="40504"/>
                      <a:pt x="181806" y="-1828"/>
                      <a:pt x="185520" y="61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15444045" y="3620486"/>
                <a:ext cx="207064" cy="35643"/>
              </a:xfrm>
              <a:custGeom>
                <a:rect b="b" l="l" r="r" t="t"/>
                <a:pathLst>
                  <a:path extrusionOk="0" h="35643" w="207064">
                    <a:moveTo>
                      <a:pt x="207026" y="19714"/>
                    </a:moveTo>
                    <a:cubicBezTo>
                      <a:pt x="207866" y="39058"/>
                      <a:pt x="196153" y="36141"/>
                      <a:pt x="59385" y="34327"/>
                    </a:cubicBezTo>
                    <a:cubicBezTo>
                      <a:pt x="41414" y="31988"/>
                      <a:pt x="-261" y="41652"/>
                      <a:pt x="1" y="14353"/>
                    </a:cubicBezTo>
                    <a:cubicBezTo>
                      <a:pt x="2402" y="-13299"/>
                      <a:pt x="26264" y="7852"/>
                      <a:pt x="192101" y="6000"/>
                    </a:cubicBezTo>
                    <a:cubicBezTo>
                      <a:pt x="199905" y="5918"/>
                      <a:pt x="206681" y="11721"/>
                      <a:pt x="207026" y="197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15670188" y="2944388"/>
                <a:ext cx="160294" cy="657374"/>
              </a:xfrm>
              <a:custGeom>
                <a:rect b="b" l="l" r="r" t="t"/>
                <a:pathLst>
                  <a:path extrusionOk="0" h="657374" w="160294">
                    <a:moveTo>
                      <a:pt x="160085" y="10609"/>
                    </a:moveTo>
                    <a:cubicBezTo>
                      <a:pt x="160993" y="24128"/>
                      <a:pt x="158719" y="37834"/>
                      <a:pt x="157736" y="51353"/>
                    </a:cubicBezTo>
                    <a:cubicBezTo>
                      <a:pt x="148935" y="172435"/>
                      <a:pt x="129545" y="157784"/>
                      <a:pt x="53399" y="235574"/>
                    </a:cubicBezTo>
                    <a:cubicBezTo>
                      <a:pt x="14147" y="297873"/>
                      <a:pt x="51785" y="652722"/>
                      <a:pt x="19242" y="657355"/>
                    </a:cubicBezTo>
                    <a:cubicBezTo>
                      <a:pt x="-15027" y="659027"/>
                      <a:pt x="7011" y="554988"/>
                      <a:pt x="6584" y="360285"/>
                    </a:cubicBezTo>
                    <a:cubicBezTo>
                      <a:pt x="6223" y="195978"/>
                      <a:pt x="34114" y="247578"/>
                      <a:pt x="115829" y="140854"/>
                    </a:cubicBezTo>
                    <a:cubicBezTo>
                      <a:pt x="128532" y="120887"/>
                      <a:pt x="135856" y="37489"/>
                      <a:pt x="137837" y="13826"/>
                    </a:cubicBezTo>
                    <a:cubicBezTo>
                      <a:pt x="134445" y="-1874"/>
                      <a:pt x="158974" y="-5871"/>
                      <a:pt x="160085" y="106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15745466" y="3536225"/>
                <a:ext cx="103936" cy="75963"/>
              </a:xfrm>
              <a:custGeom>
                <a:rect b="b" l="l" r="r" t="t"/>
                <a:pathLst>
                  <a:path extrusionOk="0" h="75963" w="103936">
                    <a:moveTo>
                      <a:pt x="95508" y="670"/>
                    </a:moveTo>
                    <a:cubicBezTo>
                      <a:pt x="123106" y="17360"/>
                      <a:pt x="79128" y="35542"/>
                      <a:pt x="18829" y="73894"/>
                    </a:cubicBezTo>
                    <a:cubicBezTo>
                      <a:pt x="5277" y="82509"/>
                      <a:pt x="-7892" y="61995"/>
                      <a:pt x="5757" y="53275"/>
                    </a:cubicBezTo>
                    <a:cubicBezTo>
                      <a:pt x="68795" y="13011"/>
                      <a:pt x="66551" y="16416"/>
                      <a:pt x="80621" y="6376"/>
                    </a:cubicBezTo>
                    <a:cubicBezTo>
                      <a:pt x="83435" y="1397"/>
                      <a:pt x="89850" y="-1354"/>
                      <a:pt x="95508" y="6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15670197" y="2944390"/>
                <a:ext cx="160278" cy="657371"/>
              </a:xfrm>
              <a:custGeom>
                <a:rect b="b" l="l" r="r" t="t"/>
                <a:pathLst>
                  <a:path extrusionOk="0" h="657371" w="160278">
                    <a:moveTo>
                      <a:pt x="6575" y="360283"/>
                    </a:moveTo>
                    <a:cubicBezTo>
                      <a:pt x="6207" y="195976"/>
                      <a:pt x="34098" y="247583"/>
                      <a:pt x="115820" y="140852"/>
                    </a:cubicBezTo>
                    <a:cubicBezTo>
                      <a:pt x="128569" y="120840"/>
                      <a:pt x="135855" y="37262"/>
                      <a:pt x="137828" y="13824"/>
                    </a:cubicBezTo>
                    <a:cubicBezTo>
                      <a:pt x="134421" y="-1861"/>
                      <a:pt x="158966" y="-5880"/>
                      <a:pt x="160069" y="10608"/>
                    </a:cubicBezTo>
                    <a:cubicBezTo>
                      <a:pt x="160977" y="24126"/>
                      <a:pt x="158703" y="37832"/>
                      <a:pt x="157720" y="51351"/>
                    </a:cubicBezTo>
                    <a:cubicBezTo>
                      <a:pt x="148911" y="172418"/>
                      <a:pt x="129529" y="157797"/>
                      <a:pt x="53382" y="235572"/>
                    </a:cubicBezTo>
                    <a:cubicBezTo>
                      <a:pt x="25589" y="279666"/>
                      <a:pt x="31892" y="611474"/>
                      <a:pt x="31922" y="612224"/>
                    </a:cubicBezTo>
                    <a:cubicBezTo>
                      <a:pt x="30144" y="627130"/>
                      <a:pt x="40596" y="654302"/>
                      <a:pt x="19233" y="657353"/>
                    </a:cubicBezTo>
                    <a:cubicBezTo>
                      <a:pt x="-15021" y="658950"/>
                      <a:pt x="7010" y="555631"/>
                      <a:pt x="6575" y="360283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15745355" y="3536233"/>
                <a:ext cx="104051" cy="75740"/>
              </a:xfrm>
              <a:custGeom>
                <a:rect b="b" l="l" r="r" t="t"/>
                <a:pathLst>
                  <a:path extrusionOk="0" h="75740" w="104051">
                    <a:moveTo>
                      <a:pt x="2087" y="70098"/>
                    </a:moveTo>
                    <a:cubicBezTo>
                      <a:pt x="-9956" y="51144"/>
                      <a:pt x="31951" y="41225"/>
                      <a:pt x="80732" y="6367"/>
                    </a:cubicBezTo>
                    <a:cubicBezTo>
                      <a:pt x="83524" y="1411"/>
                      <a:pt x="89954" y="-1348"/>
                      <a:pt x="95620" y="661"/>
                    </a:cubicBezTo>
                    <a:cubicBezTo>
                      <a:pt x="123233" y="17351"/>
                      <a:pt x="79209" y="35436"/>
                      <a:pt x="18940" y="73885"/>
                    </a:cubicBezTo>
                    <a:cubicBezTo>
                      <a:pt x="13380" y="77431"/>
                      <a:pt x="5674" y="75744"/>
                      <a:pt x="2087" y="70098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15444045" y="3620186"/>
                <a:ext cx="207039" cy="34905"/>
              </a:xfrm>
              <a:custGeom>
                <a:rect b="b" l="l" r="r" t="t"/>
                <a:pathLst>
                  <a:path extrusionOk="0" h="34905" w="207039">
                    <a:moveTo>
                      <a:pt x="191524" y="34897"/>
                    </a:moveTo>
                    <a:cubicBezTo>
                      <a:pt x="38833" y="29746"/>
                      <a:pt x="-298" y="44787"/>
                      <a:pt x="2" y="14660"/>
                    </a:cubicBezTo>
                    <a:cubicBezTo>
                      <a:pt x="2245" y="-11154"/>
                      <a:pt x="29123" y="4703"/>
                      <a:pt x="136327" y="6023"/>
                    </a:cubicBezTo>
                    <a:cubicBezTo>
                      <a:pt x="187022" y="6645"/>
                      <a:pt x="206231" y="1547"/>
                      <a:pt x="207026" y="20021"/>
                    </a:cubicBezTo>
                    <a:cubicBezTo>
                      <a:pt x="207401" y="28786"/>
                      <a:pt x="199928" y="35174"/>
                      <a:pt x="191524" y="34897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15872638" y="2895195"/>
                <a:ext cx="161572" cy="150614"/>
              </a:xfrm>
              <a:custGeom>
                <a:rect b="b" l="l" r="r" t="t"/>
                <a:pathLst>
                  <a:path extrusionOk="0" h="150614" w="161572">
                    <a:moveTo>
                      <a:pt x="161410" y="48586"/>
                    </a:moveTo>
                    <a:cubicBezTo>
                      <a:pt x="165620" y="87544"/>
                      <a:pt x="86937" y="134466"/>
                      <a:pt x="49621" y="145855"/>
                    </a:cubicBezTo>
                    <a:cubicBezTo>
                      <a:pt x="-5470" y="157394"/>
                      <a:pt x="8224" y="159726"/>
                      <a:pt x="0" y="9665"/>
                    </a:cubicBezTo>
                    <a:cubicBezTo>
                      <a:pt x="50904" y="8758"/>
                      <a:pt x="102184" y="4709"/>
                      <a:pt x="152653" y="0"/>
                    </a:cubicBezTo>
                    <a:cubicBezTo>
                      <a:pt x="156015" y="16135"/>
                      <a:pt x="159639" y="32225"/>
                      <a:pt x="161410" y="48586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15347700" y="2892519"/>
                <a:ext cx="690393" cy="910398"/>
              </a:xfrm>
              <a:custGeom>
                <a:rect b="b" l="l" r="r" t="t"/>
                <a:pathLst>
                  <a:path extrusionOk="0" h="910398" w="690393">
                    <a:moveTo>
                      <a:pt x="287869" y="762564"/>
                    </a:moveTo>
                    <a:cubicBezTo>
                      <a:pt x="308182" y="763261"/>
                      <a:pt x="308519" y="733750"/>
                      <a:pt x="288455" y="733975"/>
                    </a:cubicBezTo>
                    <a:cubicBezTo>
                      <a:pt x="119278" y="735864"/>
                      <a:pt x="98793" y="714203"/>
                      <a:pt x="96355" y="742328"/>
                    </a:cubicBezTo>
                    <a:cubicBezTo>
                      <a:pt x="96055" y="772581"/>
                      <a:pt x="135929" y="757353"/>
                      <a:pt x="287869" y="762564"/>
                    </a:cubicBezTo>
                    <a:close/>
                    <a:moveTo>
                      <a:pt x="480232" y="103222"/>
                    </a:moveTo>
                    <a:cubicBezTo>
                      <a:pt x="481215" y="89704"/>
                      <a:pt x="483489" y="75998"/>
                      <a:pt x="482581" y="62479"/>
                    </a:cubicBezTo>
                    <a:cubicBezTo>
                      <a:pt x="481470" y="45991"/>
                      <a:pt x="456941" y="49995"/>
                      <a:pt x="460340" y="65696"/>
                    </a:cubicBezTo>
                    <a:cubicBezTo>
                      <a:pt x="458359" y="89351"/>
                      <a:pt x="451035" y="172757"/>
                      <a:pt x="438332" y="192724"/>
                    </a:cubicBezTo>
                    <a:cubicBezTo>
                      <a:pt x="356610" y="299447"/>
                      <a:pt x="328719" y="247847"/>
                      <a:pt x="329087" y="412154"/>
                    </a:cubicBezTo>
                    <a:cubicBezTo>
                      <a:pt x="329522" y="609122"/>
                      <a:pt x="307641" y="710889"/>
                      <a:pt x="341745" y="709225"/>
                    </a:cubicBezTo>
                    <a:cubicBezTo>
                      <a:pt x="363116" y="706181"/>
                      <a:pt x="352648" y="679001"/>
                      <a:pt x="354434" y="664096"/>
                    </a:cubicBezTo>
                    <a:cubicBezTo>
                      <a:pt x="354411" y="663338"/>
                      <a:pt x="348439" y="331021"/>
                      <a:pt x="375894" y="287443"/>
                    </a:cubicBezTo>
                    <a:cubicBezTo>
                      <a:pt x="452041" y="209654"/>
                      <a:pt x="471430" y="224304"/>
                      <a:pt x="480232" y="103222"/>
                    </a:cubicBezTo>
                    <a:close/>
                    <a:moveTo>
                      <a:pt x="493273" y="644376"/>
                    </a:moveTo>
                    <a:cubicBezTo>
                      <a:pt x="487616" y="642352"/>
                      <a:pt x="481200" y="645103"/>
                      <a:pt x="478386" y="650082"/>
                    </a:cubicBezTo>
                    <a:cubicBezTo>
                      <a:pt x="463777" y="660504"/>
                      <a:pt x="469944" y="654558"/>
                      <a:pt x="403523" y="696981"/>
                    </a:cubicBezTo>
                    <a:cubicBezTo>
                      <a:pt x="389881" y="705693"/>
                      <a:pt x="403042" y="726215"/>
                      <a:pt x="416594" y="717600"/>
                    </a:cubicBezTo>
                    <a:cubicBezTo>
                      <a:pt x="477936" y="678589"/>
                      <a:pt x="520489" y="660834"/>
                      <a:pt x="493273" y="644376"/>
                    </a:cubicBezTo>
                    <a:close/>
                    <a:moveTo>
                      <a:pt x="690393" y="1410"/>
                    </a:moveTo>
                    <a:cubicBezTo>
                      <a:pt x="690393" y="84170"/>
                      <a:pt x="678455" y="141649"/>
                      <a:pt x="615417" y="198429"/>
                    </a:cubicBezTo>
                    <a:cubicBezTo>
                      <a:pt x="560783" y="254558"/>
                      <a:pt x="551051" y="237081"/>
                      <a:pt x="534581" y="407371"/>
                    </a:cubicBezTo>
                    <a:cubicBezTo>
                      <a:pt x="513105" y="629343"/>
                      <a:pt x="526079" y="600297"/>
                      <a:pt x="578342" y="665520"/>
                    </a:cubicBezTo>
                    <a:cubicBezTo>
                      <a:pt x="616137" y="712681"/>
                      <a:pt x="561489" y="753514"/>
                      <a:pt x="471123" y="860523"/>
                    </a:cubicBezTo>
                    <a:cubicBezTo>
                      <a:pt x="423122" y="924344"/>
                      <a:pt x="352288" y="915984"/>
                      <a:pt x="111947" y="895260"/>
                    </a:cubicBezTo>
                    <a:cubicBezTo>
                      <a:pt x="64825" y="891196"/>
                      <a:pt x="9275" y="892254"/>
                      <a:pt x="1884" y="832406"/>
                    </a:cubicBezTo>
                    <a:cubicBezTo>
                      <a:pt x="-10707" y="730428"/>
                      <a:pt x="44227" y="922462"/>
                      <a:pt x="36033" y="0"/>
                    </a:cubicBezTo>
                    <a:cubicBezTo>
                      <a:pt x="123248" y="6141"/>
                      <a:pt x="445348" y="13114"/>
                      <a:pt x="521719" y="12356"/>
                    </a:cubicBezTo>
                    <a:cubicBezTo>
                      <a:pt x="532630" y="12251"/>
                      <a:pt x="516624" y="92043"/>
                      <a:pt x="536989" y="150248"/>
                    </a:cubicBezTo>
                    <a:cubicBezTo>
                      <a:pt x="557287" y="164832"/>
                      <a:pt x="624391" y="131009"/>
                      <a:pt x="663463" y="94427"/>
                    </a:cubicBezTo>
                    <a:cubicBezTo>
                      <a:pt x="696771" y="69460"/>
                      <a:pt x="686664" y="46119"/>
                      <a:pt x="677592" y="2669"/>
                    </a:cubicBezTo>
                    <a:cubicBezTo>
                      <a:pt x="681831" y="2234"/>
                      <a:pt x="686116" y="1822"/>
                      <a:pt x="690393" y="141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>
                <a:off x="16016558" y="2754859"/>
                <a:ext cx="150" cy="524"/>
              </a:xfrm>
              <a:custGeom>
                <a:rect b="b" l="l" r="r" t="t"/>
                <a:pathLst>
                  <a:path extrusionOk="0" h="524" w="150">
                    <a:moveTo>
                      <a:pt x="0" y="0"/>
                    </a:moveTo>
                    <a:cubicBezTo>
                      <a:pt x="75" y="225"/>
                      <a:pt x="75" y="375"/>
                      <a:pt x="75" y="450"/>
                    </a:cubicBezTo>
                    <a:lnTo>
                      <a:pt x="150" y="525"/>
                    </a:lnTo>
                    <a:cubicBezTo>
                      <a:pt x="75" y="300"/>
                      <a:pt x="75" y="15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75" y="225"/>
                      <a:pt x="75" y="375"/>
                      <a:pt x="75" y="450"/>
                    </a:cubicBezTo>
                    <a:lnTo>
                      <a:pt x="150" y="525"/>
                    </a:lnTo>
                    <a:cubicBezTo>
                      <a:pt x="75" y="300"/>
                      <a:pt x="75" y="150"/>
                      <a:pt x="0" y="0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15001841" y="1838539"/>
                <a:ext cx="1212300" cy="1087884"/>
              </a:xfrm>
              <a:custGeom>
                <a:rect b="b" l="l" r="r" t="t"/>
                <a:pathLst>
                  <a:path extrusionOk="0" h="1087884" w="1212300">
                    <a:moveTo>
                      <a:pt x="1125695" y="913"/>
                    </a:moveTo>
                    <a:cubicBezTo>
                      <a:pt x="721925" y="32554"/>
                      <a:pt x="500869" y="15459"/>
                      <a:pt x="292719" y="67344"/>
                    </a:cubicBezTo>
                    <a:cubicBezTo>
                      <a:pt x="71963" y="122453"/>
                      <a:pt x="4730" y="445233"/>
                      <a:pt x="228" y="641751"/>
                    </a:cubicBezTo>
                    <a:cubicBezTo>
                      <a:pt x="-3899" y="825522"/>
                      <a:pt x="46526" y="1053005"/>
                      <a:pt x="267657" y="1062002"/>
                    </a:cubicBezTo>
                    <a:cubicBezTo>
                      <a:pt x="654393" y="1112088"/>
                      <a:pt x="1036252" y="1073924"/>
                      <a:pt x="1036252" y="1074674"/>
                    </a:cubicBezTo>
                    <a:cubicBezTo>
                      <a:pt x="1075120" y="1074749"/>
                      <a:pt x="1159311" y="1080297"/>
                      <a:pt x="1164788" y="1049031"/>
                    </a:cubicBezTo>
                    <a:cubicBezTo>
                      <a:pt x="1176569" y="1027288"/>
                      <a:pt x="1134924" y="983050"/>
                      <a:pt x="1134924" y="983800"/>
                    </a:cubicBezTo>
                    <a:cubicBezTo>
                      <a:pt x="1136425" y="995872"/>
                      <a:pt x="1128996" y="1010193"/>
                      <a:pt x="1116240" y="1009668"/>
                    </a:cubicBezTo>
                    <a:cubicBezTo>
                      <a:pt x="1082474" y="1010342"/>
                      <a:pt x="852488" y="439235"/>
                      <a:pt x="1104985" y="101459"/>
                    </a:cubicBezTo>
                    <a:cubicBezTo>
                      <a:pt x="1131322" y="60446"/>
                      <a:pt x="1212436" y="-2536"/>
                      <a:pt x="1158635" y="63145"/>
                    </a:cubicBezTo>
                    <a:cubicBezTo>
                      <a:pt x="1152633" y="70418"/>
                      <a:pt x="1140327" y="78515"/>
                      <a:pt x="1185198" y="58121"/>
                    </a:cubicBezTo>
                    <a:cubicBezTo>
                      <a:pt x="1229319" y="38102"/>
                      <a:pt x="1226236" y="-6959"/>
                      <a:pt x="1125695" y="913"/>
                    </a:cubicBezTo>
                    <a:close/>
                    <a:moveTo>
                      <a:pt x="1014866" y="916845"/>
                    </a:moveTo>
                    <a:lnTo>
                      <a:pt x="1014791" y="916770"/>
                    </a:lnTo>
                    <a:cubicBezTo>
                      <a:pt x="1014791" y="916695"/>
                      <a:pt x="1014791" y="916545"/>
                      <a:pt x="1014716" y="916320"/>
                    </a:cubicBezTo>
                    <a:cubicBezTo>
                      <a:pt x="1014791" y="916470"/>
                      <a:pt x="1014791" y="916620"/>
                      <a:pt x="1014866" y="916845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7"/>
            <p:cNvSpPr/>
            <p:nvPr/>
          </p:nvSpPr>
          <p:spPr>
            <a:xfrm>
              <a:off x="16024902" y="1865245"/>
              <a:ext cx="1506694" cy="1348480"/>
            </a:xfrm>
            <a:custGeom>
              <a:rect b="b" l="l" r="r" t="t"/>
              <a:pathLst>
                <a:path extrusionOk="0" h="1348480" w="1506694">
                  <a:moveTo>
                    <a:pt x="601384" y="890739"/>
                  </a:moveTo>
                  <a:cubicBezTo>
                    <a:pt x="903930" y="1072111"/>
                    <a:pt x="1234238" y="1229790"/>
                    <a:pt x="1506695" y="1348480"/>
                  </a:cubicBezTo>
                  <a:cubicBezTo>
                    <a:pt x="1471503" y="1339333"/>
                    <a:pt x="1367878" y="1307767"/>
                    <a:pt x="1070810" y="1208496"/>
                  </a:cubicBezTo>
                  <a:cubicBezTo>
                    <a:pt x="241811" y="931527"/>
                    <a:pt x="133384" y="1051117"/>
                    <a:pt x="111548" y="955070"/>
                  </a:cubicBezTo>
                  <a:cubicBezTo>
                    <a:pt x="110198" y="946673"/>
                    <a:pt x="80183" y="881892"/>
                    <a:pt x="76807" y="874319"/>
                  </a:cubicBezTo>
                  <a:cubicBezTo>
                    <a:pt x="-64261" y="560611"/>
                    <a:pt x="10400" y="163152"/>
                    <a:pt x="129032" y="44687"/>
                  </a:cubicBezTo>
                  <a:cubicBezTo>
                    <a:pt x="157921" y="31341"/>
                    <a:pt x="204443" y="17995"/>
                    <a:pt x="269950" y="0"/>
                  </a:cubicBezTo>
                  <a:cubicBezTo>
                    <a:pt x="189961" y="197942"/>
                    <a:pt x="112224" y="597425"/>
                    <a:pt x="601384" y="8907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7"/>
          <p:cNvSpPr txBox="1"/>
          <p:nvPr>
            <p:ph type="title"/>
          </p:nvPr>
        </p:nvSpPr>
        <p:spPr>
          <a:xfrm>
            <a:off x="514350" y="857875"/>
            <a:ext cx="7433400" cy="30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4" name="Google Shape;274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5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/>
          <p:nvPr>
            <p:ph idx="2" type="pic"/>
          </p:nvPr>
        </p:nvSpPr>
        <p:spPr>
          <a:xfrm>
            <a:off x="0" y="0"/>
            <a:ext cx="9144000" cy="3166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77" name="Google Shape;277;p8"/>
          <p:cNvGrpSpPr/>
          <p:nvPr/>
        </p:nvGrpSpPr>
        <p:grpSpPr>
          <a:xfrm>
            <a:off x="389114" y="2109821"/>
            <a:ext cx="1028844" cy="1742026"/>
            <a:chOff x="778227" y="4219643"/>
            <a:chExt cx="2057688" cy="3484052"/>
          </a:xfrm>
        </p:grpSpPr>
        <p:sp>
          <p:nvSpPr>
            <p:cNvPr id="278" name="Google Shape;278;p8"/>
            <p:cNvSpPr/>
            <p:nvPr/>
          </p:nvSpPr>
          <p:spPr>
            <a:xfrm>
              <a:off x="1381617" y="5763514"/>
              <a:ext cx="754054" cy="1206348"/>
            </a:xfrm>
            <a:custGeom>
              <a:rect b="b" l="l" r="r" t="t"/>
              <a:pathLst>
                <a:path extrusionOk="0" h="1206348" w="754054">
                  <a:moveTo>
                    <a:pt x="746944" y="94806"/>
                  </a:moveTo>
                  <a:cubicBezTo>
                    <a:pt x="725174" y="125589"/>
                    <a:pt x="704889" y="158067"/>
                    <a:pt x="685522" y="191392"/>
                  </a:cubicBezTo>
                  <a:cubicBezTo>
                    <a:pt x="655271" y="265031"/>
                    <a:pt x="622758" y="337894"/>
                    <a:pt x="595122" y="412664"/>
                  </a:cubicBezTo>
                  <a:cubicBezTo>
                    <a:pt x="553420" y="525700"/>
                    <a:pt x="517231" y="641066"/>
                    <a:pt x="487545" y="757845"/>
                  </a:cubicBezTo>
                  <a:cubicBezTo>
                    <a:pt x="462100" y="858031"/>
                    <a:pt x="441320" y="959418"/>
                    <a:pt x="425488" y="1061581"/>
                  </a:cubicBezTo>
                  <a:cubicBezTo>
                    <a:pt x="418844" y="1104438"/>
                    <a:pt x="417571" y="1154496"/>
                    <a:pt x="383645" y="1186479"/>
                  </a:cubicBezTo>
                  <a:cubicBezTo>
                    <a:pt x="346537" y="1221569"/>
                    <a:pt x="303139" y="1203565"/>
                    <a:pt x="264123" y="1183020"/>
                  </a:cubicBezTo>
                  <a:cubicBezTo>
                    <a:pt x="184325" y="1140940"/>
                    <a:pt x="106858" y="1091235"/>
                    <a:pt x="60563" y="1011382"/>
                  </a:cubicBezTo>
                  <a:cubicBezTo>
                    <a:pt x="12358" y="928141"/>
                    <a:pt x="-1919" y="828095"/>
                    <a:pt x="201" y="733204"/>
                  </a:cubicBezTo>
                  <a:cubicBezTo>
                    <a:pt x="4513" y="537773"/>
                    <a:pt x="84311" y="348132"/>
                    <a:pt x="220937" y="208266"/>
                  </a:cubicBezTo>
                  <a:cubicBezTo>
                    <a:pt x="285186" y="142463"/>
                    <a:pt x="361875" y="87040"/>
                    <a:pt x="445208" y="47925"/>
                  </a:cubicBezTo>
                  <a:cubicBezTo>
                    <a:pt x="533629" y="6410"/>
                    <a:pt x="637742" y="-24373"/>
                    <a:pt x="729062" y="26603"/>
                  </a:cubicBezTo>
                  <a:cubicBezTo>
                    <a:pt x="751044" y="38888"/>
                    <a:pt x="762352" y="73060"/>
                    <a:pt x="746944" y="94806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778231" y="4219643"/>
              <a:ext cx="2057684" cy="3463446"/>
            </a:xfrm>
            <a:custGeom>
              <a:rect b="b" l="l" r="r" t="t"/>
              <a:pathLst>
                <a:path extrusionOk="0" h="3463446" w="2057684">
                  <a:moveTo>
                    <a:pt x="2034754" y="1905651"/>
                  </a:moveTo>
                  <a:cubicBezTo>
                    <a:pt x="1995844" y="1800762"/>
                    <a:pt x="1916908" y="1693063"/>
                    <a:pt x="1873078" y="1613218"/>
                  </a:cubicBezTo>
                  <a:cubicBezTo>
                    <a:pt x="1792948" y="1467153"/>
                    <a:pt x="1684933" y="1252758"/>
                    <a:pt x="1515836" y="1199163"/>
                  </a:cubicBezTo>
                  <a:cubicBezTo>
                    <a:pt x="1512430" y="1198061"/>
                    <a:pt x="1485352" y="1188840"/>
                    <a:pt x="1464586" y="1183835"/>
                  </a:cubicBezTo>
                  <a:cubicBezTo>
                    <a:pt x="1464586" y="1183835"/>
                    <a:pt x="1464487" y="1183835"/>
                    <a:pt x="1464388" y="1183736"/>
                  </a:cubicBezTo>
                  <a:cubicBezTo>
                    <a:pt x="1461985" y="1183235"/>
                    <a:pt x="1459476" y="1182634"/>
                    <a:pt x="1457065" y="1182034"/>
                  </a:cubicBezTo>
                  <a:cubicBezTo>
                    <a:pt x="1456966" y="1182034"/>
                    <a:pt x="1456768" y="1181935"/>
                    <a:pt x="1456662" y="1181935"/>
                  </a:cubicBezTo>
                  <a:cubicBezTo>
                    <a:pt x="1448138" y="1180234"/>
                    <a:pt x="1441819" y="1179634"/>
                    <a:pt x="1440816" y="1181533"/>
                  </a:cubicBezTo>
                  <a:cubicBezTo>
                    <a:pt x="1441417" y="1180432"/>
                    <a:pt x="1442017" y="1179429"/>
                    <a:pt x="1442519" y="1178328"/>
                  </a:cubicBezTo>
                  <a:cubicBezTo>
                    <a:pt x="1484143" y="1102591"/>
                    <a:pt x="1520848" y="1024249"/>
                    <a:pt x="1552138" y="943599"/>
                  </a:cubicBezTo>
                  <a:cubicBezTo>
                    <a:pt x="1571992" y="892404"/>
                    <a:pt x="1591656" y="840009"/>
                    <a:pt x="1603587" y="786414"/>
                  </a:cubicBezTo>
                  <a:cubicBezTo>
                    <a:pt x="1614818" y="736024"/>
                    <a:pt x="1618232" y="681624"/>
                    <a:pt x="1599077" y="632731"/>
                  </a:cubicBezTo>
                  <a:cubicBezTo>
                    <a:pt x="1583132" y="591859"/>
                    <a:pt x="1552039" y="550683"/>
                    <a:pt x="1508111" y="524538"/>
                  </a:cubicBezTo>
                  <a:cubicBezTo>
                    <a:pt x="1520346" y="472546"/>
                    <a:pt x="1521851" y="432471"/>
                    <a:pt x="1510719" y="379772"/>
                  </a:cubicBezTo>
                  <a:cubicBezTo>
                    <a:pt x="1499488" y="326777"/>
                    <a:pt x="1470806" y="270076"/>
                    <a:pt x="1423563" y="240923"/>
                  </a:cubicBezTo>
                  <a:cubicBezTo>
                    <a:pt x="1423365" y="201752"/>
                    <a:pt x="1417540" y="162680"/>
                    <a:pt x="1402606" y="126517"/>
                  </a:cubicBezTo>
                  <a:cubicBezTo>
                    <a:pt x="1379239" y="70218"/>
                    <a:pt x="1334505" y="28039"/>
                    <a:pt x="1275932" y="10205"/>
                  </a:cubicBezTo>
                  <a:cubicBezTo>
                    <a:pt x="1220270" y="-6825"/>
                    <a:pt x="1157188" y="-1720"/>
                    <a:pt x="1103435" y="19419"/>
                  </a:cubicBezTo>
                  <a:cubicBezTo>
                    <a:pt x="1042953" y="43261"/>
                    <a:pt x="991710" y="85038"/>
                    <a:pt x="947881" y="132328"/>
                  </a:cubicBezTo>
                  <a:cubicBezTo>
                    <a:pt x="766054" y="328486"/>
                    <a:pt x="647911" y="559106"/>
                    <a:pt x="525852" y="794936"/>
                  </a:cubicBezTo>
                  <a:cubicBezTo>
                    <a:pt x="320560" y="1191756"/>
                    <a:pt x="135320" y="1616028"/>
                    <a:pt x="51478" y="2061035"/>
                  </a:cubicBezTo>
                  <a:cubicBezTo>
                    <a:pt x="-19832" y="2439725"/>
                    <a:pt x="-55936" y="2899065"/>
                    <a:pt x="211839" y="3214740"/>
                  </a:cubicBezTo>
                  <a:cubicBezTo>
                    <a:pt x="501984" y="3556963"/>
                    <a:pt x="986296" y="3522699"/>
                    <a:pt x="1308537" y="3253812"/>
                  </a:cubicBezTo>
                  <a:cubicBezTo>
                    <a:pt x="1418360" y="3162141"/>
                    <a:pt x="1515137" y="3056652"/>
                    <a:pt x="1619949" y="2959678"/>
                  </a:cubicBezTo>
                  <a:cubicBezTo>
                    <a:pt x="1723348" y="2864003"/>
                    <a:pt x="1834876" y="2787864"/>
                    <a:pt x="1915508" y="2669751"/>
                  </a:cubicBezTo>
                  <a:cubicBezTo>
                    <a:pt x="1975686" y="2581588"/>
                    <a:pt x="2017607" y="2475499"/>
                    <a:pt x="2010284" y="2367201"/>
                  </a:cubicBezTo>
                  <a:cubicBezTo>
                    <a:pt x="2005471" y="2295969"/>
                    <a:pt x="1976986" y="2220931"/>
                    <a:pt x="1922831" y="2174848"/>
                  </a:cubicBezTo>
                  <a:cubicBezTo>
                    <a:pt x="1987419" y="2160021"/>
                    <a:pt x="2045285" y="2115739"/>
                    <a:pt x="2055619" y="2046116"/>
                  </a:cubicBezTo>
                  <a:cubicBezTo>
                    <a:pt x="2062135" y="2001926"/>
                    <a:pt x="2052707" y="1954042"/>
                    <a:pt x="2034754" y="1905651"/>
                  </a:cubicBezTo>
                  <a:close/>
                  <a:moveTo>
                    <a:pt x="1551141" y="2246278"/>
                  </a:moveTo>
                  <a:cubicBezTo>
                    <a:pt x="1463589" y="2321718"/>
                    <a:pt x="1387763" y="2410975"/>
                    <a:pt x="1293892" y="2479001"/>
                  </a:cubicBezTo>
                  <a:cubicBezTo>
                    <a:pt x="1210453" y="2539410"/>
                    <a:pt x="1109959" y="2584695"/>
                    <a:pt x="1004651" y="2570066"/>
                  </a:cubicBezTo>
                  <a:cubicBezTo>
                    <a:pt x="855536" y="2549309"/>
                    <a:pt x="776600" y="2403463"/>
                    <a:pt x="787280" y="2263597"/>
                  </a:cubicBezTo>
                  <a:cubicBezTo>
                    <a:pt x="800122" y="2095454"/>
                    <a:pt x="896764" y="1916107"/>
                    <a:pt x="1046678" y="1831411"/>
                  </a:cubicBezTo>
                  <a:cubicBezTo>
                    <a:pt x="1106086" y="1797846"/>
                    <a:pt x="1177282" y="1781996"/>
                    <a:pt x="1243842" y="1797112"/>
                  </a:cubicBezTo>
                  <a:cubicBezTo>
                    <a:pt x="1399680" y="1832512"/>
                    <a:pt x="1481203" y="2009106"/>
                    <a:pt x="1613319" y="2088987"/>
                  </a:cubicBezTo>
                  <a:cubicBezTo>
                    <a:pt x="1647621" y="2109723"/>
                    <a:pt x="1683527" y="2127558"/>
                    <a:pt x="1720429" y="2143084"/>
                  </a:cubicBezTo>
                  <a:cubicBezTo>
                    <a:pt x="1657558" y="2163425"/>
                    <a:pt x="1599381" y="2204798"/>
                    <a:pt x="1551141" y="2246278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758717" y="4460559"/>
              <a:ext cx="632256" cy="1032281"/>
            </a:xfrm>
            <a:custGeom>
              <a:rect b="b" l="l" r="r" t="t"/>
              <a:pathLst>
                <a:path extrusionOk="0" h="1032281" w="632256">
                  <a:moveTo>
                    <a:pt x="623108" y="545498"/>
                  </a:moveTo>
                  <a:cubicBezTo>
                    <a:pt x="611177" y="599093"/>
                    <a:pt x="591514" y="651488"/>
                    <a:pt x="571659" y="702682"/>
                  </a:cubicBezTo>
                  <a:cubicBezTo>
                    <a:pt x="540369" y="783333"/>
                    <a:pt x="503665" y="861675"/>
                    <a:pt x="462041" y="937411"/>
                  </a:cubicBezTo>
                  <a:cubicBezTo>
                    <a:pt x="381309" y="917875"/>
                    <a:pt x="310204" y="916075"/>
                    <a:pt x="249524" y="923785"/>
                  </a:cubicBezTo>
                  <a:cubicBezTo>
                    <a:pt x="87757" y="944224"/>
                    <a:pt x="0" y="1032281"/>
                    <a:pt x="0" y="1032281"/>
                  </a:cubicBezTo>
                  <a:cubicBezTo>
                    <a:pt x="112729" y="732138"/>
                    <a:pt x="450710" y="162600"/>
                    <a:pt x="443091" y="0"/>
                  </a:cubicBezTo>
                  <a:cubicBezTo>
                    <a:pt x="490327" y="29152"/>
                    <a:pt x="519009" y="85854"/>
                    <a:pt x="530248" y="138849"/>
                  </a:cubicBezTo>
                  <a:cubicBezTo>
                    <a:pt x="540079" y="185236"/>
                    <a:pt x="540079" y="221801"/>
                    <a:pt x="531548" y="265279"/>
                  </a:cubicBezTo>
                  <a:cubicBezTo>
                    <a:pt x="530446" y="271287"/>
                    <a:pt x="529145" y="277303"/>
                    <a:pt x="527632" y="283615"/>
                  </a:cubicBezTo>
                  <a:cubicBezTo>
                    <a:pt x="571561" y="309759"/>
                    <a:pt x="602653" y="350935"/>
                    <a:pt x="618599" y="391808"/>
                  </a:cubicBezTo>
                  <a:cubicBezTo>
                    <a:pt x="637760" y="440708"/>
                    <a:pt x="634346" y="495108"/>
                    <a:pt x="623108" y="545498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436839" y="6317897"/>
              <a:ext cx="262895" cy="84681"/>
            </a:xfrm>
            <a:custGeom>
              <a:rect b="b" l="l" r="r" t="t"/>
              <a:pathLst>
                <a:path extrusionOk="0" h="84681" w="262895">
                  <a:moveTo>
                    <a:pt x="244560" y="40579"/>
                  </a:moveTo>
                  <a:cubicBezTo>
                    <a:pt x="223447" y="39435"/>
                    <a:pt x="201777" y="41977"/>
                    <a:pt x="180544" y="41758"/>
                  </a:cubicBezTo>
                  <a:cubicBezTo>
                    <a:pt x="159206" y="41539"/>
                    <a:pt x="137860" y="40713"/>
                    <a:pt x="116705" y="37755"/>
                  </a:cubicBezTo>
                  <a:cubicBezTo>
                    <a:pt x="98568" y="35213"/>
                    <a:pt x="80665" y="30892"/>
                    <a:pt x="63709" y="23916"/>
                  </a:cubicBezTo>
                  <a:cubicBezTo>
                    <a:pt x="46526" y="16842"/>
                    <a:pt x="31125" y="6499"/>
                    <a:pt x="13476" y="476"/>
                  </a:cubicBezTo>
                  <a:cubicBezTo>
                    <a:pt x="6012" y="-2066"/>
                    <a:pt x="-2032" y="6047"/>
                    <a:pt x="463" y="13474"/>
                  </a:cubicBezTo>
                  <a:cubicBezTo>
                    <a:pt x="14423" y="55024"/>
                    <a:pt x="69271" y="72238"/>
                    <a:pt x="108280" y="78931"/>
                  </a:cubicBezTo>
                  <a:cubicBezTo>
                    <a:pt x="132849" y="83146"/>
                    <a:pt x="157898" y="84057"/>
                    <a:pt x="182778" y="84297"/>
                  </a:cubicBezTo>
                  <a:cubicBezTo>
                    <a:pt x="208385" y="84544"/>
                    <a:pt x="235894" y="87643"/>
                    <a:pt x="257190" y="71044"/>
                  </a:cubicBezTo>
                  <a:cubicBezTo>
                    <a:pt x="270401" y="60750"/>
                    <a:pt x="258350" y="41327"/>
                    <a:pt x="244560" y="40579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778227" y="6488003"/>
              <a:ext cx="2037026" cy="1215692"/>
            </a:xfrm>
            <a:custGeom>
              <a:rect b="b" l="l" r="r" t="t"/>
              <a:pathLst>
                <a:path extrusionOk="0" h="1215692" w="2037026">
                  <a:moveTo>
                    <a:pt x="2026707" y="70712"/>
                  </a:moveTo>
                  <a:cubicBezTo>
                    <a:pt x="2020325" y="47307"/>
                    <a:pt x="2011822" y="26556"/>
                    <a:pt x="1998781" y="6081"/>
                  </a:cubicBezTo>
                  <a:cubicBezTo>
                    <a:pt x="1990999" y="-6133"/>
                    <a:pt x="1971032" y="1513"/>
                    <a:pt x="1975004" y="16093"/>
                  </a:cubicBezTo>
                  <a:cubicBezTo>
                    <a:pt x="1987211" y="60855"/>
                    <a:pt x="1994569" y="106472"/>
                    <a:pt x="1992328" y="153021"/>
                  </a:cubicBezTo>
                  <a:cubicBezTo>
                    <a:pt x="1990088" y="199387"/>
                    <a:pt x="1979691" y="244622"/>
                    <a:pt x="1963335" y="288037"/>
                  </a:cubicBezTo>
                  <a:cubicBezTo>
                    <a:pt x="1928574" y="380316"/>
                    <a:pt x="1865788" y="457168"/>
                    <a:pt x="1795383" y="524841"/>
                  </a:cubicBezTo>
                  <a:cubicBezTo>
                    <a:pt x="1721112" y="596229"/>
                    <a:pt x="1638684" y="658374"/>
                    <a:pt x="1562009" y="727057"/>
                  </a:cubicBezTo>
                  <a:cubicBezTo>
                    <a:pt x="1484069" y="796870"/>
                    <a:pt x="1414025" y="874845"/>
                    <a:pt x="1336976" y="945596"/>
                  </a:cubicBezTo>
                  <a:cubicBezTo>
                    <a:pt x="1265242" y="1011469"/>
                    <a:pt x="1186206" y="1069386"/>
                    <a:pt x="1095622" y="1106643"/>
                  </a:cubicBezTo>
                  <a:cubicBezTo>
                    <a:pt x="1008218" y="1142595"/>
                    <a:pt x="914672" y="1161785"/>
                    <a:pt x="820228" y="1164164"/>
                  </a:cubicBezTo>
                  <a:cubicBezTo>
                    <a:pt x="638161" y="1168760"/>
                    <a:pt x="457749" y="1110491"/>
                    <a:pt x="318373" y="992216"/>
                  </a:cubicBezTo>
                  <a:cubicBezTo>
                    <a:pt x="185232" y="879222"/>
                    <a:pt x="90279" y="720865"/>
                    <a:pt x="55575" y="549623"/>
                  </a:cubicBezTo>
                  <a:cubicBezTo>
                    <a:pt x="51454" y="529289"/>
                    <a:pt x="48287" y="508673"/>
                    <a:pt x="45807" y="488071"/>
                  </a:cubicBezTo>
                  <a:cubicBezTo>
                    <a:pt x="44329" y="475814"/>
                    <a:pt x="36349" y="465216"/>
                    <a:pt x="22927" y="465216"/>
                  </a:cubicBezTo>
                  <a:cubicBezTo>
                    <a:pt x="11244" y="465216"/>
                    <a:pt x="-857" y="475694"/>
                    <a:pt x="48" y="488071"/>
                  </a:cubicBezTo>
                  <a:cubicBezTo>
                    <a:pt x="13611" y="673963"/>
                    <a:pt x="100132" y="850988"/>
                    <a:pt x="230757" y="982882"/>
                  </a:cubicBezTo>
                  <a:cubicBezTo>
                    <a:pt x="367828" y="1121286"/>
                    <a:pt x="552100" y="1204373"/>
                    <a:pt x="746833" y="1214582"/>
                  </a:cubicBezTo>
                  <a:cubicBezTo>
                    <a:pt x="948493" y="1225159"/>
                    <a:pt x="1147904" y="1159815"/>
                    <a:pt x="1305282" y="1034119"/>
                  </a:cubicBezTo>
                  <a:cubicBezTo>
                    <a:pt x="1389993" y="966467"/>
                    <a:pt x="1462922" y="885866"/>
                    <a:pt x="1540515" y="810532"/>
                  </a:cubicBezTo>
                  <a:cubicBezTo>
                    <a:pt x="1617847" y="735459"/>
                    <a:pt x="1703279" y="669875"/>
                    <a:pt x="1783707" y="598304"/>
                  </a:cubicBezTo>
                  <a:cubicBezTo>
                    <a:pt x="1861194" y="529353"/>
                    <a:pt x="1934476" y="452656"/>
                    <a:pt x="1981691" y="359353"/>
                  </a:cubicBezTo>
                  <a:cubicBezTo>
                    <a:pt x="2025746" y="272320"/>
                    <a:pt x="2053022" y="167234"/>
                    <a:pt x="2026707" y="70712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008234" y="4744590"/>
              <a:ext cx="382738" cy="653379"/>
            </a:xfrm>
            <a:custGeom>
              <a:rect b="b" l="l" r="r" t="t"/>
              <a:pathLst>
                <a:path extrusionOk="0" h="653379" w="382738">
                  <a:moveTo>
                    <a:pt x="369081" y="107783"/>
                  </a:moveTo>
                  <a:cubicBezTo>
                    <a:pt x="353213" y="67109"/>
                    <a:pt x="322326" y="26159"/>
                    <a:pt x="278730" y="0"/>
                  </a:cubicBezTo>
                  <a:cubicBezTo>
                    <a:pt x="284236" y="3834"/>
                    <a:pt x="261088" y="49691"/>
                    <a:pt x="258685" y="55600"/>
                  </a:cubicBezTo>
                  <a:cubicBezTo>
                    <a:pt x="244951" y="89384"/>
                    <a:pt x="232300" y="123627"/>
                    <a:pt x="218672" y="157460"/>
                  </a:cubicBezTo>
                  <a:cubicBezTo>
                    <a:pt x="168029" y="283177"/>
                    <a:pt x="113570" y="407573"/>
                    <a:pt x="54862" y="529753"/>
                  </a:cubicBezTo>
                  <a:cubicBezTo>
                    <a:pt x="37008" y="566622"/>
                    <a:pt x="18660" y="603287"/>
                    <a:pt x="0" y="639754"/>
                  </a:cubicBezTo>
                  <a:cubicBezTo>
                    <a:pt x="60679" y="632037"/>
                    <a:pt x="131784" y="633844"/>
                    <a:pt x="212516" y="653380"/>
                  </a:cubicBezTo>
                  <a:cubicBezTo>
                    <a:pt x="254140" y="577644"/>
                    <a:pt x="290845" y="499302"/>
                    <a:pt x="322135" y="418651"/>
                  </a:cubicBezTo>
                  <a:cubicBezTo>
                    <a:pt x="341989" y="367457"/>
                    <a:pt x="361653" y="315062"/>
                    <a:pt x="373583" y="261466"/>
                  </a:cubicBezTo>
                  <a:cubicBezTo>
                    <a:pt x="384829" y="211077"/>
                    <a:pt x="388243" y="156676"/>
                    <a:pt x="369081" y="107783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2049440" y="4518456"/>
              <a:ext cx="257999" cy="817528"/>
            </a:xfrm>
            <a:custGeom>
              <a:rect b="b" l="l" r="r" t="t"/>
              <a:pathLst>
                <a:path extrusionOk="0" h="817528" w="257999">
                  <a:moveTo>
                    <a:pt x="223141" y="4990"/>
                  </a:moveTo>
                  <a:cubicBezTo>
                    <a:pt x="216963" y="-5085"/>
                    <a:pt x="199717" y="1333"/>
                    <a:pt x="203520" y="13251"/>
                  </a:cubicBezTo>
                  <a:cubicBezTo>
                    <a:pt x="211457" y="38152"/>
                    <a:pt x="219890" y="62024"/>
                    <a:pt x="224554" y="87864"/>
                  </a:cubicBezTo>
                  <a:cubicBezTo>
                    <a:pt x="229106" y="113091"/>
                    <a:pt x="230909" y="138636"/>
                    <a:pt x="230414" y="164258"/>
                  </a:cubicBezTo>
                  <a:cubicBezTo>
                    <a:pt x="229382" y="217535"/>
                    <a:pt x="218589" y="269923"/>
                    <a:pt x="203272" y="320814"/>
                  </a:cubicBezTo>
                  <a:cubicBezTo>
                    <a:pt x="171473" y="426458"/>
                    <a:pt x="127022" y="528890"/>
                    <a:pt x="81383" y="629168"/>
                  </a:cubicBezTo>
                  <a:cubicBezTo>
                    <a:pt x="55309" y="686470"/>
                    <a:pt x="27263" y="742854"/>
                    <a:pt x="1154" y="800121"/>
                  </a:cubicBezTo>
                  <a:cubicBezTo>
                    <a:pt x="-4854" y="813288"/>
                    <a:pt x="14237" y="824959"/>
                    <a:pt x="20909" y="811657"/>
                  </a:cubicBezTo>
                  <a:cubicBezTo>
                    <a:pt x="72895" y="707976"/>
                    <a:pt x="121170" y="601951"/>
                    <a:pt x="166723" y="495311"/>
                  </a:cubicBezTo>
                  <a:cubicBezTo>
                    <a:pt x="209733" y="394623"/>
                    <a:pt x="253053" y="288471"/>
                    <a:pt x="257562" y="177679"/>
                  </a:cubicBezTo>
                  <a:cubicBezTo>
                    <a:pt x="259888" y="120808"/>
                    <a:pt x="253576" y="54624"/>
                    <a:pt x="223141" y="49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2231411" y="4812830"/>
              <a:ext cx="175590" cy="549017"/>
            </a:xfrm>
            <a:custGeom>
              <a:rect b="b" l="l" r="r" t="t"/>
              <a:pathLst>
                <a:path extrusionOk="0" h="549017" w="175590">
                  <a:moveTo>
                    <a:pt x="144018" y="4976"/>
                  </a:moveTo>
                  <a:cubicBezTo>
                    <a:pt x="136766" y="-5840"/>
                    <a:pt x="119484" y="2618"/>
                    <a:pt x="125761" y="14691"/>
                  </a:cubicBezTo>
                  <a:cubicBezTo>
                    <a:pt x="167936" y="95801"/>
                    <a:pt x="149347" y="185142"/>
                    <a:pt x="117180" y="266132"/>
                  </a:cubicBezTo>
                  <a:cubicBezTo>
                    <a:pt x="81317" y="356399"/>
                    <a:pt x="39940" y="444759"/>
                    <a:pt x="1073" y="533776"/>
                  </a:cubicBezTo>
                  <a:cubicBezTo>
                    <a:pt x="-5260" y="548278"/>
                    <a:pt x="18248" y="555607"/>
                    <a:pt x="24525" y="541246"/>
                  </a:cubicBezTo>
                  <a:lnTo>
                    <a:pt x="86561" y="399177"/>
                  </a:lnTo>
                  <a:cubicBezTo>
                    <a:pt x="106670" y="353116"/>
                    <a:pt x="128023" y="307364"/>
                    <a:pt x="145785" y="260328"/>
                  </a:cubicBezTo>
                  <a:cubicBezTo>
                    <a:pt x="175909" y="180546"/>
                    <a:pt x="194844" y="80748"/>
                    <a:pt x="144018" y="49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2011" y="-330985"/>
            <a:ext cx="1483017" cy="1580469"/>
            <a:chOff x="15004022" y="-661971"/>
            <a:chExt cx="2966034" cy="3160937"/>
          </a:xfrm>
        </p:grpSpPr>
        <p:sp>
          <p:nvSpPr>
            <p:cNvPr id="287" name="Google Shape;287;p8"/>
            <p:cNvSpPr/>
            <p:nvPr/>
          </p:nvSpPr>
          <p:spPr>
            <a:xfrm>
              <a:off x="15004022" y="-661971"/>
              <a:ext cx="2966034" cy="3160937"/>
            </a:xfrm>
            <a:custGeom>
              <a:rect b="b" l="l" r="r" t="t"/>
              <a:pathLst>
                <a:path extrusionOk="0" h="3160937" w="2966034">
                  <a:moveTo>
                    <a:pt x="2322500" y="2149583"/>
                  </a:moveTo>
                  <a:cubicBezTo>
                    <a:pt x="2419471" y="2329993"/>
                    <a:pt x="2447798" y="2556842"/>
                    <a:pt x="2372926" y="2735768"/>
                  </a:cubicBezTo>
                  <a:cubicBezTo>
                    <a:pt x="2244087" y="3043628"/>
                    <a:pt x="1758750" y="3039068"/>
                    <a:pt x="1588499" y="2690975"/>
                  </a:cubicBezTo>
                  <a:cubicBezTo>
                    <a:pt x="1385469" y="3502458"/>
                    <a:pt x="553865" y="3152119"/>
                    <a:pt x="813141" y="2477805"/>
                  </a:cubicBezTo>
                  <a:cubicBezTo>
                    <a:pt x="863989" y="2344658"/>
                    <a:pt x="886489" y="2381727"/>
                    <a:pt x="750516" y="2422001"/>
                  </a:cubicBezTo>
                  <a:cubicBezTo>
                    <a:pt x="525054" y="2488870"/>
                    <a:pt x="174021" y="2468590"/>
                    <a:pt x="76983" y="2263123"/>
                  </a:cubicBezTo>
                  <a:cubicBezTo>
                    <a:pt x="-17517" y="2062141"/>
                    <a:pt x="95936" y="1753083"/>
                    <a:pt x="352101" y="1630308"/>
                  </a:cubicBezTo>
                  <a:cubicBezTo>
                    <a:pt x="457330" y="1580051"/>
                    <a:pt x="439371" y="1631098"/>
                    <a:pt x="284615" y="1541805"/>
                  </a:cubicBezTo>
                  <a:cubicBezTo>
                    <a:pt x="-386175" y="1156255"/>
                    <a:pt x="267956" y="273500"/>
                    <a:pt x="816817" y="760688"/>
                  </a:cubicBezTo>
                  <a:cubicBezTo>
                    <a:pt x="617906" y="79813"/>
                    <a:pt x="1192882" y="-88714"/>
                    <a:pt x="1452561" y="39689"/>
                  </a:cubicBezTo>
                  <a:cubicBezTo>
                    <a:pt x="1650723" y="137843"/>
                    <a:pt x="1714118" y="438530"/>
                    <a:pt x="1745713" y="672722"/>
                  </a:cubicBezTo>
                  <a:cubicBezTo>
                    <a:pt x="1850097" y="456959"/>
                    <a:pt x="2082728" y="257589"/>
                    <a:pt x="2321642" y="313087"/>
                  </a:cubicBezTo>
                  <a:cubicBezTo>
                    <a:pt x="2589006" y="375240"/>
                    <a:pt x="2873887" y="749330"/>
                    <a:pt x="2552271" y="1123780"/>
                  </a:cubicBezTo>
                  <a:cubicBezTo>
                    <a:pt x="2431514" y="1264440"/>
                    <a:pt x="2423617" y="1191078"/>
                    <a:pt x="2609818" y="1244017"/>
                  </a:cubicBezTo>
                  <a:cubicBezTo>
                    <a:pt x="2762926" y="1287625"/>
                    <a:pt x="2928445" y="1379797"/>
                    <a:pt x="2959326" y="1550012"/>
                  </a:cubicBezTo>
                  <a:cubicBezTo>
                    <a:pt x="3006334" y="1809588"/>
                    <a:pt x="2807586" y="2248090"/>
                    <a:pt x="2322500" y="2149583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15898338" y="379635"/>
              <a:ext cx="1044235" cy="1078177"/>
            </a:xfrm>
            <a:custGeom>
              <a:rect b="b" l="l" r="r" t="t"/>
              <a:pathLst>
                <a:path extrusionOk="0" h="1078177" w="1044235">
                  <a:moveTo>
                    <a:pt x="346425" y="1049287"/>
                  </a:moveTo>
                  <a:cubicBezTo>
                    <a:pt x="37690" y="937189"/>
                    <a:pt x="-75429" y="577499"/>
                    <a:pt x="50700" y="287456"/>
                  </a:cubicBezTo>
                  <a:cubicBezTo>
                    <a:pt x="214694" y="-89676"/>
                    <a:pt x="781364" y="-90737"/>
                    <a:pt x="979615" y="254953"/>
                  </a:cubicBezTo>
                  <a:cubicBezTo>
                    <a:pt x="1207276" y="651936"/>
                    <a:pt x="794592" y="1212009"/>
                    <a:pt x="346425" y="1049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16918358" y="80136"/>
              <a:ext cx="124211" cy="145905"/>
            </a:xfrm>
            <a:custGeom>
              <a:rect b="b" l="l" r="r" t="t"/>
              <a:pathLst>
                <a:path extrusionOk="0" h="145905" w="124211">
                  <a:moveTo>
                    <a:pt x="110280" y="5493"/>
                  </a:moveTo>
                  <a:cubicBezTo>
                    <a:pt x="61114" y="-26723"/>
                    <a:pt x="-25869" y="91445"/>
                    <a:pt x="7387" y="134482"/>
                  </a:cubicBezTo>
                  <a:cubicBezTo>
                    <a:pt x="48390" y="187523"/>
                    <a:pt x="163879" y="40609"/>
                    <a:pt x="110280" y="5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16937944" y="311649"/>
              <a:ext cx="92046" cy="100880"/>
            </a:xfrm>
            <a:custGeom>
              <a:rect b="b" l="l" r="r" t="t"/>
              <a:pathLst>
                <a:path extrusionOk="0" h="100880" w="92046">
                  <a:moveTo>
                    <a:pt x="30684" y="22157"/>
                  </a:moveTo>
                  <a:cubicBezTo>
                    <a:pt x="-44998" y="95314"/>
                    <a:pt x="37152" y="143496"/>
                    <a:pt x="86005" y="46398"/>
                  </a:cubicBezTo>
                  <a:cubicBezTo>
                    <a:pt x="109281" y="155"/>
                    <a:pt x="59815" y="-17954"/>
                    <a:pt x="30684" y="22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15497973" y="1156682"/>
              <a:ext cx="141249" cy="123913"/>
            </a:xfrm>
            <a:custGeom>
              <a:rect b="b" l="l" r="r" t="t"/>
              <a:pathLst>
                <a:path extrusionOk="0" h="123913" w="141249">
                  <a:moveTo>
                    <a:pt x="130491" y="10398"/>
                  </a:moveTo>
                  <a:cubicBezTo>
                    <a:pt x="108270" y="-13291"/>
                    <a:pt x="39810" y="6628"/>
                    <a:pt x="27468" y="38708"/>
                  </a:cubicBezTo>
                  <a:cubicBezTo>
                    <a:pt x="-22652" y="78785"/>
                    <a:pt x="3354" y="128525"/>
                    <a:pt x="45406" y="123571"/>
                  </a:cubicBezTo>
                  <a:cubicBezTo>
                    <a:pt x="109768" y="115996"/>
                    <a:pt x="165360" y="47562"/>
                    <a:pt x="130491" y="103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15590972" y="1305767"/>
              <a:ext cx="88225" cy="71781"/>
            </a:xfrm>
            <a:custGeom>
              <a:rect b="b" l="l" r="r" t="t"/>
              <a:pathLst>
                <a:path extrusionOk="0" h="71781" w="88225">
                  <a:moveTo>
                    <a:pt x="87877" y="16807"/>
                  </a:moveTo>
                  <a:cubicBezTo>
                    <a:pt x="82253" y="-6780"/>
                    <a:pt x="35320" y="-9788"/>
                    <a:pt x="3391" y="35672"/>
                  </a:cubicBezTo>
                  <a:cubicBezTo>
                    <a:pt x="-10987" y="56149"/>
                    <a:pt x="22644" y="85058"/>
                    <a:pt x="61136" y="65016"/>
                  </a:cubicBezTo>
                  <a:cubicBezTo>
                    <a:pt x="79898" y="55244"/>
                    <a:pt x="90307" y="34978"/>
                    <a:pt x="87877" y="168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15419805" y="1333046"/>
              <a:ext cx="93199" cy="73337"/>
            </a:xfrm>
            <a:custGeom>
              <a:rect b="b" l="l" r="r" t="t"/>
              <a:pathLst>
                <a:path extrusionOk="0" h="73337" w="93199">
                  <a:moveTo>
                    <a:pt x="18033" y="18540"/>
                  </a:moveTo>
                  <a:cubicBezTo>
                    <a:pt x="-21493" y="37296"/>
                    <a:pt x="11293" y="92120"/>
                    <a:pt x="46224" y="66756"/>
                  </a:cubicBezTo>
                  <a:cubicBezTo>
                    <a:pt x="60180" y="56623"/>
                    <a:pt x="89672" y="35758"/>
                    <a:pt x="92660" y="19377"/>
                  </a:cubicBezTo>
                  <a:cubicBezTo>
                    <a:pt x="98910" y="-14813"/>
                    <a:pt x="49424" y="3664"/>
                    <a:pt x="18033" y="185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6706322" y="1606413"/>
              <a:ext cx="116672" cy="148857"/>
            </a:xfrm>
            <a:custGeom>
              <a:rect b="b" l="l" r="r" t="t"/>
              <a:pathLst>
                <a:path extrusionOk="0" h="148857" w="116672">
                  <a:moveTo>
                    <a:pt x="47130" y="4483"/>
                  </a:moveTo>
                  <a:cubicBezTo>
                    <a:pt x="23711" y="-10067"/>
                    <a:pt x="-9096" y="11847"/>
                    <a:pt x="2354" y="55027"/>
                  </a:cubicBezTo>
                  <a:cubicBezTo>
                    <a:pt x="2933" y="57211"/>
                    <a:pt x="34678" y="138494"/>
                    <a:pt x="71631" y="147232"/>
                  </a:cubicBezTo>
                  <a:cubicBezTo>
                    <a:pt x="139635" y="163320"/>
                    <a:pt x="129974" y="55938"/>
                    <a:pt x="47130" y="44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16869477" y="1668833"/>
              <a:ext cx="109463" cy="126686"/>
            </a:xfrm>
            <a:custGeom>
              <a:rect b="b" l="l" r="r" t="t"/>
              <a:pathLst>
                <a:path extrusionOk="0" h="126686" w="109463">
                  <a:moveTo>
                    <a:pt x="107212" y="79995"/>
                  </a:moveTo>
                  <a:cubicBezTo>
                    <a:pt x="58727" y="-61836"/>
                    <a:pt x="-31525" y="18406"/>
                    <a:pt x="11140" y="66847"/>
                  </a:cubicBezTo>
                  <a:cubicBezTo>
                    <a:pt x="47766" y="160726"/>
                    <a:pt x="123449" y="127455"/>
                    <a:pt x="107212" y="7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16850063" y="1804274"/>
              <a:ext cx="68446" cy="85318"/>
            </a:xfrm>
            <a:custGeom>
              <a:rect b="b" l="l" r="r" t="t"/>
              <a:pathLst>
                <a:path extrusionOk="0" h="85318" w="68446">
                  <a:moveTo>
                    <a:pt x="67887" y="52234"/>
                  </a:moveTo>
                  <a:cubicBezTo>
                    <a:pt x="65117" y="34588"/>
                    <a:pt x="29852" y="2991"/>
                    <a:pt x="21717" y="745"/>
                  </a:cubicBezTo>
                  <a:cubicBezTo>
                    <a:pt x="-6202" y="-6938"/>
                    <a:pt x="-7176" y="46701"/>
                    <a:pt x="18646" y="74515"/>
                  </a:cubicBezTo>
                  <a:cubicBezTo>
                    <a:pt x="36878" y="94135"/>
                    <a:pt x="73395" y="87220"/>
                    <a:pt x="67887" y="522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15568539" y="498740"/>
              <a:ext cx="130293" cy="113948"/>
            </a:xfrm>
            <a:custGeom>
              <a:rect b="b" l="l" r="r" t="t"/>
              <a:pathLst>
                <a:path extrusionOk="0" h="113948" w="130293">
                  <a:moveTo>
                    <a:pt x="127826" y="65025"/>
                  </a:moveTo>
                  <a:cubicBezTo>
                    <a:pt x="116825" y="31087"/>
                    <a:pt x="57651" y="-8296"/>
                    <a:pt x="25484" y="1531"/>
                  </a:cubicBezTo>
                  <a:cubicBezTo>
                    <a:pt x="1616" y="8827"/>
                    <a:pt x="-9794" y="39042"/>
                    <a:pt x="10459" y="58118"/>
                  </a:cubicBezTo>
                  <a:cubicBezTo>
                    <a:pt x="31420" y="133555"/>
                    <a:pt x="148651" y="129247"/>
                    <a:pt x="127826" y="650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15473763" y="540930"/>
              <a:ext cx="73749" cy="69526"/>
            </a:xfrm>
            <a:custGeom>
              <a:rect b="b" l="l" r="r" t="t"/>
              <a:pathLst>
                <a:path extrusionOk="0" h="69526" w="73749">
                  <a:moveTo>
                    <a:pt x="73273" y="31084"/>
                  </a:moveTo>
                  <a:cubicBezTo>
                    <a:pt x="68698" y="11873"/>
                    <a:pt x="47533" y="9110"/>
                    <a:pt x="40671" y="5401"/>
                  </a:cubicBezTo>
                  <a:cubicBezTo>
                    <a:pt x="11165" y="-10517"/>
                    <a:pt x="-10708" y="10641"/>
                    <a:pt x="5528" y="44164"/>
                  </a:cubicBezTo>
                  <a:cubicBezTo>
                    <a:pt x="23957" y="82294"/>
                    <a:pt x="79441" y="77027"/>
                    <a:pt x="73273" y="31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17262709" y="928451"/>
              <a:ext cx="99338" cy="78237"/>
            </a:xfrm>
            <a:custGeom>
              <a:rect b="b" l="l" r="r" t="t"/>
              <a:pathLst>
                <a:path extrusionOk="0" h="78237" w="99338">
                  <a:moveTo>
                    <a:pt x="88233" y="16066"/>
                  </a:moveTo>
                  <a:cubicBezTo>
                    <a:pt x="72786" y="-14463"/>
                    <a:pt x="14606" y="5770"/>
                    <a:pt x="6954" y="17597"/>
                  </a:cubicBezTo>
                  <a:cubicBezTo>
                    <a:pt x="-14171" y="40667"/>
                    <a:pt x="16008" y="82010"/>
                    <a:pt x="54827" y="77961"/>
                  </a:cubicBezTo>
                  <a:cubicBezTo>
                    <a:pt x="107438" y="72442"/>
                    <a:pt x="105988" y="28806"/>
                    <a:pt x="88233" y="160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16270252" y="-77940"/>
              <a:ext cx="77860" cy="130082"/>
            </a:xfrm>
            <a:custGeom>
              <a:rect b="b" l="l" r="r" t="t"/>
              <a:pathLst>
                <a:path extrusionOk="0" h="130082" w="77860">
                  <a:moveTo>
                    <a:pt x="75962" y="60476"/>
                  </a:moveTo>
                  <a:cubicBezTo>
                    <a:pt x="65178" y="-5774"/>
                    <a:pt x="-14814" y="-35622"/>
                    <a:pt x="2424" y="66261"/>
                  </a:cubicBezTo>
                  <a:cubicBezTo>
                    <a:pt x="9279" y="106834"/>
                    <a:pt x="24168" y="144012"/>
                    <a:pt x="60283" y="124936"/>
                  </a:cubicBezTo>
                  <a:cubicBezTo>
                    <a:pt x="79931" y="114558"/>
                    <a:pt x="79522" y="82423"/>
                    <a:pt x="75962" y="604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15852777" y="147317"/>
              <a:ext cx="162724" cy="239015"/>
            </a:xfrm>
            <a:custGeom>
              <a:rect b="b" l="l" r="r" t="t"/>
              <a:pathLst>
                <a:path extrusionOk="0" h="239015" w="162724">
                  <a:moveTo>
                    <a:pt x="162051" y="226600"/>
                  </a:moveTo>
                  <a:cubicBezTo>
                    <a:pt x="149450" y="196181"/>
                    <a:pt x="46284" y="21692"/>
                    <a:pt x="19999" y="2310"/>
                  </a:cubicBezTo>
                  <a:cubicBezTo>
                    <a:pt x="9801" y="-5210"/>
                    <a:pt x="-1936" y="7162"/>
                    <a:pt x="270" y="17472"/>
                  </a:cubicBezTo>
                  <a:cubicBezTo>
                    <a:pt x="5825" y="43441"/>
                    <a:pt x="122355" y="211894"/>
                    <a:pt x="145379" y="236305"/>
                  </a:cubicBezTo>
                  <a:cubicBezTo>
                    <a:pt x="151812" y="243117"/>
                    <a:pt x="165966" y="236053"/>
                    <a:pt x="162051" y="22660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15513933" y="898571"/>
              <a:ext cx="293927" cy="39389"/>
            </a:xfrm>
            <a:custGeom>
              <a:rect b="b" l="l" r="r" t="t"/>
              <a:pathLst>
                <a:path extrusionOk="0" h="39389" w="293927">
                  <a:moveTo>
                    <a:pt x="288892" y="7394"/>
                  </a:moveTo>
                  <a:cubicBezTo>
                    <a:pt x="257365" y="-6210"/>
                    <a:pt x="51925" y="2664"/>
                    <a:pt x="16994" y="5046"/>
                  </a:cubicBezTo>
                  <a:cubicBezTo>
                    <a:pt x="-7085" y="6686"/>
                    <a:pt x="-4199" y="40550"/>
                    <a:pt x="16994" y="39359"/>
                  </a:cubicBezTo>
                  <a:cubicBezTo>
                    <a:pt x="243865" y="26068"/>
                    <a:pt x="267502" y="33370"/>
                    <a:pt x="286462" y="25979"/>
                  </a:cubicBezTo>
                  <a:cubicBezTo>
                    <a:pt x="293508" y="23230"/>
                    <a:pt x="297831" y="11246"/>
                    <a:pt x="288892" y="739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15911705" y="1435153"/>
              <a:ext cx="151257" cy="236990"/>
            </a:xfrm>
            <a:custGeom>
              <a:rect b="b" l="l" r="r" t="t"/>
              <a:pathLst>
                <a:path extrusionOk="0" h="236990" w="151257">
                  <a:moveTo>
                    <a:pt x="136217" y="3037"/>
                  </a:moveTo>
                  <a:cubicBezTo>
                    <a:pt x="88821" y="62074"/>
                    <a:pt x="42875" y="135762"/>
                    <a:pt x="5506" y="202386"/>
                  </a:cubicBezTo>
                  <a:cubicBezTo>
                    <a:pt x="-10696" y="231255"/>
                    <a:pt x="13050" y="242252"/>
                    <a:pt x="22982" y="234657"/>
                  </a:cubicBezTo>
                  <a:cubicBezTo>
                    <a:pt x="41874" y="220209"/>
                    <a:pt x="149962" y="14593"/>
                    <a:pt x="150309" y="13912"/>
                  </a:cubicBezTo>
                  <a:cubicBezTo>
                    <a:pt x="154673" y="5392"/>
                    <a:pt x="142943" y="-5347"/>
                    <a:pt x="136217" y="303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16559152" y="1596625"/>
              <a:ext cx="64620" cy="308988"/>
            </a:xfrm>
            <a:custGeom>
              <a:rect b="b" l="l" r="r" t="t"/>
              <a:pathLst>
                <a:path extrusionOk="0" h="308988" w="64620">
                  <a:moveTo>
                    <a:pt x="60042" y="256861"/>
                  </a:moveTo>
                  <a:cubicBezTo>
                    <a:pt x="29591" y="73975"/>
                    <a:pt x="35582" y="35545"/>
                    <a:pt x="20577" y="4689"/>
                  </a:cubicBezTo>
                  <a:cubicBezTo>
                    <a:pt x="16758" y="-3171"/>
                    <a:pt x="5450" y="-285"/>
                    <a:pt x="3081" y="6976"/>
                  </a:cubicBezTo>
                  <a:cubicBezTo>
                    <a:pt x="-10433" y="48345"/>
                    <a:pt x="24451" y="304505"/>
                    <a:pt x="31742" y="300313"/>
                  </a:cubicBezTo>
                  <a:cubicBezTo>
                    <a:pt x="38788" y="313740"/>
                    <a:pt x="59429" y="310957"/>
                    <a:pt x="63405" y="296264"/>
                  </a:cubicBezTo>
                  <a:cubicBezTo>
                    <a:pt x="66829" y="283661"/>
                    <a:pt x="62146" y="269485"/>
                    <a:pt x="60042" y="25686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6983288" y="1185470"/>
              <a:ext cx="227062" cy="183437"/>
            </a:xfrm>
            <a:custGeom>
              <a:rect b="b" l="l" r="r" t="t"/>
              <a:pathLst>
                <a:path extrusionOk="0" h="183437" w="227062">
                  <a:moveTo>
                    <a:pt x="207792" y="141916"/>
                  </a:moveTo>
                  <a:cubicBezTo>
                    <a:pt x="39624" y="-19160"/>
                    <a:pt x="-71268" y="-38310"/>
                    <a:pt x="53444" y="60123"/>
                  </a:cubicBezTo>
                  <a:cubicBezTo>
                    <a:pt x="147801" y="134594"/>
                    <a:pt x="222885" y="214325"/>
                    <a:pt x="226990" y="171342"/>
                  </a:cubicBezTo>
                  <a:cubicBezTo>
                    <a:pt x="228127" y="159460"/>
                    <a:pt x="215607" y="149402"/>
                    <a:pt x="207792" y="141916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17069027" y="556050"/>
              <a:ext cx="277558" cy="77078"/>
            </a:xfrm>
            <a:custGeom>
              <a:rect b="b" l="l" r="r" t="t"/>
              <a:pathLst>
                <a:path extrusionOk="0" h="77078" w="277558">
                  <a:moveTo>
                    <a:pt x="2671" y="63159"/>
                  </a:moveTo>
                  <a:cubicBezTo>
                    <a:pt x="-30551" y="106897"/>
                    <a:pt x="256801" y="34849"/>
                    <a:pt x="270778" y="20775"/>
                  </a:cubicBezTo>
                  <a:cubicBezTo>
                    <a:pt x="326336" y="-35151"/>
                    <a:pt x="22802" y="36639"/>
                    <a:pt x="2671" y="63159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16613233" y="98130"/>
              <a:ext cx="77110" cy="215727"/>
            </a:xfrm>
            <a:custGeom>
              <a:rect b="b" l="l" r="r" t="t"/>
              <a:pathLst>
                <a:path extrusionOk="0" h="215727" w="77110">
                  <a:moveTo>
                    <a:pt x="75551" y="9657"/>
                  </a:moveTo>
                  <a:cubicBezTo>
                    <a:pt x="42403" y="-50216"/>
                    <a:pt x="-1936" y="187181"/>
                    <a:pt x="65" y="204664"/>
                  </a:cubicBezTo>
                  <a:cubicBezTo>
                    <a:pt x="1386" y="216186"/>
                    <a:pt x="14273" y="219718"/>
                    <a:pt x="21251" y="210401"/>
                  </a:cubicBezTo>
                  <a:cubicBezTo>
                    <a:pt x="33526" y="194007"/>
                    <a:pt x="86845" y="30053"/>
                    <a:pt x="75551" y="965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16222528" y="2119446"/>
              <a:ext cx="58308" cy="142210"/>
            </a:xfrm>
            <a:custGeom>
              <a:rect b="b" l="l" r="r" t="t"/>
              <a:pathLst>
                <a:path extrusionOk="0" h="142210" w="58308">
                  <a:moveTo>
                    <a:pt x="42884" y="2007"/>
                  </a:moveTo>
                  <a:cubicBezTo>
                    <a:pt x="17776" y="14352"/>
                    <a:pt x="-25093" y="171222"/>
                    <a:pt x="19172" y="137461"/>
                  </a:cubicBezTo>
                  <a:cubicBezTo>
                    <a:pt x="26756" y="131683"/>
                    <a:pt x="85637" y="-19001"/>
                    <a:pt x="42884" y="200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16164963" y="2145204"/>
              <a:ext cx="43219" cy="79197"/>
            </a:xfrm>
            <a:custGeom>
              <a:rect b="b" l="l" r="r" t="t"/>
              <a:pathLst>
                <a:path extrusionOk="0" h="79197" w="43219">
                  <a:moveTo>
                    <a:pt x="43182" y="10005"/>
                  </a:moveTo>
                  <a:cubicBezTo>
                    <a:pt x="44026" y="1763"/>
                    <a:pt x="30363" y="-7308"/>
                    <a:pt x="22711" y="9324"/>
                  </a:cubicBezTo>
                  <a:cubicBezTo>
                    <a:pt x="19899" y="14829"/>
                    <a:pt x="13915" y="29087"/>
                    <a:pt x="5337" y="45352"/>
                  </a:cubicBezTo>
                  <a:cubicBezTo>
                    <a:pt x="-16114" y="86095"/>
                    <a:pt x="33372" y="106218"/>
                    <a:pt x="43182" y="10005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16044741" y="2134843"/>
              <a:ext cx="44819" cy="61753"/>
            </a:xfrm>
            <a:custGeom>
              <a:rect b="b" l="l" r="r" t="t"/>
              <a:pathLst>
                <a:path extrusionOk="0" h="61753" w="44819">
                  <a:moveTo>
                    <a:pt x="10677" y="20658"/>
                  </a:moveTo>
                  <a:cubicBezTo>
                    <a:pt x="-17773" y="59095"/>
                    <a:pt x="17914" y="76020"/>
                    <a:pt x="33442" y="47430"/>
                  </a:cubicBezTo>
                  <a:cubicBezTo>
                    <a:pt x="57733" y="2658"/>
                    <a:pt x="39835" y="-18731"/>
                    <a:pt x="10677" y="20658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17597688" y="838622"/>
              <a:ext cx="170229" cy="67144"/>
            </a:xfrm>
            <a:custGeom>
              <a:rect b="b" l="l" r="r" t="t"/>
              <a:pathLst>
                <a:path extrusionOk="0" h="67144" w="170229">
                  <a:moveTo>
                    <a:pt x="168764" y="44668"/>
                  </a:moveTo>
                  <a:cubicBezTo>
                    <a:pt x="162392" y="25048"/>
                    <a:pt x="143310" y="24735"/>
                    <a:pt x="90120" y="11403"/>
                  </a:cubicBezTo>
                  <a:cubicBezTo>
                    <a:pt x="-26369" y="-17798"/>
                    <a:pt x="-14932" y="15698"/>
                    <a:pt x="40328" y="38087"/>
                  </a:cubicBezTo>
                  <a:cubicBezTo>
                    <a:pt x="84347" y="55910"/>
                    <a:pt x="183421" y="89835"/>
                    <a:pt x="168764" y="44668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312;p8"/>
            <p:cNvGrpSpPr/>
            <p:nvPr/>
          </p:nvGrpSpPr>
          <p:grpSpPr>
            <a:xfrm>
              <a:off x="17648473" y="943046"/>
              <a:ext cx="94380" cy="42061"/>
              <a:chOff x="17648473" y="943046"/>
              <a:chExt cx="94380" cy="42061"/>
            </a:xfrm>
          </p:grpSpPr>
          <p:sp>
            <p:nvSpPr>
              <p:cNvPr id="313" name="Google Shape;313;p8"/>
              <p:cNvSpPr/>
              <p:nvPr/>
            </p:nvSpPr>
            <p:spPr>
              <a:xfrm>
                <a:off x="17659113" y="969644"/>
                <a:ext cx="932" cy="707"/>
              </a:xfrm>
              <a:custGeom>
                <a:rect b="b" l="l" r="r" t="t"/>
                <a:pathLst>
                  <a:path extrusionOk="0" h="707" w="932">
                    <a:moveTo>
                      <a:pt x="932" y="707"/>
                    </a:moveTo>
                    <a:cubicBezTo>
                      <a:pt x="721" y="564"/>
                      <a:pt x="538" y="381"/>
                      <a:pt x="333" y="224"/>
                    </a:cubicBezTo>
                    <a:cubicBezTo>
                      <a:pt x="-177" y="-130"/>
                      <a:pt x="-191" y="-130"/>
                      <a:pt x="932" y="707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>
                <a:off x="17648473" y="943046"/>
                <a:ext cx="94380" cy="42061"/>
              </a:xfrm>
              <a:custGeom>
                <a:rect b="b" l="l" r="r" t="t"/>
                <a:pathLst>
                  <a:path extrusionOk="0" h="42061" w="94380">
                    <a:moveTo>
                      <a:pt x="85273" y="7011"/>
                    </a:moveTo>
                    <a:cubicBezTo>
                      <a:pt x="76920" y="1227"/>
                      <a:pt x="32022" y="-4272"/>
                      <a:pt x="8399" y="4861"/>
                    </a:cubicBezTo>
                    <a:cubicBezTo>
                      <a:pt x="-4965" y="5133"/>
                      <a:pt x="-7123" y="26304"/>
                      <a:pt x="38115" y="36737"/>
                    </a:cubicBezTo>
                    <a:cubicBezTo>
                      <a:pt x="48354" y="39098"/>
                      <a:pt x="71698" y="44271"/>
                      <a:pt x="80821" y="41018"/>
                    </a:cubicBezTo>
                    <a:cubicBezTo>
                      <a:pt x="96669" y="35376"/>
                      <a:pt x="99236" y="16682"/>
                      <a:pt x="85273" y="7011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17662323" y="945287"/>
                <a:ext cx="995" cy="411"/>
              </a:xfrm>
              <a:custGeom>
                <a:rect b="b" l="l" r="r" t="t"/>
                <a:pathLst>
                  <a:path extrusionOk="0" h="411" w="995">
                    <a:moveTo>
                      <a:pt x="349" y="299"/>
                    </a:moveTo>
                    <a:cubicBezTo>
                      <a:pt x="560" y="204"/>
                      <a:pt x="785" y="82"/>
                      <a:pt x="995" y="0"/>
                    </a:cubicBezTo>
                    <a:cubicBezTo>
                      <a:pt x="-209" y="476"/>
                      <a:pt x="-182" y="483"/>
                      <a:pt x="349" y="299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8"/>
            <p:cNvGrpSpPr/>
            <p:nvPr/>
          </p:nvGrpSpPr>
          <p:grpSpPr>
            <a:xfrm>
              <a:off x="17620852" y="1076525"/>
              <a:ext cx="80987" cy="55861"/>
              <a:chOff x="17620852" y="1076525"/>
              <a:chExt cx="80987" cy="55861"/>
            </a:xfrm>
          </p:grpSpPr>
          <p:sp>
            <p:nvSpPr>
              <p:cNvPr id="317" name="Google Shape;317;p8"/>
              <p:cNvSpPr/>
              <p:nvPr/>
            </p:nvSpPr>
            <p:spPr>
              <a:xfrm>
                <a:off x="17628572" y="1077078"/>
                <a:ext cx="1158" cy="504"/>
              </a:xfrm>
              <a:custGeom>
                <a:rect b="b" l="l" r="r" t="t"/>
                <a:pathLst>
                  <a:path extrusionOk="0" h="504" w="1158">
                    <a:moveTo>
                      <a:pt x="694" y="246"/>
                    </a:moveTo>
                    <a:cubicBezTo>
                      <a:pt x="1273" y="-13"/>
                      <a:pt x="1566" y="-237"/>
                      <a:pt x="0" y="505"/>
                    </a:cubicBezTo>
                    <a:cubicBezTo>
                      <a:pt x="422" y="375"/>
                      <a:pt x="238" y="443"/>
                      <a:pt x="694" y="246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17620852" y="1076525"/>
                <a:ext cx="80987" cy="55861"/>
              </a:xfrm>
              <a:custGeom>
                <a:rect b="b" l="l" r="r" t="t"/>
                <a:pathLst>
                  <a:path extrusionOk="0" h="55861" w="80987">
                    <a:moveTo>
                      <a:pt x="80128" y="33465"/>
                    </a:moveTo>
                    <a:cubicBezTo>
                      <a:pt x="64375" y="-8245"/>
                      <a:pt x="-65097" y="-18542"/>
                      <a:pt x="42093" y="46967"/>
                    </a:cubicBezTo>
                    <a:cubicBezTo>
                      <a:pt x="48921" y="51138"/>
                      <a:pt x="53605" y="55228"/>
                      <a:pt x="63081" y="55834"/>
                    </a:cubicBezTo>
                    <a:cubicBezTo>
                      <a:pt x="73858" y="56521"/>
                      <a:pt x="84056" y="43877"/>
                      <a:pt x="80128" y="33465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9" name="Google Shape;319;p8"/>
            <p:cNvSpPr/>
            <p:nvPr/>
          </p:nvSpPr>
          <p:spPr>
            <a:xfrm>
              <a:off x="17579363" y="1189916"/>
              <a:ext cx="58682" cy="78764"/>
            </a:xfrm>
            <a:custGeom>
              <a:rect b="b" l="l" r="r" t="t"/>
              <a:pathLst>
                <a:path extrusionOk="0" h="78764" w="58682">
                  <a:moveTo>
                    <a:pt x="57045" y="52349"/>
                  </a:moveTo>
                  <a:cubicBezTo>
                    <a:pt x="52865" y="41950"/>
                    <a:pt x="29235" y="2200"/>
                    <a:pt x="14101" y="1390"/>
                  </a:cubicBezTo>
                  <a:cubicBezTo>
                    <a:pt x="-16514" y="-10873"/>
                    <a:pt x="9104" y="61631"/>
                    <a:pt x="30753" y="76120"/>
                  </a:cubicBezTo>
                  <a:cubicBezTo>
                    <a:pt x="43490" y="84647"/>
                    <a:pt x="64745" y="71444"/>
                    <a:pt x="57045" y="52349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6283906" y="-456245"/>
              <a:ext cx="46729" cy="134983"/>
            </a:xfrm>
            <a:custGeom>
              <a:rect b="b" l="l" r="r" t="t"/>
              <a:pathLst>
                <a:path extrusionOk="0" h="134983" w="46729">
                  <a:moveTo>
                    <a:pt x="45165" y="80153"/>
                  </a:moveTo>
                  <a:cubicBezTo>
                    <a:pt x="36457" y="-22070"/>
                    <a:pt x="8028" y="-2913"/>
                    <a:pt x="1867" y="11773"/>
                  </a:cubicBezTo>
                  <a:cubicBezTo>
                    <a:pt x="-2456" y="22077"/>
                    <a:pt x="1853" y="34626"/>
                    <a:pt x="3555" y="66822"/>
                  </a:cubicBezTo>
                  <a:cubicBezTo>
                    <a:pt x="6074" y="114296"/>
                    <a:pt x="710" y="113806"/>
                    <a:pt x="4284" y="122278"/>
                  </a:cubicBezTo>
                  <a:cubicBezTo>
                    <a:pt x="12725" y="142279"/>
                    <a:pt x="40433" y="137134"/>
                    <a:pt x="45206" y="117508"/>
                  </a:cubicBezTo>
                  <a:cubicBezTo>
                    <a:pt x="48085" y="105714"/>
                    <a:pt x="46186" y="92104"/>
                    <a:pt x="45165" y="80153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6192016" y="-417304"/>
              <a:ext cx="52415" cy="89301"/>
            </a:xfrm>
            <a:custGeom>
              <a:rect b="b" l="l" r="r" t="t"/>
              <a:pathLst>
                <a:path extrusionOk="0" h="89301" w="52415">
                  <a:moveTo>
                    <a:pt x="51284" y="49780"/>
                  </a:moveTo>
                  <a:cubicBezTo>
                    <a:pt x="40548" y="-11025"/>
                    <a:pt x="-6345" y="-11345"/>
                    <a:pt x="722" y="23131"/>
                  </a:cubicBezTo>
                  <a:cubicBezTo>
                    <a:pt x="728" y="23178"/>
                    <a:pt x="7523" y="37817"/>
                    <a:pt x="12513" y="69564"/>
                  </a:cubicBezTo>
                  <a:cubicBezTo>
                    <a:pt x="17108" y="98724"/>
                    <a:pt x="59855" y="98303"/>
                    <a:pt x="51284" y="4978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2" name="Google Shape;322;p8"/>
            <p:cNvGrpSpPr/>
            <p:nvPr/>
          </p:nvGrpSpPr>
          <p:grpSpPr>
            <a:xfrm>
              <a:off x="16084694" y="-387584"/>
              <a:ext cx="45630" cy="80481"/>
              <a:chOff x="16084694" y="-387584"/>
              <a:chExt cx="45630" cy="80481"/>
            </a:xfrm>
          </p:grpSpPr>
          <p:sp>
            <p:nvSpPr>
              <p:cNvPr id="323" name="Google Shape;323;p8"/>
              <p:cNvSpPr/>
              <p:nvPr/>
            </p:nvSpPr>
            <p:spPr>
              <a:xfrm>
                <a:off x="16084694" y="-387584"/>
                <a:ext cx="45630" cy="80481"/>
              </a:xfrm>
              <a:custGeom>
                <a:rect b="b" l="l" r="r" t="t"/>
                <a:pathLst>
                  <a:path extrusionOk="0" h="80481" w="45630">
                    <a:moveTo>
                      <a:pt x="42587" y="41844"/>
                    </a:moveTo>
                    <a:cubicBezTo>
                      <a:pt x="37468" y="27887"/>
                      <a:pt x="29768" y="-1812"/>
                      <a:pt x="15649" y="87"/>
                    </a:cubicBezTo>
                    <a:cubicBezTo>
                      <a:pt x="3708" y="1693"/>
                      <a:pt x="-493" y="23552"/>
                      <a:pt x="45" y="35686"/>
                    </a:cubicBezTo>
                    <a:cubicBezTo>
                      <a:pt x="2973" y="101711"/>
                      <a:pt x="59130" y="86896"/>
                      <a:pt x="42587" y="41844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16113297" y="-379168"/>
                <a:ext cx="578" cy="728"/>
              </a:xfrm>
              <a:custGeom>
                <a:rect b="b" l="l" r="r" t="t"/>
                <a:pathLst>
                  <a:path extrusionOk="0" h="728" w="578">
                    <a:moveTo>
                      <a:pt x="0" y="0"/>
                    </a:moveTo>
                    <a:cubicBezTo>
                      <a:pt x="279" y="395"/>
                      <a:pt x="511" y="694"/>
                      <a:pt x="579" y="728"/>
                    </a:cubicBezTo>
                    <a:cubicBezTo>
                      <a:pt x="306" y="381"/>
                      <a:pt x="191" y="238"/>
                      <a:pt x="0" y="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5" name="Google Shape;325;p8"/>
            <p:cNvSpPr/>
            <p:nvPr/>
          </p:nvSpPr>
          <p:spPr>
            <a:xfrm>
              <a:off x="15976152" y="-321056"/>
              <a:ext cx="67901" cy="62903"/>
            </a:xfrm>
            <a:custGeom>
              <a:rect b="b" l="l" r="r" t="t"/>
              <a:pathLst>
                <a:path extrusionOk="0" h="62903" w="67901">
                  <a:moveTo>
                    <a:pt x="66453" y="34884"/>
                  </a:moveTo>
                  <a:cubicBezTo>
                    <a:pt x="53478" y="-2233"/>
                    <a:pt x="2555" y="-8480"/>
                    <a:pt x="36" y="10221"/>
                  </a:cubicBezTo>
                  <a:cubicBezTo>
                    <a:pt x="-965" y="17639"/>
                    <a:pt x="19193" y="32270"/>
                    <a:pt x="27710" y="46078"/>
                  </a:cubicBezTo>
                  <a:cubicBezTo>
                    <a:pt x="47888" y="78764"/>
                    <a:pt x="74412" y="57641"/>
                    <a:pt x="66453" y="3488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17137148" y="1945763"/>
              <a:ext cx="56245" cy="64910"/>
            </a:xfrm>
            <a:custGeom>
              <a:rect b="b" l="l" r="r" t="t"/>
              <a:pathLst>
                <a:path extrusionOk="0" h="64910" w="56245">
                  <a:moveTo>
                    <a:pt x="55599" y="37801"/>
                  </a:moveTo>
                  <a:cubicBezTo>
                    <a:pt x="53019" y="24163"/>
                    <a:pt x="27530" y="-2147"/>
                    <a:pt x="13357" y="140"/>
                  </a:cubicBezTo>
                  <a:cubicBezTo>
                    <a:pt x="3928" y="-187"/>
                    <a:pt x="-1981" y="9211"/>
                    <a:pt x="612" y="16500"/>
                  </a:cubicBezTo>
                  <a:cubicBezTo>
                    <a:pt x="1388" y="24578"/>
                    <a:pt x="5249" y="24455"/>
                    <a:pt x="16638" y="48431"/>
                  </a:cubicBezTo>
                  <a:cubicBezTo>
                    <a:pt x="29641" y="75775"/>
                    <a:pt x="61134" y="66921"/>
                    <a:pt x="55599" y="3780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17082769" y="1996142"/>
              <a:ext cx="49143" cy="62129"/>
            </a:xfrm>
            <a:custGeom>
              <a:rect b="b" l="l" r="r" t="t"/>
              <a:pathLst>
                <a:path extrusionOk="0" h="62129" w="49143">
                  <a:moveTo>
                    <a:pt x="49144" y="45573"/>
                  </a:moveTo>
                  <a:cubicBezTo>
                    <a:pt x="49178" y="36903"/>
                    <a:pt x="6254" y="-19309"/>
                    <a:pt x="284" y="6912"/>
                  </a:cubicBezTo>
                  <a:cubicBezTo>
                    <a:pt x="-730" y="11363"/>
                    <a:pt x="1291" y="13302"/>
                    <a:pt x="1400" y="15589"/>
                  </a:cubicBezTo>
                  <a:cubicBezTo>
                    <a:pt x="6213" y="78940"/>
                    <a:pt x="49076" y="65506"/>
                    <a:pt x="49144" y="45573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" name="Google Shape;328;p8"/>
            <p:cNvGrpSpPr/>
            <p:nvPr/>
          </p:nvGrpSpPr>
          <p:grpSpPr>
            <a:xfrm>
              <a:off x="17291052" y="-105050"/>
              <a:ext cx="60477" cy="73666"/>
              <a:chOff x="17291052" y="-105050"/>
              <a:chExt cx="60477" cy="73666"/>
            </a:xfrm>
          </p:grpSpPr>
          <p:sp>
            <p:nvSpPr>
              <p:cNvPr id="329" name="Google Shape;329;p8"/>
              <p:cNvSpPr/>
              <p:nvPr/>
            </p:nvSpPr>
            <p:spPr>
              <a:xfrm>
                <a:off x="17327130" y="-88634"/>
                <a:ext cx="181" cy="191"/>
              </a:xfrm>
              <a:custGeom>
                <a:rect b="b" l="l" r="r" t="t"/>
                <a:pathLst>
                  <a:path extrusionOk="0" h="191" w="181">
                    <a:moveTo>
                      <a:pt x="182" y="0"/>
                    </a:moveTo>
                    <a:cubicBezTo>
                      <a:pt x="-84" y="279"/>
                      <a:pt x="-36" y="231"/>
                      <a:pt x="182" y="0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17291052" y="-105050"/>
                <a:ext cx="60477" cy="73666"/>
              </a:xfrm>
              <a:custGeom>
                <a:rect b="b" l="l" r="r" t="t"/>
                <a:pathLst>
                  <a:path extrusionOk="0" h="73666" w="60477">
                    <a:moveTo>
                      <a:pt x="40066" y="11965"/>
                    </a:moveTo>
                    <a:cubicBezTo>
                      <a:pt x="39160" y="12829"/>
                      <a:pt x="34014" y="18723"/>
                      <a:pt x="37336" y="15313"/>
                    </a:cubicBezTo>
                    <a:cubicBezTo>
                      <a:pt x="3215" y="50354"/>
                      <a:pt x="3487" y="43086"/>
                      <a:pt x="621" y="53049"/>
                    </a:cubicBezTo>
                    <a:cubicBezTo>
                      <a:pt x="-3531" y="67503"/>
                      <a:pt x="13556" y="86347"/>
                      <a:pt x="39140" y="61760"/>
                    </a:cubicBezTo>
                    <a:cubicBezTo>
                      <a:pt x="70939" y="31217"/>
                      <a:pt x="63757" y="-24512"/>
                      <a:pt x="40066" y="11965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1" name="Google Shape;331;p8"/>
            <p:cNvSpPr/>
            <p:nvPr/>
          </p:nvSpPr>
          <p:spPr>
            <a:xfrm>
              <a:off x="17341177" y="-43949"/>
              <a:ext cx="39010" cy="43907"/>
            </a:xfrm>
            <a:custGeom>
              <a:rect b="b" l="l" r="r" t="t"/>
              <a:pathLst>
                <a:path extrusionOk="0" h="43907" w="39010">
                  <a:moveTo>
                    <a:pt x="2759" y="22804"/>
                  </a:moveTo>
                  <a:cubicBezTo>
                    <a:pt x="-6288" y="39436"/>
                    <a:pt x="8614" y="51250"/>
                    <a:pt x="22897" y="38585"/>
                  </a:cubicBezTo>
                  <a:cubicBezTo>
                    <a:pt x="58801" y="6668"/>
                    <a:pt x="26893" y="-21295"/>
                    <a:pt x="2759" y="2280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15331978" y="256886"/>
              <a:ext cx="81289" cy="76661"/>
            </a:xfrm>
            <a:custGeom>
              <a:rect b="b" l="l" r="r" t="t"/>
              <a:pathLst>
                <a:path extrusionOk="0" h="76661" w="81289">
                  <a:moveTo>
                    <a:pt x="80956" y="47371"/>
                  </a:moveTo>
                  <a:cubicBezTo>
                    <a:pt x="77620" y="35482"/>
                    <a:pt x="46195" y="13018"/>
                    <a:pt x="37760" y="7342"/>
                  </a:cubicBezTo>
                  <a:cubicBezTo>
                    <a:pt x="9862" y="-11427"/>
                    <a:pt x="-3216" y="10309"/>
                    <a:pt x="671" y="22307"/>
                  </a:cubicBezTo>
                  <a:cubicBezTo>
                    <a:pt x="2482" y="27908"/>
                    <a:pt x="28754" y="61009"/>
                    <a:pt x="47121" y="73368"/>
                  </a:cubicBezTo>
                  <a:cubicBezTo>
                    <a:pt x="60328" y="82249"/>
                    <a:pt x="84401" y="73034"/>
                    <a:pt x="80956" y="4737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3" name="Google Shape;333;p8"/>
            <p:cNvGrpSpPr/>
            <p:nvPr/>
          </p:nvGrpSpPr>
          <p:grpSpPr>
            <a:xfrm>
              <a:off x="15270331" y="341613"/>
              <a:ext cx="78608" cy="64853"/>
              <a:chOff x="15270331" y="341613"/>
              <a:chExt cx="78608" cy="64853"/>
            </a:xfrm>
          </p:grpSpPr>
          <p:sp>
            <p:nvSpPr>
              <p:cNvPr id="334" name="Google Shape;334;p8"/>
              <p:cNvSpPr/>
              <p:nvPr/>
            </p:nvSpPr>
            <p:spPr>
              <a:xfrm>
                <a:off x="15271348" y="355122"/>
                <a:ext cx="371" cy="883"/>
              </a:xfrm>
              <a:custGeom>
                <a:rect b="b" l="l" r="r" t="t"/>
                <a:pathLst>
                  <a:path extrusionOk="0" h="883" w="371">
                    <a:moveTo>
                      <a:pt x="371" y="884"/>
                    </a:moveTo>
                    <a:cubicBezTo>
                      <a:pt x="228" y="652"/>
                      <a:pt x="208" y="387"/>
                      <a:pt x="85" y="149"/>
                    </a:cubicBezTo>
                    <a:cubicBezTo>
                      <a:pt x="-133" y="-328"/>
                      <a:pt x="106" y="455"/>
                      <a:pt x="371" y="884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15270331" y="341613"/>
                <a:ext cx="78608" cy="64853"/>
              </a:xfrm>
              <a:custGeom>
                <a:rect b="b" l="l" r="r" t="t"/>
                <a:pathLst>
                  <a:path extrusionOk="0" h="64853" w="78608">
                    <a:moveTo>
                      <a:pt x="72776" y="30609"/>
                    </a:moveTo>
                    <a:cubicBezTo>
                      <a:pt x="69208" y="26152"/>
                      <a:pt x="64422" y="23988"/>
                      <a:pt x="59820" y="24022"/>
                    </a:cubicBezTo>
                    <a:cubicBezTo>
                      <a:pt x="45442" y="16127"/>
                      <a:pt x="37613" y="9873"/>
                      <a:pt x="27524" y="5593"/>
                    </a:cubicBezTo>
                    <a:cubicBezTo>
                      <a:pt x="-252" y="-8433"/>
                      <a:pt x="-1961" y="7614"/>
                      <a:pt x="1103" y="13650"/>
                    </a:cubicBezTo>
                    <a:cubicBezTo>
                      <a:pt x="41494" y="100861"/>
                      <a:pt x="96787" y="55639"/>
                      <a:pt x="72776" y="30609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6" name="Google Shape;336;p8"/>
          <p:cNvSpPr txBox="1"/>
          <p:nvPr>
            <p:ph type="title"/>
          </p:nvPr>
        </p:nvSpPr>
        <p:spPr>
          <a:xfrm>
            <a:off x="1360950" y="3949625"/>
            <a:ext cx="642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7" name="Google Shape;337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5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"/>
          <p:cNvSpPr/>
          <p:nvPr>
            <p:ph idx="2" type="pic"/>
          </p:nvPr>
        </p:nvSpPr>
        <p:spPr>
          <a:xfrm>
            <a:off x="514350" y="514350"/>
            <a:ext cx="8115300" cy="318180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9"/>
          <p:cNvSpPr txBox="1"/>
          <p:nvPr>
            <p:ph idx="1" type="body"/>
          </p:nvPr>
        </p:nvSpPr>
        <p:spPr>
          <a:xfrm>
            <a:off x="855300" y="4224025"/>
            <a:ext cx="7433400" cy="2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</a:lstStyle>
          <a:p/>
        </p:txBody>
      </p:sp>
      <p:sp>
        <p:nvSpPr>
          <p:cNvPr id="341" name="Google Shape;341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2" name="Google Shape;342;p9"/>
          <p:cNvGrpSpPr/>
          <p:nvPr/>
        </p:nvGrpSpPr>
        <p:grpSpPr>
          <a:xfrm rot="-671180">
            <a:off x="-202386" y="1418244"/>
            <a:ext cx="1632060" cy="1657244"/>
            <a:chOff x="-404909" y="2836560"/>
            <a:chExt cx="3264124" cy="3314492"/>
          </a:xfrm>
        </p:grpSpPr>
        <p:sp>
          <p:nvSpPr>
            <p:cNvPr id="343" name="Google Shape;343;p9"/>
            <p:cNvSpPr/>
            <p:nvPr/>
          </p:nvSpPr>
          <p:spPr>
            <a:xfrm>
              <a:off x="-404909" y="2836560"/>
              <a:ext cx="3264124" cy="3314492"/>
            </a:xfrm>
            <a:custGeom>
              <a:rect b="b" l="l" r="r" t="t"/>
              <a:pathLst>
                <a:path extrusionOk="0" h="3314492" w="3264124">
                  <a:moveTo>
                    <a:pt x="2405268" y="3124016"/>
                  </a:moveTo>
                  <a:cubicBezTo>
                    <a:pt x="1835000" y="3432560"/>
                    <a:pt x="1086453" y="3359045"/>
                    <a:pt x="589621" y="2955787"/>
                  </a:cubicBezTo>
                  <a:cubicBezTo>
                    <a:pt x="-464526" y="2100806"/>
                    <a:pt x="-13122" y="374789"/>
                    <a:pt x="1215612" y="50654"/>
                  </a:cubicBezTo>
                  <a:cubicBezTo>
                    <a:pt x="1950715" y="-143342"/>
                    <a:pt x="2756310" y="235939"/>
                    <a:pt x="3094936" y="913954"/>
                  </a:cubicBezTo>
                  <a:cubicBezTo>
                    <a:pt x="3485759" y="1695605"/>
                    <a:pt x="3176326" y="2707009"/>
                    <a:pt x="2405268" y="31240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4" name="Google Shape;344;p9"/>
            <p:cNvGrpSpPr/>
            <p:nvPr/>
          </p:nvGrpSpPr>
          <p:grpSpPr>
            <a:xfrm>
              <a:off x="-404832" y="3223201"/>
              <a:ext cx="3263870" cy="2869263"/>
              <a:chOff x="-404832" y="3223201"/>
              <a:chExt cx="3263870" cy="2869263"/>
            </a:xfrm>
          </p:grpSpPr>
          <p:sp>
            <p:nvSpPr>
              <p:cNvPr id="345" name="Google Shape;345;p9"/>
              <p:cNvSpPr/>
              <p:nvPr/>
            </p:nvSpPr>
            <p:spPr>
              <a:xfrm>
                <a:off x="1669620" y="3223201"/>
                <a:ext cx="1189418" cy="2869263"/>
              </a:xfrm>
              <a:custGeom>
                <a:rect b="b" l="l" r="r" t="t"/>
                <a:pathLst>
                  <a:path extrusionOk="0" h="2869263" w="1189418">
                    <a:moveTo>
                      <a:pt x="0" y="2869264"/>
                    </a:moveTo>
                    <a:cubicBezTo>
                      <a:pt x="135290" y="2793760"/>
                      <a:pt x="163012" y="2753337"/>
                      <a:pt x="228453" y="2721008"/>
                    </a:cubicBezTo>
                    <a:cubicBezTo>
                      <a:pt x="237588" y="2695765"/>
                      <a:pt x="395920" y="2567137"/>
                      <a:pt x="400673" y="2562099"/>
                    </a:cubicBezTo>
                    <a:cubicBezTo>
                      <a:pt x="407176" y="2555205"/>
                      <a:pt x="409834" y="2544790"/>
                      <a:pt x="415634" y="2537114"/>
                    </a:cubicBezTo>
                    <a:cubicBezTo>
                      <a:pt x="632355" y="2256167"/>
                      <a:pt x="1025444" y="1858987"/>
                      <a:pt x="940050" y="884055"/>
                    </a:cubicBezTo>
                    <a:cubicBezTo>
                      <a:pt x="938234" y="861650"/>
                      <a:pt x="946043" y="829797"/>
                      <a:pt x="933786" y="819755"/>
                    </a:cubicBezTo>
                    <a:cubicBezTo>
                      <a:pt x="920800" y="808817"/>
                      <a:pt x="941336" y="803958"/>
                      <a:pt x="924306" y="780127"/>
                    </a:cubicBezTo>
                    <a:cubicBezTo>
                      <a:pt x="923285" y="778715"/>
                      <a:pt x="922662" y="776448"/>
                      <a:pt x="922821" y="774565"/>
                    </a:cubicBezTo>
                    <a:cubicBezTo>
                      <a:pt x="931233" y="672884"/>
                      <a:pt x="799357" y="271555"/>
                      <a:pt x="597725" y="0"/>
                    </a:cubicBezTo>
                    <a:cubicBezTo>
                      <a:pt x="1633914" y="852455"/>
                      <a:pt x="1230086" y="2534012"/>
                      <a:pt x="0" y="28692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>
                <a:off x="-404832" y="3717309"/>
                <a:ext cx="589537" cy="2075037"/>
              </a:xfrm>
              <a:custGeom>
                <a:rect b="b" l="l" r="r" t="t"/>
                <a:pathLst>
                  <a:path extrusionOk="0" h="2075037" w="589537">
                    <a:moveTo>
                      <a:pt x="589537" y="2075037"/>
                    </a:moveTo>
                    <a:cubicBezTo>
                      <a:pt x="28305" y="1619841"/>
                      <a:pt x="-197795" y="751470"/>
                      <a:pt x="202884" y="0"/>
                    </a:cubicBezTo>
                    <a:cubicBezTo>
                      <a:pt x="98585" y="496415"/>
                      <a:pt x="150436" y="1035692"/>
                      <a:pt x="311042" y="1502065"/>
                    </a:cubicBezTo>
                    <a:cubicBezTo>
                      <a:pt x="418259" y="1814149"/>
                      <a:pt x="524951" y="1963088"/>
                      <a:pt x="589537" y="20750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>
                <a:off x="943666" y="5376386"/>
                <a:ext cx="571710" cy="195811"/>
              </a:xfrm>
              <a:custGeom>
                <a:rect b="b" l="l" r="r" t="t"/>
                <a:pathLst>
                  <a:path extrusionOk="0" h="195811" w="571710">
                    <a:moveTo>
                      <a:pt x="474923" y="8254"/>
                    </a:moveTo>
                    <a:cubicBezTo>
                      <a:pt x="496136" y="5185"/>
                      <a:pt x="515002" y="-317"/>
                      <a:pt x="533755" y="14"/>
                    </a:cubicBezTo>
                    <a:cubicBezTo>
                      <a:pt x="567781" y="624"/>
                      <a:pt x="582637" y="30958"/>
                      <a:pt x="562803" y="59231"/>
                    </a:cubicBezTo>
                    <a:cubicBezTo>
                      <a:pt x="534120" y="100111"/>
                      <a:pt x="433061" y="162483"/>
                      <a:pt x="348350" y="183285"/>
                    </a:cubicBezTo>
                    <a:cubicBezTo>
                      <a:pt x="66203" y="252570"/>
                      <a:pt x="-76154" y="11708"/>
                      <a:pt x="41371" y="14956"/>
                    </a:cubicBezTo>
                    <a:cubicBezTo>
                      <a:pt x="187214" y="18986"/>
                      <a:pt x="331658" y="42062"/>
                      <a:pt x="474923" y="8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>
                <a:off x="248249" y="5878913"/>
                <a:ext cx="8044" cy="8498"/>
              </a:xfrm>
              <a:custGeom>
                <a:rect b="b" l="l" r="r" t="t"/>
                <a:pathLst>
                  <a:path extrusionOk="0" h="8498" w="8044">
                    <a:moveTo>
                      <a:pt x="0" y="133"/>
                    </a:moveTo>
                    <a:cubicBezTo>
                      <a:pt x="9691" y="7690"/>
                      <a:pt x="8949" y="5695"/>
                      <a:pt x="6377" y="8499"/>
                    </a:cubicBezTo>
                    <a:cubicBezTo>
                      <a:pt x="-1710" y="253"/>
                      <a:pt x="663" y="-384"/>
                      <a:pt x="0" y="1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9"/>
            <p:cNvGrpSpPr/>
            <p:nvPr/>
          </p:nvGrpSpPr>
          <p:grpSpPr>
            <a:xfrm>
              <a:off x="477987" y="3933723"/>
              <a:ext cx="1498116" cy="1299660"/>
              <a:chOff x="477987" y="3933723"/>
              <a:chExt cx="1498116" cy="1299660"/>
            </a:xfrm>
          </p:grpSpPr>
          <p:sp>
            <p:nvSpPr>
              <p:cNvPr id="350" name="Google Shape;350;p9"/>
              <p:cNvSpPr/>
              <p:nvPr/>
            </p:nvSpPr>
            <p:spPr>
              <a:xfrm>
                <a:off x="477987" y="3933723"/>
                <a:ext cx="362120" cy="586741"/>
              </a:xfrm>
              <a:custGeom>
                <a:rect b="b" l="l" r="r" t="t"/>
                <a:pathLst>
                  <a:path extrusionOk="0" h="586741" w="362120">
                    <a:moveTo>
                      <a:pt x="24561" y="144498"/>
                    </a:moveTo>
                    <a:cubicBezTo>
                      <a:pt x="76725" y="-21318"/>
                      <a:pt x="256806" y="-63093"/>
                      <a:pt x="326118" y="118546"/>
                    </a:cubicBezTo>
                    <a:cubicBezTo>
                      <a:pt x="371891" y="238484"/>
                      <a:pt x="390035" y="458697"/>
                      <a:pt x="281625" y="552802"/>
                    </a:cubicBezTo>
                    <a:cubicBezTo>
                      <a:pt x="141854" y="674131"/>
                      <a:pt x="-72911" y="454362"/>
                      <a:pt x="24561" y="144498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>
                <a:off x="1613983" y="3933723"/>
                <a:ext cx="362120" cy="586741"/>
              </a:xfrm>
              <a:custGeom>
                <a:rect b="b" l="l" r="r" t="t"/>
                <a:pathLst>
                  <a:path extrusionOk="0" h="586741" w="362120">
                    <a:moveTo>
                      <a:pt x="337559" y="144498"/>
                    </a:moveTo>
                    <a:cubicBezTo>
                      <a:pt x="285396" y="-21318"/>
                      <a:pt x="105314" y="-63093"/>
                      <a:pt x="36002" y="118546"/>
                    </a:cubicBezTo>
                    <a:cubicBezTo>
                      <a:pt x="-9771" y="238484"/>
                      <a:pt x="-27914" y="458697"/>
                      <a:pt x="80495" y="552802"/>
                    </a:cubicBezTo>
                    <a:cubicBezTo>
                      <a:pt x="220267" y="674131"/>
                      <a:pt x="435031" y="454362"/>
                      <a:pt x="337559" y="144498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>
                <a:off x="536118" y="4863915"/>
                <a:ext cx="1382833" cy="369468"/>
              </a:xfrm>
              <a:custGeom>
                <a:rect b="b" l="l" r="r" t="t"/>
                <a:pathLst>
                  <a:path extrusionOk="0" h="369468" w="1382833">
                    <a:moveTo>
                      <a:pt x="690927" y="318178"/>
                    </a:moveTo>
                    <a:cubicBezTo>
                      <a:pt x="1193222" y="323759"/>
                      <a:pt x="1347087" y="-16915"/>
                      <a:pt x="1377308" y="672"/>
                    </a:cubicBezTo>
                    <a:cubicBezTo>
                      <a:pt x="1424267" y="28003"/>
                      <a:pt x="1174237" y="439017"/>
                      <a:pt x="539191" y="359204"/>
                    </a:cubicBezTo>
                    <a:cubicBezTo>
                      <a:pt x="130331" y="307817"/>
                      <a:pt x="-29957" y="20757"/>
                      <a:pt x="4547" y="672"/>
                    </a:cubicBezTo>
                    <a:cubicBezTo>
                      <a:pt x="35093" y="-17101"/>
                      <a:pt x="187751" y="323773"/>
                      <a:pt x="690927" y="318178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" name="Google Shape;353;p9"/>
          <p:cNvGrpSpPr/>
          <p:nvPr/>
        </p:nvGrpSpPr>
        <p:grpSpPr>
          <a:xfrm rot="513376">
            <a:off x="7722716" y="1131473"/>
            <a:ext cx="1673976" cy="1780941"/>
            <a:chOff x="15442983" y="2261568"/>
            <a:chExt cx="3347512" cy="3561521"/>
          </a:xfrm>
        </p:grpSpPr>
        <p:sp>
          <p:nvSpPr>
            <p:cNvPr id="354" name="Google Shape;354;p9"/>
            <p:cNvSpPr/>
            <p:nvPr/>
          </p:nvSpPr>
          <p:spPr>
            <a:xfrm>
              <a:off x="16231494" y="5647261"/>
              <a:ext cx="277015" cy="93484"/>
            </a:xfrm>
            <a:custGeom>
              <a:rect b="b" l="l" r="r" t="t"/>
              <a:pathLst>
                <a:path extrusionOk="0" h="93484" w="277015">
                  <a:moveTo>
                    <a:pt x="121589" y="54186"/>
                  </a:moveTo>
                  <a:cubicBezTo>
                    <a:pt x="172841" y="72435"/>
                    <a:pt x="224608" y="82090"/>
                    <a:pt x="277016" y="93485"/>
                  </a:cubicBezTo>
                  <a:cubicBezTo>
                    <a:pt x="211870" y="83487"/>
                    <a:pt x="146848" y="72551"/>
                    <a:pt x="82400" y="59200"/>
                  </a:cubicBezTo>
                  <a:cubicBezTo>
                    <a:pt x="82356" y="59200"/>
                    <a:pt x="82356" y="59200"/>
                    <a:pt x="82312" y="59192"/>
                  </a:cubicBezTo>
                  <a:cubicBezTo>
                    <a:pt x="54044" y="43992"/>
                    <a:pt x="26567" y="27563"/>
                    <a:pt x="0" y="9998"/>
                  </a:cubicBezTo>
                  <a:cubicBezTo>
                    <a:pt x="1549" y="3006"/>
                    <a:pt x="8427" y="-2698"/>
                    <a:pt x="17457" y="1347"/>
                  </a:cubicBezTo>
                  <a:cubicBezTo>
                    <a:pt x="51506" y="20243"/>
                    <a:pt x="85788" y="38856"/>
                    <a:pt x="121589" y="54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15857528" y="2261568"/>
              <a:ext cx="2682623" cy="3555148"/>
            </a:xfrm>
            <a:custGeom>
              <a:rect b="b" l="l" r="r" t="t"/>
              <a:pathLst>
                <a:path extrusionOk="0" h="3555148" w="2682623">
                  <a:moveTo>
                    <a:pt x="648145" y="3489881"/>
                  </a:moveTo>
                  <a:cubicBezTo>
                    <a:pt x="898085" y="3557774"/>
                    <a:pt x="1177428" y="3563450"/>
                    <a:pt x="1400349" y="3548104"/>
                  </a:cubicBezTo>
                  <a:cubicBezTo>
                    <a:pt x="1617330" y="3533167"/>
                    <a:pt x="1835417" y="3496342"/>
                    <a:pt x="2034265" y="3408163"/>
                  </a:cubicBezTo>
                  <a:cubicBezTo>
                    <a:pt x="2208792" y="3330766"/>
                    <a:pt x="2368981" y="3211169"/>
                    <a:pt x="2476152" y="3051435"/>
                  </a:cubicBezTo>
                  <a:cubicBezTo>
                    <a:pt x="2601224" y="2865006"/>
                    <a:pt x="2642922" y="2648003"/>
                    <a:pt x="2651399" y="2426677"/>
                  </a:cubicBezTo>
                  <a:cubicBezTo>
                    <a:pt x="2652156" y="2406879"/>
                    <a:pt x="2652686" y="2387066"/>
                    <a:pt x="2653057" y="2367253"/>
                  </a:cubicBezTo>
                  <a:cubicBezTo>
                    <a:pt x="2656504" y="2181253"/>
                    <a:pt x="2662793" y="1994984"/>
                    <a:pt x="2670667" y="1809100"/>
                  </a:cubicBezTo>
                  <a:cubicBezTo>
                    <a:pt x="2692348" y="1297239"/>
                    <a:pt x="2703931" y="1080024"/>
                    <a:pt x="2526437" y="403380"/>
                  </a:cubicBezTo>
                  <a:cubicBezTo>
                    <a:pt x="2467653" y="190829"/>
                    <a:pt x="2402870" y="-39140"/>
                    <a:pt x="2223704" y="5644"/>
                  </a:cubicBezTo>
                  <a:cubicBezTo>
                    <a:pt x="1957216" y="47715"/>
                    <a:pt x="1770591" y="748211"/>
                    <a:pt x="1718714" y="733513"/>
                  </a:cubicBezTo>
                  <a:cubicBezTo>
                    <a:pt x="1631268" y="633393"/>
                    <a:pt x="1272209" y="498115"/>
                    <a:pt x="1218718" y="582074"/>
                  </a:cubicBezTo>
                  <a:cubicBezTo>
                    <a:pt x="1198200" y="614446"/>
                    <a:pt x="1222434" y="651780"/>
                    <a:pt x="1253560" y="676606"/>
                  </a:cubicBezTo>
                  <a:cubicBezTo>
                    <a:pt x="1116470" y="664135"/>
                    <a:pt x="1046787" y="723202"/>
                    <a:pt x="1025352" y="727765"/>
                  </a:cubicBezTo>
                  <a:cubicBezTo>
                    <a:pt x="819386" y="145368"/>
                    <a:pt x="334288" y="-393721"/>
                    <a:pt x="214219" y="425179"/>
                  </a:cubicBezTo>
                  <a:cubicBezTo>
                    <a:pt x="144398" y="902188"/>
                    <a:pt x="186009" y="1386226"/>
                    <a:pt x="126192" y="1863657"/>
                  </a:cubicBezTo>
                  <a:cubicBezTo>
                    <a:pt x="80008" y="2232251"/>
                    <a:pt x="-70991" y="2596713"/>
                    <a:pt x="39728" y="2970423"/>
                  </a:cubicBezTo>
                  <a:cubicBezTo>
                    <a:pt x="125516" y="3259999"/>
                    <a:pt x="368417" y="3413903"/>
                    <a:pt x="648145" y="3489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6" name="Google Shape;356;p9"/>
            <p:cNvGrpSpPr/>
            <p:nvPr/>
          </p:nvGrpSpPr>
          <p:grpSpPr>
            <a:xfrm>
              <a:off x="16139984" y="2492503"/>
              <a:ext cx="2152705" cy="2114174"/>
              <a:chOff x="16139984" y="2492503"/>
              <a:chExt cx="2152705" cy="2114174"/>
            </a:xfrm>
          </p:grpSpPr>
          <p:sp>
            <p:nvSpPr>
              <p:cNvPr id="357" name="Google Shape;357;p9"/>
              <p:cNvSpPr/>
              <p:nvPr/>
            </p:nvSpPr>
            <p:spPr>
              <a:xfrm>
                <a:off x="17854719" y="2544507"/>
                <a:ext cx="437971" cy="903053"/>
              </a:xfrm>
              <a:custGeom>
                <a:rect b="b" l="l" r="r" t="t"/>
                <a:pathLst>
                  <a:path extrusionOk="0" h="903053" w="437971">
                    <a:moveTo>
                      <a:pt x="437599" y="803699"/>
                    </a:moveTo>
                    <a:cubicBezTo>
                      <a:pt x="441918" y="654633"/>
                      <a:pt x="407738" y="510471"/>
                      <a:pt x="381331" y="364126"/>
                    </a:cubicBezTo>
                    <a:cubicBezTo>
                      <a:pt x="368062" y="304753"/>
                      <a:pt x="349114" y="246733"/>
                      <a:pt x="336456" y="187236"/>
                    </a:cubicBezTo>
                    <a:cubicBezTo>
                      <a:pt x="326444" y="136703"/>
                      <a:pt x="315022" y="85414"/>
                      <a:pt x="294671" y="38024"/>
                    </a:cubicBezTo>
                    <a:cubicBezTo>
                      <a:pt x="281823" y="10513"/>
                      <a:pt x="247040" y="-9911"/>
                      <a:pt x="217913" y="5056"/>
                    </a:cubicBezTo>
                    <a:cubicBezTo>
                      <a:pt x="174689" y="29853"/>
                      <a:pt x="154898" y="76879"/>
                      <a:pt x="136197" y="120499"/>
                    </a:cubicBezTo>
                    <a:cubicBezTo>
                      <a:pt x="109943" y="163254"/>
                      <a:pt x="98055" y="212295"/>
                      <a:pt x="80496" y="258899"/>
                    </a:cubicBezTo>
                    <a:cubicBezTo>
                      <a:pt x="54510" y="331653"/>
                      <a:pt x="33505" y="412876"/>
                      <a:pt x="18927" y="489603"/>
                    </a:cubicBezTo>
                    <a:cubicBezTo>
                      <a:pt x="14056" y="515528"/>
                      <a:pt x="-166" y="542464"/>
                      <a:pt x="1" y="569524"/>
                    </a:cubicBezTo>
                    <a:cubicBezTo>
                      <a:pt x="1230" y="584891"/>
                      <a:pt x="19443" y="594801"/>
                      <a:pt x="33062" y="587824"/>
                    </a:cubicBezTo>
                    <a:cubicBezTo>
                      <a:pt x="98549" y="617860"/>
                      <a:pt x="154992" y="664470"/>
                      <a:pt x="207509" y="713271"/>
                    </a:cubicBezTo>
                    <a:cubicBezTo>
                      <a:pt x="253024" y="749994"/>
                      <a:pt x="290715" y="795019"/>
                      <a:pt x="332086" y="836107"/>
                    </a:cubicBezTo>
                    <a:cubicBezTo>
                      <a:pt x="350772" y="854123"/>
                      <a:pt x="363438" y="877996"/>
                      <a:pt x="381542" y="896266"/>
                    </a:cubicBezTo>
                    <a:cubicBezTo>
                      <a:pt x="399951" y="911844"/>
                      <a:pt x="429565" y="898857"/>
                      <a:pt x="431594" y="875078"/>
                    </a:cubicBezTo>
                    <a:cubicBezTo>
                      <a:pt x="434735" y="851387"/>
                      <a:pt x="436814" y="827536"/>
                      <a:pt x="437599" y="803699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>
                <a:off x="16139984" y="2492503"/>
                <a:ext cx="520692" cy="935812"/>
              </a:xfrm>
              <a:custGeom>
                <a:rect b="b" l="l" r="r" t="t"/>
                <a:pathLst>
                  <a:path extrusionOk="0" h="935812" w="520692">
                    <a:moveTo>
                      <a:pt x="482545" y="409517"/>
                    </a:moveTo>
                    <a:cubicBezTo>
                      <a:pt x="461533" y="357521"/>
                      <a:pt x="445363" y="303794"/>
                      <a:pt x="422590" y="252469"/>
                    </a:cubicBezTo>
                    <a:cubicBezTo>
                      <a:pt x="399433" y="194674"/>
                      <a:pt x="361276" y="145618"/>
                      <a:pt x="329016" y="93296"/>
                    </a:cubicBezTo>
                    <a:cubicBezTo>
                      <a:pt x="212364" y="-114969"/>
                      <a:pt x="107825" y="69925"/>
                      <a:pt x="82006" y="216524"/>
                    </a:cubicBezTo>
                    <a:cubicBezTo>
                      <a:pt x="43784" y="415687"/>
                      <a:pt x="53345" y="619775"/>
                      <a:pt x="35895" y="821120"/>
                    </a:cubicBezTo>
                    <a:cubicBezTo>
                      <a:pt x="29446" y="839682"/>
                      <a:pt x="20445" y="857094"/>
                      <a:pt x="11356" y="874498"/>
                    </a:cubicBezTo>
                    <a:cubicBezTo>
                      <a:pt x="-1077" y="893031"/>
                      <a:pt x="-7635" y="918082"/>
                      <a:pt x="14963" y="931892"/>
                    </a:cubicBezTo>
                    <a:cubicBezTo>
                      <a:pt x="47637" y="950774"/>
                      <a:pt x="82973" y="896254"/>
                      <a:pt x="108574" y="878784"/>
                    </a:cubicBezTo>
                    <a:cubicBezTo>
                      <a:pt x="152402" y="850662"/>
                      <a:pt x="197764" y="824278"/>
                      <a:pt x="237804" y="790859"/>
                    </a:cubicBezTo>
                    <a:cubicBezTo>
                      <a:pt x="247053" y="783408"/>
                      <a:pt x="251779" y="771163"/>
                      <a:pt x="248449" y="759557"/>
                    </a:cubicBezTo>
                    <a:cubicBezTo>
                      <a:pt x="320822" y="706354"/>
                      <a:pt x="406544" y="681455"/>
                      <a:pt x="485810" y="640112"/>
                    </a:cubicBezTo>
                    <a:cubicBezTo>
                      <a:pt x="511970" y="626688"/>
                      <a:pt x="523618" y="604423"/>
                      <a:pt x="520070" y="575347"/>
                    </a:cubicBezTo>
                    <a:cubicBezTo>
                      <a:pt x="518186" y="518339"/>
                      <a:pt x="499188" y="463535"/>
                      <a:pt x="482545" y="409517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>
                <a:off x="16876202" y="4368769"/>
                <a:ext cx="491952" cy="237908"/>
              </a:xfrm>
              <a:custGeom>
                <a:rect b="b" l="l" r="r" t="t"/>
                <a:pathLst>
                  <a:path extrusionOk="0" h="237908" w="491952">
                    <a:moveTo>
                      <a:pt x="460440" y="74759"/>
                    </a:moveTo>
                    <a:cubicBezTo>
                      <a:pt x="442067" y="59792"/>
                      <a:pt x="421708" y="47073"/>
                      <a:pt x="399758" y="38029"/>
                    </a:cubicBezTo>
                    <a:cubicBezTo>
                      <a:pt x="328934" y="8953"/>
                      <a:pt x="251558" y="-6887"/>
                      <a:pt x="175041" y="2892"/>
                    </a:cubicBezTo>
                    <a:cubicBezTo>
                      <a:pt x="125636" y="8248"/>
                      <a:pt x="73417" y="15742"/>
                      <a:pt x="31705" y="44825"/>
                    </a:cubicBezTo>
                    <a:cubicBezTo>
                      <a:pt x="-8153" y="68450"/>
                      <a:pt x="-9542" y="123814"/>
                      <a:pt x="22544" y="154680"/>
                    </a:cubicBezTo>
                    <a:cubicBezTo>
                      <a:pt x="57240" y="191148"/>
                      <a:pt x="108295" y="205162"/>
                      <a:pt x="155584" y="217378"/>
                    </a:cubicBezTo>
                    <a:cubicBezTo>
                      <a:pt x="233948" y="235416"/>
                      <a:pt x="317162" y="247465"/>
                      <a:pt x="396457" y="227798"/>
                    </a:cubicBezTo>
                    <a:cubicBezTo>
                      <a:pt x="410206" y="224545"/>
                      <a:pt x="423584" y="219161"/>
                      <a:pt x="434694" y="210335"/>
                    </a:cubicBezTo>
                    <a:cubicBezTo>
                      <a:pt x="451599" y="205445"/>
                      <a:pt x="465355" y="194276"/>
                      <a:pt x="477046" y="181492"/>
                    </a:cubicBezTo>
                    <a:cubicBezTo>
                      <a:pt x="504740" y="149856"/>
                      <a:pt x="490744" y="99439"/>
                      <a:pt x="460440" y="74759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" name="Google Shape;360;p9"/>
            <p:cNvGrpSpPr/>
            <p:nvPr/>
          </p:nvGrpSpPr>
          <p:grpSpPr>
            <a:xfrm>
              <a:off x="15442983" y="2457975"/>
              <a:ext cx="3347512" cy="3365114"/>
              <a:chOff x="15442983" y="2457975"/>
              <a:chExt cx="3347512" cy="3365114"/>
            </a:xfrm>
          </p:grpSpPr>
          <p:sp>
            <p:nvSpPr>
              <p:cNvPr id="361" name="Google Shape;361;p9"/>
              <p:cNvSpPr/>
              <p:nvPr/>
            </p:nvSpPr>
            <p:spPr>
              <a:xfrm>
                <a:off x="16208233" y="5471431"/>
                <a:ext cx="1978057" cy="351658"/>
              </a:xfrm>
              <a:custGeom>
                <a:rect b="b" l="l" r="r" t="t"/>
                <a:pathLst>
                  <a:path extrusionOk="0" h="351658" w="1978057">
                    <a:moveTo>
                      <a:pt x="1308157" y="328266"/>
                    </a:moveTo>
                    <a:cubicBezTo>
                      <a:pt x="1465489" y="301861"/>
                      <a:pt x="1618916" y="251124"/>
                      <a:pt x="1760376" y="177213"/>
                    </a:cubicBezTo>
                    <a:cubicBezTo>
                      <a:pt x="1818789" y="146690"/>
                      <a:pt x="1871648" y="105456"/>
                      <a:pt x="1925837" y="67562"/>
                    </a:cubicBezTo>
                    <a:cubicBezTo>
                      <a:pt x="1940109" y="57586"/>
                      <a:pt x="1954789" y="47014"/>
                      <a:pt x="1965491" y="33073"/>
                    </a:cubicBezTo>
                    <a:cubicBezTo>
                      <a:pt x="1970625" y="26386"/>
                      <a:pt x="1975874" y="18281"/>
                      <a:pt x="1977546" y="9862"/>
                    </a:cubicBezTo>
                    <a:cubicBezTo>
                      <a:pt x="1979655" y="-725"/>
                      <a:pt x="1975111" y="-3482"/>
                      <a:pt x="1966255" y="5009"/>
                    </a:cubicBezTo>
                    <a:cubicBezTo>
                      <a:pt x="1849799" y="116603"/>
                      <a:pt x="1702901" y="188084"/>
                      <a:pt x="1551480" y="239344"/>
                    </a:cubicBezTo>
                    <a:cubicBezTo>
                      <a:pt x="1539956" y="243244"/>
                      <a:pt x="1528395" y="247042"/>
                      <a:pt x="1516798" y="250724"/>
                    </a:cubicBezTo>
                    <a:cubicBezTo>
                      <a:pt x="1456902" y="269788"/>
                      <a:pt x="1395878" y="285322"/>
                      <a:pt x="1334186" y="297350"/>
                    </a:cubicBezTo>
                    <a:cubicBezTo>
                      <a:pt x="1247177" y="313263"/>
                      <a:pt x="1157906" y="315671"/>
                      <a:pt x="1069807" y="323260"/>
                    </a:cubicBezTo>
                    <a:cubicBezTo>
                      <a:pt x="959262" y="329670"/>
                      <a:pt x="848114" y="320502"/>
                      <a:pt x="737678" y="314121"/>
                    </a:cubicBezTo>
                    <a:cubicBezTo>
                      <a:pt x="590271" y="305113"/>
                      <a:pt x="443111" y="288458"/>
                      <a:pt x="298052" y="260292"/>
                    </a:cubicBezTo>
                    <a:cubicBezTo>
                      <a:pt x="238555" y="246679"/>
                      <a:pt x="179887" y="237009"/>
                      <a:pt x="121896" y="216366"/>
                    </a:cubicBezTo>
                    <a:cubicBezTo>
                      <a:pt x="86080" y="201043"/>
                      <a:pt x="51813" y="182430"/>
                      <a:pt x="17779" y="163556"/>
                    </a:cubicBezTo>
                    <a:cubicBezTo>
                      <a:pt x="2583" y="156760"/>
                      <a:pt x="-6397" y="177446"/>
                      <a:pt x="5462" y="185559"/>
                    </a:cubicBezTo>
                    <a:cubicBezTo>
                      <a:pt x="78148" y="233247"/>
                      <a:pt x="158737" y="259412"/>
                      <a:pt x="243834" y="275310"/>
                    </a:cubicBezTo>
                    <a:cubicBezTo>
                      <a:pt x="370323" y="304844"/>
                      <a:pt x="499539" y="319345"/>
                      <a:pt x="628588" y="332523"/>
                    </a:cubicBezTo>
                    <a:cubicBezTo>
                      <a:pt x="751624" y="342243"/>
                      <a:pt x="874943" y="350727"/>
                      <a:pt x="998408" y="351659"/>
                    </a:cubicBezTo>
                    <a:cubicBezTo>
                      <a:pt x="1101871" y="349083"/>
                      <a:pt x="1205501" y="341305"/>
                      <a:pt x="1308157" y="328266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9"/>
              <p:cNvSpPr/>
              <p:nvPr/>
            </p:nvSpPr>
            <p:spPr>
              <a:xfrm>
                <a:off x="17496739" y="4033517"/>
                <a:ext cx="365243" cy="386773"/>
              </a:xfrm>
              <a:custGeom>
                <a:rect b="b" l="l" r="r" t="t"/>
                <a:pathLst>
                  <a:path extrusionOk="0" h="386773" w="365243">
                    <a:moveTo>
                      <a:pt x="307390" y="239487"/>
                    </a:moveTo>
                    <a:cubicBezTo>
                      <a:pt x="280372" y="205580"/>
                      <a:pt x="295110" y="156786"/>
                      <a:pt x="330715" y="135998"/>
                    </a:cubicBezTo>
                    <a:cubicBezTo>
                      <a:pt x="341104" y="129937"/>
                      <a:pt x="355304" y="131240"/>
                      <a:pt x="365243" y="137570"/>
                    </a:cubicBezTo>
                    <a:cubicBezTo>
                      <a:pt x="364465" y="134034"/>
                      <a:pt x="363615" y="130512"/>
                      <a:pt x="362655" y="127012"/>
                    </a:cubicBezTo>
                    <a:cubicBezTo>
                      <a:pt x="313752" y="-50598"/>
                      <a:pt x="60075" y="-36228"/>
                      <a:pt x="7995" y="134492"/>
                    </a:cubicBezTo>
                    <a:cubicBezTo>
                      <a:pt x="-27639" y="251296"/>
                      <a:pt x="60446" y="377188"/>
                      <a:pt x="180973" y="386261"/>
                    </a:cubicBezTo>
                    <a:cubicBezTo>
                      <a:pt x="268150" y="392817"/>
                      <a:pt x="331064" y="335619"/>
                      <a:pt x="357078" y="262087"/>
                    </a:cubicBezTo>
                    <a:cubicBezTo>
                      <a:pt x="338821" y="263047"/>
                      <a:pt x="319794" y="255058"/>
                      <a:pt x="307390" y="23948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9"/>
              <p:cNvSpPr/>
              <p:nvPr/>
            </p:nvSpPr>
            <p:spPr>
              <a:xfrm>
                <a:off x="16430744" y="3977627"/>
                <a:ext cx="378666" cy="387449"/>
              </a:xfrm>
              <a:custGeom>
                <a:rect b="b" l="l" r="r" t="t"/>
                <a:pathLst>
                  <a:path extrusionOk="0" h="387449" w="378666">
                    <a:moveTo>
                      <a:pt x="353946" y="252520"/>
                    </a:moveTo>
                    <a:cubicBezTo>
                      <a:pt x="349867" y="253044"/>
                      <a:pt x="345679" y="253248"/>
                      <a:pt x="341418" y="253146"/>
                    </a:cubicBezTo>
                    <a:cubicBezTo>
                      <a:pt x="314502" y="252513"/>
                      <a:pt x="302127" y="227236"/>
                      <a:pt x="303938" y="203013"/>
                    </a:cubicBezTo>
                    <a:cubicBezTo>
                      <a:pt x="306097" y="174207"/>
                      <a:pt x="331741" y="145161"/>
                      <a:pt x="361217" y="142185"/>
                    </a:cubicBezTo>
                    <a:cubicBezTo>
                      <a:pt x="367266" y="141573"/>
                      <a:pt x="373075" y="142752"/>
                      <a:pt x="378666" y="144913"/>
                    </a:cubicBezTo>
                    <a:cubicBezTo>
                      <a:pt x="371599" y="93340"/>
                      <a:pt x="320275" y="44692"/>
                      <a:pt x="276498" y="22048"/>
                    </a:cubicBezTo>
                    <a:cubicBezTo>
                      <a:pt x="226737" y="-3695"/>
                      <a:pt x="167400" y="-7806"/>
                      <a:pt x="115618" y="14547"/>
                    </a:cubicBezTo>
                    <a:cubicBezTo>
                      <a:pt x="99171" y="21648"/>
                      <a:pt x="83823" y="31165"/>
                      <a:pt x="69928" y="42458"/>
                    </a:cubicBezTo>
                    <a:cubicBezTo>
                      <a:pt x="65020" y="46445"/>
                      <a:pt x="60367" y="50644"/>
                      <a:pt x="55976" y="55024"/>
                    </a:cubicBezTo>
                    <a:cubicBezTo>
                      <a:pt x="-24657" y="135462"/>
                      <a:pt x="-17903" y="278205"/>
                      <a:pt x="74465" y="348740"/>
                    </a:cubicBezTo>
                    <a:cubicBezTo>
                      <a:pt x="179237" y="428755"/>
                      <a:pt x="339877" y="378645"/>
                      <a:pt x="378063" y="254245"/>
                    </a:cubicBezTo>
                    <a:cubicBezTo>
                      <a:pt x="370211" y="254965"/>
                      <a:pt x="361973" y="254376"/>
                      <a:pt x="353946" y="25252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>
                <a:off x="17870388" y="2503915"/>
                <a:ext cx="440904" cy="797916"/>
              </a:xfrm>
              <a:custGeom>
                <a:rect b="b" l="l" r="r" t="t"/>
                <a:pathLst>
                  <a:path extrusionOk="0" h="797916" w="440904">
                    <a:moveTo>
                      <a:pt x="21093" y="451285"/>
                    </a:moveTo>
                    <a:cubicBezTo>
                      <a:pt x="27615" y="431050"/>
                      <a:pt x="36311" y="408625"/>
                      <a:pt x="42956" y="387677"/>
                    </a:cubicBezTo>
                    <a:cubicBezTo>
                      <a:pt x="69385" y="311343"/>
                      <a:pt x="88457" y="231902"/>
                      <a:pt x="122236" y="157577"/>
                    </a:cubicBezTo>
                    <a:cubicBezTo>
                      <a:pt x="145547" y="114989"/>
                      <a:pt x="169678" y="56024"/>
                      <a:pt x="219265" y="40198"/>
                    </a:cubicBezTo>
                    <a:cubicBezTo>
                      <a:pt x="239623" y="41908"/>
                      <a:pt x="248799" y="65825"/>
                      <a:pt x="258032" y="81308"/>
                    </a:cubicBezTo>
                    <a:cubicBezTo>
                      <a:pt x="304304" y="182032"/>
                      <a:pt x="324545" y="292513"/>
                      <a:pt x="348292" y="400236"/>
                    </a:cubicBezTo>
                    <a:cubicBezTo>
                      <a:pt x="374852" y="522737"/>
                      <a:pt x="386856" y="647428"/>
                      <a:pt x="397042" y="772127"/>
                    </a:cubicBezTo>
                    <a:cubicBezTo>
                      <a:pt x="396366" y="782255"/>
                      <a:pt x="401346" y="792667"/>
                      <a:pt x="411191" y="796509"/>
                    </a:cubicBezTo>
                    <a:cubicBezTo>
                      <a:pt x="419123" y="799645"/>
                      <a:pt x="428532" y="797389"/>
                      <a:pt x="434494" y="791255"/>
                    </a:cubicBezTo>
                    <a:cubicBezTo>
                      <a:pt x="447443" y="775612"/>
                      <a:pt x="436697" y="753507"/>
                      <a:pt x="437126" y="735135"/>
                    </a:cubicBezTo>
                    <a:cubicBezTo>
                      <a:pt x="429121" y="634811"/>
                      <a:pt x="419204" y="534473"/>
                      <a:pt x="399144" y="435736"/>
                    </a:cubicBezTo>
                    <a:cubicBezTo>
                      <a:pt x="380472" y="340310"/>
                      <a:pt x="359801" y="245007"/>
                      <a:pt x="330980" y="152083"/>
                    </a:cubicBezTo>
                    <a:cubicBezTo>
                      <a:pt x="308354" y="94638"/>
                      <a:pt x="280870" y="-23905"/>
                      <a:pt x="197155" y="4261"/>
                    </a:cubicBezTo>
                    <a:cubicBezTo>
                      <a:pt x="94302" y="60222"/>
                      <a:pt x="66026" y="221563"/>
                      <a:pt x="34762" y="325801"/>
                    </a:cubicBezTo>
                    <a:cubicBezTo>
                      <a:pt x="24474" y="364103"/>
                      <a:pt x="15305" y="402695"/>
                      <a:pt x="2691" y="440342"/>
                    </a:cubicBezTo>
                    <a:cubicBezTo>
                      <a:pt x="989" y="445464"/>
                      <a:pt x="-1664" y="451162"/>
                      <a:pt x="1418" y="456284"/>
                    </a:cubicBezTo>
                    <a:cubicBezTo>
                      <a:pt x="6421" y="465335"/>
                      <a:pt x="21122" y="461559"/>
                      <a:pt x="21093" y="451285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>
                <a:off x="16127855" y="2457975"/>
                <a:ext cx="534373" cy="976504"/>
              </a:xfrm>
              <a:custGeom>
                <a:rect b="b" l="l" r="r" t="t"/>
                <a:pathLst>
                  <a:path extrusionOk="0" h="976504" w="534373">
                    <a:moveTo>
                      <a:pt x="37032" y="970080"/>
                    </a:moveTo>
                    <a:cubicBezTo>
                      <a:pt x="48897" y="952995"/>
                      <a:pt x="41903" y="929072"/>
                      <a:pt x="45291" y="909280"/>
                    </a:cubicBezTo>
                    <a:cubicBezTo>
                      <a:pt x="53325" y="797432"/>
                      <a:pt x="66115" y="681246"/>
                      <a:pt x="76614" y="568801"/>
                    </a:cubicBezTo>
                    <a:cubicBezTo>
                      <a:pt x="92057" y="427637"/>
                      <a:pt x="108329" y="285803"/>
                      <a:pt x="149154" y="149208"/>
                    </a:cubicBezTo>
                    <a:cubicBezTo>
                      <a:pt x="194931" y="7178"/>
                      <a:pt x="223330" y="9470"/>
                      <a:pt x="323645" y="113235"/>
                    </a:cubicBezTo>
                    <a:cubicBezTo>
                      <a:pt x="423145" y="224894"/>
                      <a:pt x="472041" y="372287"/>
                      <a:pt x="507115" y="515569"/>
                    </a:cubicBezTo>
                    <a:cubicBezTo>
                      <a:pt x="507617" y="517642"/>
                      <a:pt x="507944" y="519956"/>
                      <a:pt x="507922" y="522204"/>
                    </a:cubicBezTo>
                    <a:cubicBezTo>
                      <a:pt x="507915" y="538670"/>
                      <a:pt x="531879" y="540300"/>
                      <a:pt x="534373" y="523929"/>
                    </a:cubicBezTo>
                    <a:cubicBezTo>
                      <a:pt x="514393" y="414547"/>
                      <a:pt x="477763" y="302909"/>
                      <a:pt x="427013" y="203633"/>
                    </a:cubicBezTo>
                    <a:cubicBezTo>
                      <a:pt x="382909" y="126768"/>
                      <a:pt x="328196" y="45370"/>
                      <a:pt x="246393" y="5737"/>
                    </a:cubicBezTo>
                    <a:cubicBezTo>
                      <a:pt x="157995" y="-26700"/>
                      <a:pt x="128156" y="86204"/>
                      <a:pt x="106678" y="149106"/>
                    </a:cubicBezTo>
                    <a:cubicBezTo>
                      <a:pt x="84393" y="222093"/>
                      <a:pt x="70666" y="296368"/>
                      <a:pt x="59047" y="372127"/>
                    </a:cubicBezTo>
                    <a:cubicBezTo>
                      <a:pt x="31542" y="565498"/>
                      <a:pt x="12311" y="760425"/>
                      <a:pt x="16" y="955331"/>
                    </a:cubicBezTo>
                    <a:cubicBezTo>
                      <a:pt x="-733" y="974147"/>
                      <a:pt x="24788" y="983723"/>
                      <a:pt x="37032" y="97008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>
                <a:off x="17706859" y="3049871"/>
                <a:ext cx="663952" cy="598982"/>
              </a:xfrm>
              <a:custGeom>
                <a:rect b="b" l="l" r="r" t="t"/>
                <a:pathLst>
                  <a:path extrusionOk="0" h="598982" w="663952">
                    <a:moveTo>
                      <a:pt x="20810" y="21748"/>
                    </a:moveTo>
                    <a:cubicBezTo>
                      <a:pt x="190815" y="86767"/>
                      <a:pt x="347485" y="190467"/>
                      <a:pt x="466347" y="329092"/>
                    </a:cubicBezTo>
                    <a:cubicBezTo>
                      <a:pt x="512924" y="386566"/>
                      <a:pt x="554665" y="447918"/>
                      <a:pt x="589965" y="512953"/>
                    </a:cubicBezTo>
                    <a:cubicBezTo>
                      <a:pt x="603118" y="537306"/>
                      <a:pt x="614787" y="562438"/>
                      <a:pt x="627184" y="587140"/>
                    </a:cubicBezTo>
                    <a:cubicBezTo>
                      <a:pt x="629481" y="591811"/>
                      <a:pt x="632760" y="595522"/>
                      <a:pt x="637690" y="597509"/>
                    </a:cubicBezTo>
                    <a:cubicBezTo>
                      <a:pt x="652617" y="604115"/>
                      <a:pt x="669216" y="587220"/>
                      <a:pt x="662360" y="572435"/>
                    </a:cubicBezTo>
                    <a:cubicBezTo>
                      <a:pt x="643078" y="529273"/>
                      <a:pt x="622749" y="486518"/>
                      <a:pt x="597425" y="446521"/>
                    </a:cubicBezTo>
                    <a:cubicBezTo>
                      <a:pt x="470324" y="234444"/>
                      <a:pt x="263246" y="74864"/>
                      <a:pt x="27041" y="2284"/>
                    </a:cubicBezTo>
                    <a:cubicBezTo>
                      <a:pt x="17647" y="-321"/>
                      <a:pt x="-603" y="-3660"/>
                      <a:pt x="15" y="10994"/>
                    </a:cubicBezTo>
                    <a:cubicBezTo>
                      <a:pt x="2037" y="21784"/>
                      <a:pt x="12630" y="17950"/>
                      <a:pt x="20810" y="21748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>
                <a:off x="16295584" y="3125684"/>
                <a:ext cx="316456" cy="232276"/>
              </a:xfrm>
              <a:custGeom>
                <a:rect b="b" l="l" r="r" t="t"/>
                <a:pathLst>
                  <a:path extrusionOk="0" h="232276" w="316456">
                    <a:moveTo>
                      <a:pt x="315631" y="13851"/>
                    </a:moveTo>
                    <a:cubicBezTo>
                      <a:pt x="301896" y="-22807"/>
                      <a:pt x="239651" y="23746"/>
                      <a:pt x="217352" y="33940"/>
                    </a:cubicBezTo>
                    <a:cubicBezTo>
                      <a:pt x="177384" y="57733"/>
                      <a:pt x="140733" y="86314"/>
                      <a:pt x="104291" y="115047"/>
                    </a:cubicBezTo>
                    <a:cubicBezTo>
                      <a:pt x="70941" y="141925"/>
                      <a:pt x="36979" y="168323"/>
                      <a:pt x="5678" y="197610"/>
                    </a:cubicBezTo>
                    <a:cubicBezTo>
                      <a:pt x="-2472" y="205279"/>
                      <a:pt x="-1476" y="219249"/>
                      <a:pt x="6289" y="226685"/>
                    </a:cubicBezTo>
                    <a:cubicBezTo>
                      <a:pt x="15799" y="236173"/>
                      <a:pt x="30610" y="232666"/>
                      <a:pt x="38578" y="223047"/>
                    </a:cubicBezTo>
                    <a:cubicBezTo>
                      <a:pt x="61038" y="202688"/>
                      <a:pt x="84057" y="183123"/>
                      <a:pt x="107585" y="163965"/>
                    </a:cubicBezTo>
                    <a:cubicBezTo>
                      <a:pt x="167394" y="117041"/>
                      <a:pt x="225953" y="64383"/>
                      <a:pt x="299497" y="39666"/>
                    </a:cubicBezTo>
                    <a:cubicBezTo>
                      <a:pt x="311326" y="37542"/>
                      <a:pt x="319084" y="25529"/>
                      <a:pt x="315631" y="1385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>
                <a:off x="16370378" y="4647947"/>
                <a:ext cx="1556805" cy="401967"/>
              </a:xfrm>
              <a:custGeom>
                <a:rect b="b" l="l" r="r" t="t"/>
                <a:pathLst>
                  <a:path extrusionOk="0" h="401967" w="1556805">
                    <a:moveTo>
                      <a:pt x="37599" y="15137"/>
                    </a:moveTo>
                    <a:cubicBezTo>
                      <a:pt x="35330" y="5016"/>
                      <a:pt x="25405" y="-1743"/>
                      <a:pt x="15117" y="396"/>
                    </a:cubicBezTo>
                    <a:cubicBezTo>
                      <a:pt x="-12010" y="8145"/>
                      <a:pt x="5389" y="43929"/>
                      <a:pt x="6669" y="63698"/>
                    </a:cubicBezTo>
                    <a:cubicBezTo>
                      <a:pt x="50526" y="229027"/>
                      <a:pt x="219229" y="335244"/>
                      <a:pt x="382611" y="352714"/>
                    </a:cubicBezTo>
                    <a:cubicBezTo>
                      <a:pt x="529051" y="365185"/>
                      <a:pt x="676451" y="325108"/>
                      <a:pt x="750511" y="187807"/>
                    </a:cubicBezTo>
                    <a:cubicBezTo>
                      <a:pt x="754830" y="180269"/>
                      <a:pt x="762355" y="165026"/>
                      <a:pt x="767953" y="148764"/>
                    </a:cubicBezTo>
                    <a:cubicBezTo>
                      <a:pt x="810982" y="288029"/>
                      <a:pt x="907109" y="372985"/>
                      <a:pt x="1056515" y="392885"/>
                    </a:cubicBezTo>
                    <a:cubicBezTo>
                      <a:pt x="1207158" y="417100"/>
                      <a:pt x="1388069" y="399113"/>
                      <a:pt x="1480335" y="262038"/>
                    </a:cubicBezTo>
                    <a:cubicBezTo>
                      <a:pt x="1517176" y="214416"/>
                      <a:pt x="1540094" y="157895"/>
                      <a:pt x="1555951" y="100203"/>
                    </a:cubicBezTo>
                    <a:cubicBezTo>
                      <a:pt x="1559012" y="90001"/>
                      <a:pt x="1553624" y="78934"/>
                      <a:pt x="1543358" y="75616"/>
                    </a:cubicBezTo>
                    <a:cubicBezTo>
                      <a:pt x="1533084" y="72299"/>
                      <a:pt x="1522273" y="78163"/>
                      <a:pt x="1518834" y="88219"/>
                    </a:cubicBezTo>
                    <a:cubicBezTo>
                      <a:pt x="1511498" y="109487"/>
                      <a:pt x="1504198" y="130719"/>
                      <a:pt x="1496622" y="151900"/>
                    </a:cubicBezTo>
                    <a:cubicBezTo>
                      <a:pt x="1453760" y="261929"/>
                      <a:pt x="1363400" y="347293"/>
                      <a:pt x="1242800" y="359561"/>
                    </a:cubicBezTo>
                    <a:cubicBezTo>
                      <a:pt x="1165860" y="369732"/>
                      <a:pt x="1086994" y="366087"/>
                      <a:pt x="1011415" y="347882"/>
                    </a:cubicBezTo>
                    <a:cubicBezTo>
                      <a:pt x="964177" y="338656"/>
                      <a:pt x="920639" y="315860"/>
                      <a:pt x="884787" y="283911"/>
                    </a:cubicBezTo>
                    <a:cubicBezTo>
                      <a:pt x="863622" y="265051"/>
                      <a:pt x="845140" y="243273"/>
                      <a:pt x="829406" y="219713"/>
                    </a:cubicBezTo>
                    <a:cubicBezTo>
                      <a:pt x="816769" y="200795"/>
                      <a:pt x="806285" y="180516"/>
                      <a:pt x="796986" y="159780"/>
                    </a:cubicBezTo>
                    <a:cubicBezTo>
                      <a:pt x="788493" y="140847"/>
                      <a:pt x="782131" y="121012"/>
                      <a:pt x="773043" y="102349"/>
                    </a:cubicBezTo>
                    <a:cubicBezTo>
                      <a:pt x="771414" y="99009"/>
                      <a:pt x="769618" y="95619"/>
                      <a:pt x="766725" y="93297"/>
                    </a:cubicBezTo>
                    <a:cubicBezTo>
                      <a:pt x="761868" y="89412"/>
                      <a:pt x="756255" y="90962"/>
                      <a:pt x="753274" y="96208"/>
                    </a:cubicBezTo>
                    <a:cubicBezTo>
                      <a:pt x="749231" y="103331"/>
                      <a:pt x="750765" y="114733"/>
                      <a:pt x="749348" y="122795"/>
                    </a:cubicBezTo>
                    <a:cubicBezTo>
                      <a:pt x="747675" y="132334"/>
                      <a:pt x="745065" y="141706"/>
                      <a:pt x="741604" y="150743"/>
                    </a:cubicBezTo>
                    <a:cubicBezTo>
                      <a:pt x="729971" y="181099"/>
                      <a:pt x="707424" y="206587"/>
                      <a:pt x="685220" y="229769"/>
                    </a:cubicBezTo>
                    <a:cubicBezTo>
                      <a:pt x="624880" y="292751"/>
                      <a:pt x="539215" y="318465"/>
                      <a:pt x="452541" y="318428"/>
                    </a:cubicBezTo>
                    <a:cubicBezTo>
                      <a:pt x="269456" y="325690"/>
                      <a:pt x="67292" y="206892"/>
                      <a:pt x="37599" y="1513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17987764" y="4377725"/>
                <a:ext cx="802731" cy="200603"/>
              </a:xfrm>
              <a:custGeom>
                <a:rect b="b" l="l" r="r" t="t"/>
                <a:pathLst>
                  <a:path extrusionOk="0" h="200603" w="802731">
                    <a:moveTo>
                      <a:pt x="43533" y="165442"/>
                    </a:moveTo>
                    <a:cubicBezTo>
                      <a:pt x="31405" y="171306"/>
                      <a:pt x="-6999" y="175766"/>
                      <a:pt x="1116" y="195216"/>
                    </a:cubicBezTo>
                    <a:cubicBezTo>
                      <a:pt x="5114" y="202543"/>
                      <a:pt x="13992" y="201553"/>
                      <a:pt x="19852" y="197253"/>
                    </a:cubicBezTo>
                    <a:cubicBezTo>
                      <a:pt x="72682" y="176778"/>
                      <a:pt x="128448" y="165005"/>
                      <a:pt x="183153" y="150598"/>
                    </a:cubicBezTo>
                    <a:cubicBezTo>
                      <a:pt x="382794" y="103369"/>
                      <a:pt x="584543" y="69055"/>
                      <a:pt x="787034" y="35548"/>
                    </a:cubicBezTo>
                    <a:cubicBezTo>
                      <a:pt x="812096" y="31481"/>
                      <a:pt x="804992" y="-4282"/>
                      <a:pt x="780919" y="426"/>
                    </a:cubicBezTo>
                    <a:cubicBezTo>
                      <a:pt x="716340" y="14520"/>
                      <a:pt x="651463" y="27166"/>
                      <a:pt x="586652" y="40059"/>
                    </a:cubicBezTo>
                    <a:cubicBezTo>
                      <a:pt x="446980" y="67760"/>
                      <a:pt x="307033" y="94114"/>
                      <a:pt x="169128" y="129810"/>
                    </a:cubicBezTo>
                    <a:cubicBezTo>
                      <a:pt x="127089" y="141110"/>
                      <a:pt x="85078" y="152439"/>
                      <a:pt x="43533" y="16544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>
                <a:off x="18166852" y="4731828"/>
                <a:ext cx="566758" cy="78450"/>
              </a:xfrm>
              <a:custGeom>
                <a:rect b="b" l="l" r="r" t="t"/>
                <a:pathLst>
                  <a:path extrusionOk="0" h="78450" w="566758">
                    <a:moveTo>
                      <a:pt x="551757" y="42611"/>
                    </a:moveTo>
                    <a:cubicBezTo>
                      <a:pt x="378873" y="14103"/>
                      <a:pt x="202572" y="17668"/>
                      <a:pt x="28277" y="2599"/>
                    </a:cubicBezTo>
                    <a:cubicBezTo>
                      <a:pt x="21654" y="2584"/>
                      <a:pt x="15328" y="-2036"/>
                      <a:pt x="8654" y="1078"/>
                    </a:cubicBezTo>
                    <a:cubicBezTo>
                      <a:pt x="-3561" y="5371"/>
                      <a:pt x="-2565" y="24195"/>
                      <a:pt x="9875" y="27352"/>
                    </a:cubicBezTo>
                    <a:cubicBezTo>
                      <a:pt x="187907" y="48817"/>
                      <a:pt x="369843" y="43084"/>
                      <a:pt x="546370" y="78235"/>
                    </a:cubicBezTo>
                    <a:cubicBezTo>
                      <a:pt x="569905" y="81502"/>
                      <a:pt x="574842" y="46634"/>
                      <a:pt x="551757" y="4261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9"/>
              <p:cNvSpPr/>
              <p:nvPr/>
            </p:nvSpPr>
            <p:spPr>
              <a:xfrm>
                <a:off x="18122117" y="4994423"/>
                <a:ext cx="527470" cy="183551"/>
              </a:xfrm>
              <a:custGeom>
                <a:rect b="b" l="l" r="r" t="t"/>
                <a:pathLst>
                  <a:path extrusionOk="0" h="183551" w="527470">
                    <a:moveTo>
                      <a:pt x="400007" y="107332"/>
                    </a:moveTo>
                    <a:cubicBezTo>
                      <a:pt x="275669" y="71927"/>
                      <a:pt x="150452" y="39672"/>
                      <a:pt x="27118" y="861"/>
                    </a:cubicBezTo>
                    <a:cubicBezTo>
                      <a:pt x="-263" y="-6401"/>
                      <a:pt x="-11504" y="34455"/>
                      <a:pt x="15325" y="42233"/>
                    </a:cubicBezTo>
                    <a:cubicBezTo>
                      <a:pt x="177318" y="89128"/>
                      <a:pt x="342204" y="126833"/>
                      <a:pt x="501528" y="182604"/>
                    </a:cubicBezTo>
                    <a:cubicBezTo>
                      <a:pt x="511860" y="186249"/>
                      <a:pt x="523784" y="178908"/>
                      <a:pt x="526692" y="168619"/>
                    </a:cubicBezTo>
                    <a:cubicBezTo>
                      <a:pt x="529819" y="157567"/>
                      <a:pt x="523202" y="146987"/>
                      <a:pt x="512711" y="143437"/>
                    </a:cubicBezTo>
                    <a:cubicBezTo>
                      <a:pt x="475332" y="130783"/>
                      <a:pt x="437814" y="118640"/>
                      <a:pt x="400007" y="10733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9"/>
              <p:cNvSpPr/>
              <p:nvPr/>
            </p:nvSpPr>
            <p:spPr>
              <a:xfrm>
                <a:off x="15519613" y="4125924"/>
                <a:ext cx="747358" cy="295269"/>
              </a:xfrm>
              <a:custGeom>
                <a:rect b="b" l="l" r="r" t="t"/>
                <a:pathLst>
                  <a:path extrusionOk="0" h="295269" w="747358">
                    <a:moveTo>
                      <a:pt x="12340" y="34387"/>
                    </a:moveTo>
                    <a:cubicBezTo>
                      <a:pt x="109637" y="58624"/>
                      <a:pt x="202252" y="98155"/>
                      <a:pt x="297411" y="129217"/>
                    </a:cubicBezTo>
                    <a:cubicBezTo>
                      <a:pt x="444157" y="177865"/>
                      <a:pt x="590343" y="228296"/>
                      <a:pt x="730516" y="294153"/>
                    </a:cubicBezTo>
                    <a:cubicBezTo>
                      <a:pt x="745770" y="300585"/>
                      <a:pt x="754691" y="277381"/>
                      <a:pt x="739488" y="271567"/>
                    </a:cubicBezTo>
                    <a:cubicBezTo>
                      <a:pt x="686201" y="248262"/>
                      <a:pt x="632528" y="221420"/>
                      <a:pt x="578099" y="199897"/>
                    </a:cubicBezTo>
                    <a:cubicBezTo>
                      <a:pt x="467903" y="156626"/>
                      <a:pt x="355388" y="119722"/>
                      <a:pt x="244313" y="78844"/>
                    </a:cubicBezTo>
                    <a:cubicBezTo>
                      <a:pt x="171278" y="52650"/>
                      <a:pt x="97495" y="21094"/>
                      <a:pt x="22250" y="721"/>
                    </a:cubicBezTo>
                    <a:cubicBezTo>
                      <a:pt x="-304" y="-5268"/>
                      <a:pt x="-9262" y="27846"/>
                      <a:pt x="12340" y="3438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>
                <a:off x="15442983" y="4550902"/>
                <a:ext cx="717093" cy="68663"/>
              </a:xfrm>
              <a:custGeom>
                <a:rect b="b" l="l" r="r" t="t"/>
                <a:pathLst>
                  <a:path extrusionOk="0" h="68663" w="717093">
                    <a:moveTo>
                      <a:pt x="698491" y="1236"/>
                    </a:moveTo>
                    <a:cubicBezTo>
                      <a:pt x="594381" y="-3151"/>
                      <a:pt x="490206" y="5173"/>
                      <a:pt x="386226" y="10091"/>
                    </a:cubicBezTo>
                    <a:cubicBezTo>
                      <a:pt x="306023" y="14799"/>
                      <a:pt x="225928" y="20678"/>
                      <a:pt x="145673" y="24767"/>
                    </a:cubicBezTo>
                    <a:cubicBezTo>
                      <a:pt x="102718" y="27030"/>
                      <a:pt x="59660" y="28580"/>
                      <a:pt x="16756" y="31665"/>
                    </a:cubicBezTo>
                    <a:cubicBezTo>
                      <a:pt x="6642" y="32378"/>
                      <a:pt x="-883" y="42077"/>
                      <a:pt x="84" y="51951"/>
                    </a:cubicBezTo>
                    <a:cubicBezTo>
                      <a:pt x="1065" y="62450"/>
                      <a:pt x="10495" y="69159"/>
                      <a:pt x="20391" y="68635"/>
                    </a:cubicBezTo>
                    <a:cubicBezTo>
                      <a:pt x="38830" y="67769"/>
                      <a:pt x="57312" y="66787"/>
                      <a:pt x="75750" y="65841"/>
                    </a:cubicBezTo>
                    <a:cubicBezTo>
                      <a:pt x="282822" y="58019"/>
                      <a:pt x="489966" y="31789"/>
                      <a:pt x="697270" y="40309"/>
                    </a:cubicBezTo>
                    <a:cubicBezTo>
                      <a:pt x="723095" y="40695"/>
                      <a:pt x="723880" y="2597"/>
                      <a:pt x="698491" y="1236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9"/>
              <p:cNvSpPr/>
              <p:nvPr/>
            </p:nvSpPr>
            <p:spPr>
              <a:xfrm>
                <a:off x="15710197" y="4782702"/>
                <a:ext cx="425719" cy="300845"/>
              </a:xfrm>
              <a:custGeom>
                <a:rect b="b" l="l" r="r" t="t"/>
                <a:pathLst>
                  <a:path extrusionOk="0" h="300845" w="425719">
                    <a:moveTo>
                      <a:pt x="405233" y="2396"/>
                    </a:moveTo>
                    <a:cubicBezTo>
                      <a:pt x="382992" y="11054"/>
                      <a:pt x="361333" y="20979"/>
                      <a:pt x="339927" y="31500"/>
                    </a:cubicBezTo>
                    <a:cubicBezTo>
                      <a:pt x="248738" y="81458"/>
                      <a:pt x="162732" y="140686"/>
                      <a:pt x="82492" y="206804"/>
                    </a:cubicBezTo>
                    <a:cubicBezTo>
                      <a:pt x="56099" y="228225"/>
                      <a:pt x="30629" y="250810"/>
                      <a:pt x="4949" y="273068"/>
                    </a:cubicBezTo>
                    <a:cubicBezTo>
                      <a:pt x="-1711" y="278860"/>
                      <a:pt x="-1420" y="289811"/>
                      <a:pt x="4447" y="295937"/>
                    </a:cubicBezTo>
                    <a:cubicBezTo>
                      <a:pt x="10511" y="302304"/>
                      <a:pt x="20872" y="302486"/>
                      <a:pt x="27256" y="296432"/>
                    </a:cubicBezTo>
                    <a:cubicBezTo>
                      <a:pt x="63282" y="261994"/>
                      <a:pt x="100669" y="229149"/>
                      <a:pt x="139218" y="197556"/>
                    </a:cubicBezTo>
                    <a:cubicBezTo>
                      <a:pt x="204619" y="147264"/>
                      <a:pt x="271822" y="99387"/>
                      <a:pt x="344028" y="59266"/>
                    </a:cubicBezTo>
                    <a:cubicBezTo>
                      <a:pt x="367527" y="45754"/>
                      <a:pt x="392480" y="34957"/>
                      <a:pt x="417528" y="24603"/>
                    </a:cubicBezTo>
                    <a:cubicBezTo>
                      <a:pt x="422254" y="22602"/>
                      <a:pt x="425555" y="18374"/>
                      <a:pt x="425693" y="13157"/>
                    </a:cubicBezTo>
                    <a:cubicBezTo>
                      <a:pt x="426384" y="2905"/>
                      <a:pt x="413159" y="-3832"/>
                      <a:pt x="405233" y="2396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>
                <a:off x="17144853" y="4489320"/>
                <a:ext cx="166857" cy="63919"/>
              </a:xfrm>
              <a:custGeom>
                <a:rect b="b" l="l" r="r" t="t"/>
                <a:pathLst>
                  <a:path extrusionOk="0" h="63919" w="166857">
                    <a:moveTo>
                      <a:pt x="164247" y="7752"/>
                    </a:moveTo>
                    <a:cubicBezTo>
                      <a:pt x="162414" y="5278"/>
                      <a:pt x="159709" y="3554"/>
                      <a:pt x="156758" y="2797"/>
                    </a:cubicBezTo>
                    <a:cubicBezTo>
                      <a:pt x="143874" y="2535"/>
                      <a:pt x="131048" y="25"/>
                      <a:pt x="118106" y="3"/>
                    </a:cubicBezTo>
                    <a:cubicBezTo>
                      <a:pt x="77201" y="-281"/>
                      <a:pt x="39953" y="19059"/>
                      <a:pt x="6224" y="40400"/>
                    </a:cubicBezTo>
                    <a:cubicBezTo>
                      <a:pt x="247" y="44016"/>
                      <a:pt x="-1810" y="51962"/>
                      <a:pt x="1752" y="58030"/>
                    </a:cubicBezTo>
                    <a:cubicBezTo>
                      <a:pt x="15036" y="76162"/>
                      <a:pt x="37663" y="47043"/>
                      <a:pt x="52844" y="42612"/>
                    </a:cubicBezTo>
                    <a:cubicBezTo>
                      <a:pt x="66513" y="35722"/>
                      <a:pt x="78844" y="31087"/>
                      <a:pt x="94440" y="27529"/>
                    </a:cubicBezTo>
                    <a:cubicBezTo>
                      <a:pt x="115365" y="21046"/>
                      <a:pt x="138108" y="29617"/>
                      <a:pt x="158852" y="27129"/>
                    </a:cubicBezTo>
                    <a:cubicBezTo>
                      <a:pt x="166500" y="24516"/>
                      <a:pt x="169438" y="14126"/>
                      <a:pt x="164247" y="775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>
                <a:off x="17361616" y="4521149"/>
                <a:ext cx="1475" cy="552"/>
              </a:xfrm>
              <a:custGeom>
                <a:rect b="b" l="l" r="r" t="t"/>
                <a:pathLst>
                  <a:path extrusionOk="0" h="552" w="1475">
                    <a:moveTo>
                      <a:pt x="51" y="531"/>
                    </a:moveTo>
                    <a:cubicBezTo>
                      <a:pt x="22" y="531"/>
                      <a:pt x="14" y="546"/>
                      <a:pt x="0" y="553"/>
                    </a:cubicBezTo>
                    <a:cubicBezTo>
                      <a:pt x="480" y="378"/>
                      <a:pt x="996" y="211"/>
                      <a:pt x="1476" y="0"/>
                    </a:cubicBezTo>
                    <a:cubicBezTo>
                      <a:pt x="1345" y="15"/>
                      <a:pt x="1207" y="7"/>
                      <a:pt x="1076" y="22"/>
                    </a:cubicBezTo>
                    <a:cubicBezTo>
                      <a:pt x="720" y="145"/>
                      <a:pt x="414" y="342"/>
                      <a:pt x="36" y="429"/>
                    </a:cubicBezTo>
                    <a:cubicBezTo>
                      <a:pt x="36" y="458"/>
                      <a:pt x="44" y="495"/>
                      <a:pt x="51" y="53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9"/>
              <p:cNvSpPr/>
              <p:nvPr/>
            </p:nvSpPr>
            <p:spPr>
              <a:xfrm>
                <a:off x="16939455" y="4447095"/>
                <a:ext cx="124126" cy="78829"/>
              </a:xfrm>
              <a:custGeom>
                <a:rect b="b" l="l" r="r" t="t"/>
                <a:pathLst>
                  <a:path extrusionOk="0" h="78829" w="124126">
                    <a:moveTo>
                      <a:pt x="0" y="11574"/>
                    </a:moveTo>
                    <a:cubicBezTo>
                      <a:pt x="792" y="17431"/>
                      <a:pt x="8252" y="20480"/>
                      <a:pt x="12993" y="16282"/>
                    </a:cubicBezTo>
                    <a:cubicBezTo>
                      <a:pt x="13051" y="16231"/>
                      <a:pt x="13109" y="16172"/>
                      <a:pt x="13167" y="16114"/>
                    </a:cubicBezTo>
                    <a:cubicBezTo>
                      <a:pt x="50168" y="22866"/>
                      <a:pt x="82000" y="45212"/>
                      <a:pt x="105048" y="75138"/>
                    </a:cubicBezTo>
                    <a:cubicBezTo>
                      <a:pt x="114151" y="85805"/>
                      <a:pt x="130794" y="70976"/>
                      <a:pt x="121284" y="60739"/>
                    </a:cubicBezTo>
                    <a:cubicBezTo>
                      <a:pt x="116841" y="56264"/>
                      <a:pt x="113009" y="52342"/>
                      <a:pt x="108385" y="47889"/>
                    </a:cubicBezTo>
                    <a:cubicBezTo>
                      <a:pt x="98431" y="31772"/>
                      <a:pt x="2247" y="-23825"/>
                      <a:pt x="0" y="11574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9"/>
              <p:cNvSpPr/>
              <p:nvPr/>
            </p:nvSpPr>
            <p:spPr>
              <a:xfrm>
                <a:off x="16894628" y="4352454"/>
                <a:ext cx="469126" cy="128525"/>
              </a:xfrm>
              <a:custGeom>
                <a:rect b="b" l="l" r="r" t="t"/>
                <a:pathLst>
                  <a:path extrusionOk="0" h="128525" w="469126">
                    <a:moveTo>
                      <a:pt x="3638" y="57973"/>
                    </a:moveTo>
                    <a:cubicBezTo>
                      <a:pt x="-5822" y="64551"/>
                      <a:pt x="5186" y="78296"/>
                      <a:pt x="13722" y="70947"/>
                    </a:cubicBezTo>
                    <a:cubicBezTo>
                      <a:pt x="28671" y="54183"/>
                      <a:pt x="50810" y="45415"/>
                      <a:pt x="71896" y="38721"/>
                    </a:cubicBezTo>
                    <a:cubicBezTo>
                      <a:pt x="202049" y="-1982"/>
                      <a:pt x="347443" y="36094"/>
                      <a:pt x="448732" y="125401"/>
                    </a:cubicBezTo>
                    <a:cubicBezTo>
                      <a:pt x="461078" y="135923"/>
                      <a:pt x="476782" y="117354"/>
                      <a:pt x="464909" y="106855"/>
                    </a:cubicBezTo>
                    <a:cubicBezTo>
                      <a:pt x="381550" y="32500"/>
                      <a:pt x="269319" y="-7861"/>
                      <a:pt x="157589" y="1278"/>
                    </a:cubicBezTo>
                    <a:cubicBezTo>
                      <a:pt x="103771" y="7732"/>
                      <a:pt x="43249" y="17897"/>
                      <a:pt x="3638" y="5797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9"/>
              <p:cNvSpPr/>
              <p:nvPr/>
            </p:nvSpPr>
            <p:spPr>
              <a:xfrm>
                <a:off x="16929045" y="3960790"/>
                <a:ext cx="51696" cy="240355"/>
              </a:xfrm>
              <a:custGeom>
                <a:rect b="b" l="l" r="r" t="t"/>
                <a:pathLst>
                  <a:path extrusionOk="0" h="240355" w="51696">
                    <a:moveTo>
                      <a:pt x="4956" y="23097"/>
                    </a:moveTo>
                    <a:cubicBezTo>
                      <a:pt x="11362" y="34411"/>
                      <a:pt x="14743" y="47108"/>
                      <a:pt x="17956" y="59645"/>
                    </a:cubicBezTo>
                    <a:cubicBezTo>
                      <a:pt x="27074" y="98965"/>
                      <a:pt x="26928" y="142738"/>
                      <a:pt x="26536" y="183499"/>
                    </a:cubicBezTo>
                    <a:cubicBezTo>
                      <a:pt x="28840" y="198095"/>
                      <a:pt x="16189" y="238405"/>
                      <a:pt x="36715" y="240355"/>
                    </a:cubicBezTo>
                    <a:cubicBezTo>
                      <a:pt x="56709" y="240471"/>
                      <a:pt x="49504" y="214888"/>
                      <a:pt x="51343" y="201813"/>
                    </a:cubicBezTo>
                    <a:cubicBezTo>
                      <a:pt x="51402" y="198044"/>
                      <a:pt x="51562" y="194064"/>
                      <a:pt x="51627" y="190171"/>
                    </a:cubicBezTo>
                    <a:cubicBezTo>
                      <a:pt x="51598" y="144208"/>
                      <a:pt x="55117" y="28394"/>
                      <a:pt x="15586" y="359"/>
                    </a:cubicBezTo>
                    <a:cubicBezTo>
                      <a:pt x="15586" y="388"/>
                      <a:pt x="15586" y="417"/>
                      <a:pt x="15586" y="439"/>
                    </a:cubicBezTo>
                    <a:cubicBezTo>
                      <a:pt x="2600" y="-3083"/>
                      <a:pt x="-5885" y="15529"/>
                      <a:pt x="4956" y="2309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0" name="Google Shape;380;p9"/>
            <p:cNvSpPr/>
            <p:nvPr/>
          </p:nvSpPr>
          <p:spPr>
            <a:xfrm>
              <a:off x="17147619" y="2985921"/>
              <a:ext cx="336754" cy="140586"/>
            </a:xfrm>
            <a:custGeom>
              <a:rect b="b" l="l" r="r" t="t"/>
              <a:pathLst>
                <a:path extrusionOk="0" h="140586" w="336754">
                  <a:moveTo>
                    <a:pt x="323511" y="103780"/>
                  </a:moveTo>
                  <a:cubicBezTo>
                    <a:pt x="267766" y="105555"/>
                    <a:pt x="213169" y="102070"/>
                    <a:pt x="159831" y="84694"/>
                  </a:cubicBezTo>
                  <a:cubicBezTo>
                    <a:pt x="107453" y="67632"/>
                    <a:pt x="57313" y="39364"/>
                    <a:pt x="16423" y="2365"/>
                  </a:cubicBezTo>
                  <a:cubicBezTo>
                    <a:pt x="7422" y="-5777"/>
                    <a:pt x="-5317" y="9015"/>
                    <a:pt x="2361" y="17870"/>
                  </a:cubicBezTo>
                  <a:cubicBezTo>
                    <a:pt x="79133" y="106472"/>
                    <a:pt x="207934" y="160999"/>
                    <a:pt x="325132" y="133372"/>
                  </a:cubicBezTo>
                  <a:cubicBezTo>
                    <a:pt x="340611" y="129726"/>
                    <a:pt x="341179" y="103219"/>
                    <a:pt x="323511" y="10378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17062244" y="3052790"/>
              <a:ext cx="118388" cy="75733"/>
            </a:xfrm>
            <a:custGeom>
              <a:rect b="b" l="l" r="r" t="t"/>
              <a:pathLst>
                <a:path extrusionOk="0" h="75733" w="118388">
                  <a:moveTo>
                    <a:pt x="108195" y="45191"/>
                  </a:moveTo>
                  <a:cubicBezTo>
                    <a:pt x="92003" y="38613"/>
                    <a:pt x="75549" y="32239"/>
                    <a:pt x="59815" y="24614"/>
                  </a:cubicBezTo>
                  <a:cubicBezTo>
                    <a:pt x="59401" y="24410"/>
                    <a:pt x="55620" y="22504"/>
                    <a:pt x="55737" y="22584"/>
                  </a:cubicBezTo>
                  <a:cubicBezTo>
                    <a:pt x="53977" y="21652"/>
                    <a:pt x="52232" y="20692"/>
                    <a:pt x="50472" y="19761"/>
                  </a:cubicBezTo>
                  <a:cubicBezTo>
                    <a:pt x="46510" y="17716"/>
                    <a:pt x="45528" y="17199"/>
                    <a:pt x="47542" y="18225"/>
                  </a:cubicBezTo>
                  <a:cubicBezTo>
                    <a:pt x="46568" y="17709"/>
                    <a:pt x="45601" y="17185"/>
                    <a:pt x="44634" y="16654"/>
                  </a:cubicBezTo>
                  <a:cubicBezTo>
                    <a:pt x="42707" y="15591"/>
                    <a:pt x="40802" y="14485"/>
                    <a:pt x="38890" y="13394"/>
                  </a:cubicBezTo>
                  <a:cubicBezTo>
                    <a:pt x="30980" y="8883"/>
                    <a:pt x="23076" y="3571"/>
                    <a:pt x="14460" y="566"/>
                  </a:cubicBezTo>
                  <a:cubicBezTo>
                    <a:pt x="5961" y="-2395"/>
                    <a:pt x="-3317" y="6816"/>
                    <a:pt x="1169" y="15279"/>
                  </a:cubicBezTo>
                  <a:cubicBezTo>
                    <a:pt x="6005" y="24388"/>
                    <a:pt x="13821" y="31584"/>
                    <a:pt x="21666" y="38133"/>
                  </a:cubicBezTo>
                  <a:cubicBezTo>
                    <a:pt x="28842" y="44128"/>
                    <a:pt x="36476" y="49382"/>
                    <a:pt x="44525" y="54126"/>
                  </a:cubicBezTo>
                  <a:cubicBezTo>
                    <a:pt x="53119" y="59190"/>
                    <a:pt x="61975" y="63839"/>
                    <a:pt x="71194" y="67645"/>
                  </a:cubicBezTo>
                  <a:cubicBezTo>
                    <a:pt x="80784" y="71596"/>
                    <a:pt x="91400" y="73902"/>
                    <a:pt x="101593" y="75576"/>
                  </a:cubicBezTo>
                  <a:cubicBezTo>
                    <a:pt x="109271" y="76842"/>
                    <a:pt x="116506" y="70279"/>
                    <a:pt x="118025" y="63243"/>
                  </a:cubicBezTo>
                  <a:cubicBezTo>
                    <a:pt x="119690" y="55516"/>
                    <a:pt x="115495" y="48159"/>
                    <a:pt x="108195" y="45191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16992977" y="3085751"/>
              <a:ext cx="60528" cy="39831"/>
            </a:xfrm>
            <a:custGeom>
              <a:rect b="b" l="l" r="r" t="t"/>
              <a:pathLst>
                <a:path extrusionOk="0" h="39831" w="60528">
                  <a:moveTo>
                    <a:pt x="48356" y="13372"/>
                  </a:moveTo>
                  <a:cubicBezTo>
                    <a:pt x="47047" y="13212"/>
                    <a:pt x="45753" y="12964"/>
                    <a:pt x="44459" y="12724"/>
                  </a:cubicBezTo>
                  <a:cubicBezTo>
                    <a:pt x="40670" y="11793"/>
                    <a:pt x="36919" y="10672"/>
                    <a:pt x="33160" y="9654"/>
                  </a:cubicBezTo>
                  <a:cubicBezTo>
                    <a:pt x="29241" y="8591"/>
                    <a:pt x="25496" y="7049"/>
                    <a:pt x="21861" y="5252"/>
                  </a:cubicBezTo>
                  <a:cubicBezTo>
                    <a:pt x="19963" y="4175"/>
                    <a:pt x="18073" y="3091"/>
                    <a:pt x="16284" y="1825"/>
                  </a:cubicBezTo>
                  <a:cubicBezTo>
                    <a:pt x="12038" y="-1188"/>
                    <a:pt x="6120" y="-344"/>
                    <a:pt x="2695" y="3425"/>
                  </a:cubicBezTo>
                  <a:cubicBezTo>
                    <a:pt x="-780" y="7253"/>
                    <a:pt x="-918" y="13095"/>
                    <a:pt x="2419" y="17112"/>
                  </a:cubicBezTo>
                  <a:cubicBezTo>
                    <a:pt x="7414" y="23129"/>
                    <a:pt x="13514" y="28499"/>
                    <a:pt x="20232" y="32515"/>
                  </a:cubicBezTo>
                  <a:cubicBezTo>
                    <a:pt x="22501" y="33869"/>
                    <a:pt x="24857" y="35098"/>
                    <a:pt x="27292" y="36139"/>
                  </a:cubicBezTo>
                  <a:cubicBezTo>
                    <a:pt x="29961" y="37281"/>
                    <a:pt x="32600" y="37841"/>
                    <a:pt x="35450" y="38445"/>
                  </a:cubicBezTo>
                  <a:cubicBezTo>
                    <a:pt x="39013" y="39202"/>
                    <a:pt x="42605" y="39668"/>
                    <a:pt x="46247" y="39821"/>
                  </a:cubicBezTo>
                  <a:cubicBezTo>
                    <a:pt x="53169" y="40097"/>
                    <a:pt x="60265" y="35018"/>
                    <a:pt x="60520" y="27648"/>
                  </a:cubicBezTo>
                  <a:cubicBezTo>
                    <a:pt x="60774" y="20219"/>
                    <a:pt x="55736" y="14267"/>
                    <a:pt x="48356" y="13372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16910491" y="5182992"/>
              <a:ext cx="376290" cy="82928"/>
            </a:xfrm>
            <a:custGeom>
              <a:rect b="b" l="l" r="r" t="t"/>
              <a:pathLst>
                <a:path extrusionOk="0" h="82928" w="376290">
                  <a:moveTo>
                    <a:pt x="364416" y="24035"/>
                  </a:moveTo>
                  <a:cubicBezTo>
                    <a:pt x="253631" y="50971"/>
                    <a:pt x="130290" y="65764"/>
                    <a:pt x="28303" y="3036"/>
                  </a:cubicBezTo>
                  <a:cubicBezTo>
                    <a:pt x="8388" y="-9210"/>
                    <a:pt x="-11134" y="18607"/>
                    <a:pt x="7523" y="32868"/>
                  </a:cubicBezTo>
                  <a:cubicBezTo>
                    <a:pt x="113364" y="113801"/>
                    <a:pt x="252409" y="80549"/>
                    <a:pt x="368356" y="44626"/>
                  </a:cubicBezTo>
                  <a:cubicBezTo>
                    <a:pt x="380913" y="40741"/>
                    <a:pt x="377794" y="20783"/>
                    <a:pt x="364416" y="2403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Dosis ExtraBold"/>
              <a:buNone/>
              <a:defRPr sz="40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unito"/>
              <a:buChar char="●"/>
              <a:defRPr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365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unito"/>
              <a:buChar char="○"/>
              <a:defRPr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365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unito"/>
              <a:buChar char="■"/>
              <a:defRPr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365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unito"/>
              <a:buChar char="●"/>
              <a:defRPr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365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unito"/>
              <a:buChar char="○"/>
              <a:defRPr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365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unito"/>
              <a:buChar char="■"/>
              <a:defRPr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365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unito"/>
              <a:buChar char="●"/>
              <a:defRPr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365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unito"/>
              <a:buChar char="○"/>
              <a:defRPr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365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700"/>
              <a:buFont typeface="Nunito"/>
              <a:buChar char="■"/>
              <a:defRPr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5" Type="http://schemas.openxmlformats.org/officeDocument/2006/relationships/image" Target="../media/image4.jpg"/><Relationship Id="rId6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Relationship Id="rId4" Type="http://schemas.openxmlformats.org/officeDocument/2006/relationships/image" Target="../media/image19.jpg"/><Relationship Id="rId9" Type="http://schemas.openxmlformats.org/officeDocument/2006/relationships/image" Target="../media/image20.jpg"/><Relationship Id="rId5" Type="http://schemas.openxmlformats.org/officeDocument/2006/relationships/image" Target="../media/image16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8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11"/>
          <p:cNvPicPr preferRelativeResize="0"/>
          <p:nvPr/>
        </p:nvPicPr>
        <p:blipFill rotWithShape="1">
          <a:blip r:embed="rId3">
            <a:alphaModFix/>
          </a:blip>
          <a:srcRect b="7460" l="2606" r="10813" t="9826"/>
          <a:stretch/>
        </p:blipFill>
        <p:spPr>
          <a:xfrm>
            <a:off x="5758349" y="514350"/>
            <a:ext cx="287130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1"/>
          <p:cNvSpPr/>
          <p:nvPr/>
        </p:nvSpPr>
        <p:spPr>
          <a:xfrm>
            <a:off x="1436652" y="514349"/>
            <a:ext cx="4545471" cy="4035326"/>
          </a:xfrm>
          <a:custGeom>
            <a:rect b="b" l="l" r="r" t="t"/>
            <a:pathLst>
              <a:path extrusionOk="0" h="8070652" w="9090942">
                <a:moveTo>
                  <a:pt x="3804560" y="6950100"/>
                </a:moveTo>
                <a:cubicBezTo>
                  <a:pt x="3600584" y="7159180"/>
                  <a:pt x="3326821" y="7637689"/>
                  <a:pt x="2608169" y="7927532"/>
                </a:cubicBezTo>
                <a:cubicBezTo>
                  <a:pt x="2523517" y="7961670"/>
                  <a:pt x="1722442" y="8227339"/>
                  <a:pt x="1900758" y="7934666"/>
                </a:cubicBezTo>
                <a:cubicBezTo>
                  <a:pt x="2136652" y="7547504"/>
                  <a:pt x="2712938" y="7107729"/>
                  <a:pt x="2550824" y="6581550"/>
                </a:cubicBezTo>
                <a:cubicBezTo>
                  <a:pt x="2450978" y="6257510"/>
                  <a:pt x="1611724" y="6249736"/>
                  <a:pt x="1003402" y="5775298"/>
                </a:cubicBezTo>
                <a:cubicBezTo>
                  <a:pt x="33507" y="5018869"/>
                  <a:pt x="-256399" y="3605714"/>
                  <a:pt x="235157" y="2469606"/>
                </a:cubicBezTo>
                <a:cubicBezTo>
                  <a:pt x="991174" y="722311"/>
                  <a:pt x="3341182" y="-506792"/>
                  <a:pt x="6094606" y="206115"/>
                </a:cubicBezTo>
                <a:cubicBezTo>
                  <a:pt x="9224759" y="1016593"/>
                  <a:pt x="10066823" y="4138756"/>
                  <a:pt x="7835556" y="5681643"/>
                </a:cubicBezTo>
                <a:cubicBezTo>
                  <a:pt x="6860158" y="6356108"/>
                  <a:pt x="5708303" y="6519843"/>
                  <a:pt x="4559782" y="6652774"/>
                </a:cubicBezTo>
                <a:cubicBezTo>
                  <a:pt x="4240960" y="6689686"/>
                  <a:pt x="4028612" y="6720413"/>
                  <a:pt x="3804560" y="6950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1"/>
          <p:cNvSpPr txBox="1"/>
          <p:nvPr/>
        </p:nvSpPr>
        <p:spPr>
          <a:xfrm>
            <a:off x="1854797" y="1034842"/>
            <a:ext cx="37083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Student </a:t>
            </a:r>
            <a:endParaRPr sz="700">
              <a:latin typeface="Dosis ExtraBold"/>
              <a:ea typeface="Dosis ExtraBold"/>
              <a:cs typeface="Dosis ExtraBold"/>
              <a:sym typeface="Dosis Extra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About Me Presentation</a:t>
            </a:r>
            <a:endParaRPr sz="700"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grpSp>
        <p:nvGrpSpPr>
          <p:cNvPr id="393" name="Google Shape;393;p11"/>
          <p:cNvGrpSpPr/>
          <p:nvPr/>
        </p:nvGrpSpPr>
        <p:grpSpPr>
          <a:xfrm>
            <a:off x="346279" y="3091198"/>
            <a:ext cx="1973556" cy="2201210"/>
            <a:chOff x="692558" y="6182396"/>
            <a:chExt cx="3947112" cy="4402420"/>
          </a:xfrm>
        </p:grpSpPr>
        <p:sp>
          <p:nvSpPr>
            <p:cNvPr id="394" name="Google Shape;394;p11"/>
            <p:cNvSpPr/>
            <p:nvPr/>
          </p:nvSpPr>
          <p:spPr>
            <a:xfrm>
              <a:off x="692558" y="6182396"/>
              <a:ext cx="3947112" cy="4382029"/>
            </a:xfrm>
            <a:custGeom>
              <a:rect b="b" l="l" r="r" t="t"/>
              <a:pathLst>
                <a:path extrusionOk="0" h="4382029" w="3947112">
                  <a:moveTo>
                    <a:pt x="1161904" y="4316817"/>
                  </a:moveTo>
                  <a:cubicBezTo>
                    <a:pt x="1372935" y="4364487"/>
                    <a:pt x="1588558" y="4382459"/>
                    <a:pt x="1775018" y="4382022"/>
                  </a:cubicBezTo>
                  <a:cubicBezTo>
                    <a:pt x="1880932" y="4381777"/>
                    <a:pt x="1986802" y="4376728"/>
                    <a:pt x="2092365" y="4368276"/>
                  </a:cubicBezTo>
                  <a:cubicBezTo>
                    <a:pt x="2330933" y="4349183"/>
                    <a:pt x="2570586" y="4313230"/>
                    <a:pt x="2793444" y="4225950"/>
                  </a:cubicBezTo>
                  <a:cubicBezTo>
                    <a:pt x="3045369" y="4127285"/>
                    <a:pt x="3277420" y="3937517"/>
                    <a:pt x="3427998" y="3713380"/>
                  </a:cubicBezTo>
                  <a:cubicBezTo>
                    <a:pt x="3595283" y="3464375"/>
                    <a:pt x="3634708" y="3135641"/>
                    <a:pt x="3666417" y="2845030"/>
                  </a:cubicBezTo>
                  <a:cubicBezTo>
                    <a:pt x="3701967" y="2519244"/>
                    <a:pt x="3684498" y="2211589"/>
                    <a:pt x="3615726" y="1893031"/>
                  </a:cubicBezTo>
                  <a:cubicBezTo>
                    <a:pt x="3608562" y="1859860"/>
                    <a:pt x="3600969" y="1826785"/>
                    <a:pt x="3592965" y="1793798"/>
                  </a:cubicBezTo>
                  <a:cubicBezTo>
                    <a:pt x="3587481" y="1771206"/>
                    <a:pt x="3561895" y="1716414"/>
                    <a:pt x="3567677" y="1694828"/>
                  </a:cubicBezTo>
                  <a:cubicBezTo>
                    <a:pt x="3617624" y="1508157"/>
                    <a:pt x="3668071" y="1316447"/>
                    <a:pt x="3666977" y="1124526"/>
                  </a:cubicBezTo>
                  <a:cubicBezTo>
                    <a:pt x="3703069" y="1133171"/>
                    <a:pt x="3741619" y="1136540"/>
                    <a:pt x="3782723" y="1133486"/>
                  </a:cubicBezTo>
                  <a:cubicBezTo>
                    <a:pt x="3908537" y="1116844"/>
                    <a:pt x="3955370" y="968463"/>
                    <a:pt x="3945941" y="857776"/>
                  </a:cubicBezTo>
                  <a:cubicBezTo>
                    <a:pt x="3928376" y="703384"/>
                    <a:pt x="3887123" y="550287"/>
                    <a:pt x="3826661" y="407243"/>
                  </a:cubicBezTo>
                  <a:cubicBezTo>
                    <a:pt x="3753270" y="226094"/>
                    <a:pt x="3571954" y="134089"/>
                    <a:pt x="3403523" y="58236"/>
                  </a:cubicBezTo>
                  <a:cubicBezTo>
                    <a:pt x="3234794" y="-26061"/>
                    <a:pt x="3033315" y="-12262"/>
                    <a:pt x="2862084" y="57571"/>
                  </a:cubicBezTo>
                  <a:cubicBezTo>
                    <a:pt x="2722205" y="111680"/>
                    <a:pt x="2621540" y="231659"/>
                    <a:pt x="2539367" y="352583"/>
                  </a:cubicBezTo>
                  <a:cubicBezTo>
                    <a:pt x="2456301" y="482484"/>
                    <a:pt x="2387135" y="623987"/>
                    <a:pt x="2337476" y="770925"/>
                  </a:cubicBezTo>
                  <a:cubicBezTo>
                    <a:pt x="2308522" y="715433"/>
                    <a:pt x="2276175" y="661420"/>
                    <a:pt x="2238613" y="611309"/>
                  </a:cubicBezTo>
                  <a:cubicBezTo>
                    <a:pt x="2123209" y="454878"/>
                    <a:pt x="1923357" y="296741"/>
                    <a:pt x="1718370" y="353038"/>
                  </a:cubicBezTo>
                  <a:cubicBezTo>
                    <a:pt x="1591209" y="408118"/>
                    <a:pt x="1654759" y="559457"/>
                    <a:pt x="1737684" y="625317"/>
                  </a:cubicBezTo>
                  <a:cubicBezTo>
                    <a:pt x="1601111" y="595349"/>
                    <a:pt x="1480187" y="632746"/>
                    <a:pt x="1445101" y="735601"/>
                  </a:cubicBezTo>
                  <a:cubicBezTo>
                    <a:pt x="1413960" y="688483"/>
                    <a:pt x="1377466" y="644812"/>
                    <a:pt x="1344217" y="599208"/>
                  </a:cubicBezTo>
                  <a:cubicBezTo>
                    <a:pt x="1278192" y="516118"/>
                    <a:pt x="1211808" y="431446"/>
                    <a:pt x="1129460" y="363853"/>
                  </a:cubicBezTo>
                  <a:cubicBezTo>
                    <a:pt x="1049228" y="299121"/>
                    <a:pt x="952972" y="253875"/>
                    <a:pt x="852762" y="230644"/>
                  </a:cubicBezTo>
                  <a:cubicBezTo>
                    <a:pt x="792527" y="218805"/>
                    <a:pt x="730657" y="220966"/>
                    <a:pt x="669600" y="218350"/>
                  </a:cubicBezTo>
                  <a:cubicBezTo>
                    <a:pt x="603119" y="217029"/>
                    <a:pt x="536525" y="227258"/>
                    <a:pt x="474506" y="251582"/>
                  </a:cubicBezTo>
                  <a:cubicBezTo>
                    <a:pt x="396357" y="280037"/>
                    <a:pt x="319992" y="315614"/>
                    <a:pt x="253766" y="366530"/>
                  </a:cubicBezTo>
                  <a:cubicBezTo>
                    <a:pt x="124698" y="472640"/>
                    <a:pt x="30427" y="628879"/>
                    <a:pt x="8095" y="795302"/>
                  </a:cubicBezTo>
                  <a:cubicBezTo>
                    <a:pt x="-5455" y="901430"/>
                    <a:pt x="-1186" y="1009220"/>
                    <a:pt x="14891" y="1114840"/>
                  </a:cubicBezTo>
                  <a:cubicBezTo>
                    <a:pt x="28992" y="1222359"/>
                    <a:pt x="73683" y="1371169"/>
                    <a:pt x="207474" y="1362935"/>
                  </a:cubicBezTo>
                  <a:cubicBezTo>
                    <a:pt x="245228" y="1360677"/>
                    <a:pt x="279264" y="1350081"/>
                    <a:pt x="310344" y="1333343"/>
                  </a:cubicBezTo>
                  <a:cubicBezTo>
                    <a:pt x="322013" y="1374275"/>
                    <a:pt x="333944" y="1415137"/>
                    <a:pt x="345106" y="1456156"/>
                  </a:cubicBezTo>
                  <a:cubicBezTo>
                    <a:pt x="380927" y="1605535"/>
                    <a:pt x="430481" y="1746723"/>
                    <a:pt x="484828" y="1889041"/>
                  </a:cubicBezTo>
                  <a:cubicBezTo>
                    <a:pt x="426815" y="2061729"/>
                    <a:pt x="461219" y="2249100"/>
                    <a:pt x="427384" y="2426565"/>
                  </a:cubicBezTo>
                  <a:cubicBezTo>
                    <a:pt x="362758" y="2817476"/>
                    <a:pt x="105996" y="3197739"/>
                    <a:pt x="226360" y="3603043"/>
                  </a:cubicBezTo>
                  <a:cubicBezTo>
                    <a:pt x="348334" y="4013782"/>
                    <a:pt x="746209" y="4222922"/>
                    <a:pt x="1161904" y="4316817"/>
                  </a:cubicBezTo>
                  <a:close/>
                  <a:moveTo>
                    <a:pt x="1303236" y="2829910"/>
                  </a:moveTo>
                  <a:cubicBezTo>
                    <a:pt x="1425367" y="2840348"/>
                    <a:pt x="1538917" y="2891518"/>
                    <a:pt x="1657129" y="2920664"/>
                  </a:cubicBezTo>
                  <a:cubicBezTo>
                    <a:pt x="1799747" y="2942276"/>
                    <a:pt x="1946599" y="2956206"/>
                    <a:pt x="2089522" y="2929633"/>
                  </a:cubicBezTo>
                  <a:cubicBezTo>
                    <a:pt x="2230924" y="2907600"/>
                    <a:pt x="2366054" y="2846902"/>
                    <a:pt x="2509923" y="2842580"/>
                  </a:cubicBezTo>
                  <a:cubicBezTo>
                    <a:pt x="2711131" y="2848722"/>
                    <a:pt x="2829597" y="2971676"/>
                    <a:pt x="2758734" y="3173090"/>
                  </a:cubicBezTo>
                  <a:cubicBezTo>
                    <a:pt x="2701229" y="3322967"/>
                    <a:pt x="2588990" y="3449115"/>
                    <a:pt x="2463054" y="3546055"/>
                  </a:cubicBezTo>
                  <a:cubicBezTo>
                    <a:pt x="2321748" y="3649076"/>
                    <a:pt x="2150439" y="3707106"/>
                    <a:pt x="1976165" y="3715322"/>
                  </a:cubicBezTo>
                  <a:cubicBezTo>
                    <a:pt x="1653814" y="3729506"/>
                    <a:pt x="1306673" y="3568805"/>
                    <a:pt x="1152290" y="3277363"/>
                  </a:cubicBezTo>
                  <a:cubicBezTo>
                    <a:pt x="1055824" y="3103712"/>
                    <a:pt x="1016810" y="2798786"/>
                    <a:pt x="1303236" y="28299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1773556" y="9010095"/>
              <a:ext cx="1698396" cy="692001"/>
            </a:xfrm>
            <a:custGeom>
              <a:rect b="b" l="l" r="r" t="t"/>
              <a:pathLst>
                <a:path extrusionOk="0" h="692001" w="1698396">
                  <a:moveTo>
                    <a:pt x="222238" y="2211"/>
                  </a:moveTo>
                  <a:cubicBezTo>
                    <a:pt x="-64187" y="-28913"/>
                    <a:pt x="-25174" y="276013"/>
                    <a:pt x="71293" y="449664"/>
                  </a:cubicBezTo>
                  <a:cubicBezTo>
                    <a:pt x="121792" y="544933"/>
                    <a:pt x="192847" y="626237"/>
                    <a:pt x="276918" y="692001"/>
                  </a:cubicBezTo>
                  <a:cubicBezTo>
                    <a:pt x="281099" y="689473"/>
                    <a:pt x="284835" y="687023"/>
                    <a:pt x="288202" y="684643"/>
                  </a:cubicBezTo>
                  <a:cubicBezTo>
                    <a:pt x="353038" y="647482"/>
                    <a:pt x="420332" y="614381"/>
                    <a:pt x="488588" y="583914"/>
                  </a:cubicBezTo>
                  <a:cubicBezTo>
                    <a:pt x="819117" y="428209"/>
                    <a:pt x="1205937" y="388677"/>
                    <a:pt x="1529993" y="581639"/>
                  </a:cubicBezTo>
                  <a:cubicBezTo>
                    <a:pt x="1592388" y="511666"/>
                    <a:pt x="1644321" y="432523"/>
                    <a:pt x="1677745" y="345391"/>
                  </a:cubicBezTo>
                  <a:cubicBezTo>
                    <a:pt x="1748608" y="143977"/>
                    <a:pt x="1630133" y="21023"/>
                    <a:pt x="1428934" y="14881"/>
                  </a:cubicBezTo>
                  <a:cubicBezTo>
                    <a:pt x="1285065" y="19203"/>
                    <a:pt x="1149944" y="79901"/>
                    <a:pt x="1008542" y="101933"/>
                  </a:cubicBezTo>
                  <a:cubicBezTo>
                    <a:pt x="865610" y="128516"/>
                    <a:pt x="718767" y="114577"/>
                    <a:pt x="576149" y="92965"/>
                  </a:cubicBezTo>
                  <a:cubicBezTo>
                    <a:pt x="457928" y="63819"/>
                    <a:pt x="344369" y="12649"/>
                    <a:pt x="222238" y="22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2050465" y="9461649"/>
              <a:ext cx="1253065" cy="436927"/>
            </a:xfrm>
            <a:custGeom>
              <a:rect b="b" l="l" r="r" t="t"/>
              <a:pathLst>
                <a:path extrusionOk="0" h="436927" w="1253065">
                  <a:moveTo>
                    <a:pt x="11284" y="233089"/>
                  </a:moveTo>
                  <a:cubicBezTo>
                    <a:pt x="7925" y="235469"/>
                    <a:pt x="4181" y="237919"/>
                    <a:pt x="0" y="240447"/>
                  </a:cubicBezTo>
                  <a:cubicBezTo>
                    <a:pt x="14923" y="252155"/>
                    <a:pt x="30205" y="263284"/>
                    <a:pt x="45863" y="273951"/>
                  </a:cubicBezTo>
                  <a:cubicBezTo>
                    <a:pt x="50000" y="276821"/>
                    <a:pt x="54208" y="279621"/>
                    <a:pt x="58406" y="282359"/>
                  </a:cubicBezTo>
                  <a:cubicBezTo>
                    <a:pt x="66095" y="287417"/>
                    <a:pt x="73854" y="292343"/>
                    <a:pt x="81657" y="297077"/>
                  </a:cubicBezTo>
                  <a:cubicBezTo>
                    <a:pt x="241507" y="395076"/>
                    <a:pt x="433941" y="444180"/>
                    <a:pt x="618249" y="436060"/>
                  </a:cubicBezTo>
                  <a:cubicBezTo>
                    <a:pt x="792533" y="427844"/>
                    <a:pt x="963833" y="369815"/>
                    <a:pt x="1105147" y="266793"/>
                  </a:cubicBezTo>
                  <a:cubicBezTo>
                    <a:pt x="1139691" y="240185"/>
                    <a:pt x="1173158" y="211450"/>
                    <a:pt x="1204789" y="180615"/>
                  </a:cubicBezTo>
                  <a:cubicBezTo>
                    <a:pt x="1221470" y="164349"/>
                    <a:pt x="1237627" y="147515"/>
                    <a:pt x="1253066" y="130076"/>
                  </a:cubicBezTo>
                  <a:cubicBezTo>
                    <a:pt x="929009" y="-62877"/>
                    <a:pt x="542190" y="-23354"/>
                    <a:pt x="211661" y="132351"/>
                  </a:cubicBezTo>
                  <a:cubicBezTo>
                    <a:pt x="143414" y="162827"/>
                    <a:pt x="76120" y="195928"/>
                    <a:pt x="11284" y="2330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7" name="Google Shape;397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94514">
              <a:off x="2064487" y="9005078"/>
              <a:ext cx="1114632" cy="352090"/>
            </a:xfrm>
            <a:custGeom>
              <a:rect b="b" l="l" r="r" t="t"/>
              <a:pathLst>
                <a:path extrusionOk="0" h="351957" w="1114211">
                  <a:moveTo>
                    <a:pt x="50" y="289"/>
                  </a:moveTo>
                  <a:lnTo>
                    <a:pt x="1114262" y="289"/>
                  </a:lnTo>
                  <a:lnTo>
                    <a:pt x="1114262" y="352246"/>
                  </a:lnTo>
                  <a:lnTo>
                    <a:pt x="50" y="352246"/>
                  </a:ln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398" name="Google Shape;398;p11"/>
            <p:cNvGrpSpPr/>
            <p:nvPr/>
          </p:nvGrpSpPr>
          <p:grpSpPr>
            <a:xfrm>
              <a:off x="2170919" y="7002927"/>
              <a:ext cx="772501" cy="3212994"/>
              <a:chOff x="2170919" y="7002927"/>
              <a:chExt cx="772501" cy="3212994"/>
            </a:xfrm>
          </p:grpSpPr>
          <p:sp>
            <p:nvSpPr>
              <p:cNvPr id="399" name="Google Shape;399;p11"/>
              <p:cNvSpPr/>
              <p:nvPr/>
            </p:nvSpPr>
            <p:spPr>
              <a:xfrm>
                <a:off x="2244331" y="10028388"/>
                <a:ext cx="699089" cy="187533"/>
              </a:xfrm>
              <a:custGeom>
                <a:rect b="b" l="l" r="r" t="t"/>
                <a:pathLst>
                  <a:path extrusionOk="0" h="187533" w="699089">
                    <a:moveTo>
                      <a:pt x="628600" y="123690"/>
                    </a:moveTo>
                    <a:cubicBezTo>
                      <a:pt x="458332" y="236529"/>
                      <a:pt x="183304" y="186882"/>
                      <a:pt x="30164" y="75111"/>
                    </a:cubicBezTo>
                    <a:cubicBezTo>
                      <a:pt x="-5762" y="48887"/>
                      <a:pt x="-18953" y="-12817"/>
                      <a:pt x="43984" y="2373"/>
                    </a:cubicBezTo>
                    <a:cubicBezTo>
                      <a:pt x="231538" y="47653"/>
                      <a:pt x="429833" y="49657"/>
                      <a:pt x="619686" y="17921"/>
                    </a:cubicBezTo>
                    <a:cubicBezTo>
                      <a:pt x="643164" y="14001"/>
                      <a:pt x="703653" y="6844"/>
                      <a:pt x="698815" y="48397"/>
                    </a:cubicBezTo>
                    <a:cubicBezTo>
                      <a:pt x="697284" y="61548"/>
                      <a:pt x="688388" y="72564"/>
                      <a:pt x="679125" y="82023"/>
                    </a:cubicBezTo>
                    <a:cubicBezTo>
                      <a:pt x="663651" y="97834"/>
                      <a:pt x="646716" y="111685"/>
                      <a:pt x="628600" y="123690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2170919" y="7002927"/>
                <a:ext cx="450197" cy="226544"/>
              </a:xfrm>
              <a:custGeom>
                <a:rect b="b" l="l" r="r" t="t"/>
                <a:pathLst>
                  <a:path extrusionOk="0" h="226544" w="450197">
                    <a:moveTo>
                      <a:pt x="430361" y="226331"/>
                    </a:moveTo>
                    <a:cubicBezTo>
                      <a:pt x="395476" y="220399"/>
                      <a:pt x="360635" y="214423"/>
                      <a:pt x="326241" y="206250"/>
                    </a:cubicBezTo>
                    <a:cubicBezTo>
                      <a:pt x="258370" y="187867"/>
                      <a:pt x="189309" y="167068"/>
                      <a:pt x="129590" y="128831"/>
                    </a:cubicBezTo>
                    <a:cubicBezTo>
                      <a:pt x="83491" y="96456"/>
                      <a:pt x="35494" y="61203"/>
                      <a:pt x="592" y="17138"/>
                    </a:cubicBezTo>
                    <a:cubicBezTo>
                      <a:pt x="-3213" y="5151"/>
                      <a:pt x="12182" y="-5191"/>
                      <a:pt x="22137" y="2841"/>
                    </a:cubicBezTo>
                    <a:cubicBezTo>
                      <a:pt x="102333" y="85554"/>
                      <a:pt x="200838" y="142848"/>
                      <a:pt x="314397" y="168302"/>
                    </a:cubicBezTo>
                    <a:cubicBezTo>
                      <a:pt x="353646" y="178776"/>
                      <a:pt x="394129" y="184524"/>
                      <a:pt x="434192" y="190737"/>
                    </a:cubicBezTo>
                    <a:cubicBezTo>
                      <a:pt x="443876" y="192180"/>
                      <a:pt x="451154" y="200484"/>
                      <a:pt x="450095" y="210476"/>
                    </a:cubicBezTo>
                    <a:cubicBezTo>
                      <a:pt x="449124" y="219751"/>
                      <a:pt x="439852" y="227985"/>
                      <a:pt x="430361" y="226331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2574590" y="8857421"/>
                <a:ext cx="59889" cy="227003"/>
              </a:xfrm>
              <a:custGeom>
                <a:rect b="b" l="l" r="r" t="t"/>
                <a:pathLst>
                  <a:path extrusionOk="0" h="227003" w="59889">
                    <a:moveTo>
                      <a:pt x="37529" y="214218"/>
                    </a:moveTo>
                    <a:cubicBezTo>
                      <a:pt x="29297" y="238018"/>
                      <a:pt x="-6637" y="225541"/>
                      <a:pt x="1078" y="201714"/>
                    </a:cubicBezTo>
                    <a:cubicBezTo>
                      <a:pt x="11234" y="163565"/>
                      <a:pt x="21600" y="121950"/>
                      <a:pt x="21468" y="81561"/>
                    </a:cubicBezTo>
                    <a:cubicBezTo>
                      <a:pt x="21433" y="61970"/>
                      <a:pt x="19938" y="42028"/>
                      <a:pt x="17891" y="22219"/>
                    </a:cubicBezTo>
                    <a:cubicBezTo>
                      <a:pt x="16640" y="16628"/>
                      <a:pt x="18407" y="11316"/>
                      <a:pt x="21818" y="7283"/>
                    </a:cubicBezTo>
                    <a:cubicBezTo>
                      <a:pt x="30155" y="-4075"/>
                      <a:pt x="48603" y="-1581"/>
                      <a:pt x="54332" y="10826"/>
                    </a:cubicBezTo>
                    <a:cubicBezTo>
                      <a:pt x="54289" y="10844"/>
                      <a:pt x="54245" y="10853"/>
                      <a:pt x="54201" y="10870"/>
                    </a:cubicBezTo>
                    <a:cubicBezTo>
                      <a:pt x="67182" y="78568"/>
                      <a:pt x="56388" y="148497"/>
                      <a:pt x="37529" y="214218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2" name="Google Shape;402;p11"/>
            <p:cNvSpPr/>
            <p:nvPr/>
          </p:nvSpPr>
          <p:spPr>
            <a:xfrm>
              <a:off x="983045" y="9947633"/>
              <a:ext cx="2704304" cy="637183"/>
            </a:xfrm>
            <a:custGeom>
              <a:rect b="b" l="l" r="r" t="t"/>
              <a:pathLst>
                <a:path extrusionOk="0" h="637183" w="2704304">
                  <a:moveTo>
                    <a:pt x="9981" y="2034"/>
                  </a:moveTo>
                  <a:cubicBezTo>
                    <a:pt x="-15780" y="18116"/>
                    <a:pt x="15378" y="45495"/>
                    <a:pt x="24677" y="62750"/>
                  </a:cubicBezTo>
                  <a:cubicBezTo>
                    <a:pt x="199415" y="290011"/>
                    <a:pt x="454411" y="448078"/>
                    <a:pt x="723551" y="539856"/>
                  </a:cubicBezTo>
                  <a:cubicBezTo>
                    <a:pt x="967096" y="619401"/>
                    <a:pt x="1226422" y="643595"/>
                    <a:pt x="1481435" y="635799"/>
                  </a:cubicBezTo>
                  <a:cubicBezTo>
                    <a:pt x="1639641" y="633804"/>
                    <a:pt x="1796797" y="609943"/>
                    <a:pt x="1952955" y="589092"/>
                  </a:cubicBezTo>
                  <a:cubicBezTo>
                    <a:pt x="2202073" y="561083"/>
                    <a:pt x="2447061" y="503220"/>
                    <a:pt x="2685620" y="426693"/>
                  </a:cubicBezTo>
                  <a:cubicBezTo>
                    <a:pt x="2697543" y="424138"/>
                    <a:pt x="2707699" y="412938"/>
                    <a:pt x="2703229" y="400303"/>
                  </a:cubicBezTo>
                  <a:cubicBezTo>
                    <a:pt x="2691289" y="372706"/>
                    <a:pt x="2659693" y="397836"/>
                    <a:pt x="2639469" y="400872"/>
                  </a:cubicBezTo>
                  <a:cubicBezTo>
                    <a:pt x="2412780" y="470915"/>
                    <a:pt x="2182338" y="524754"/>
                    <a:pt x="1946946" y="550855"/>
                  </a:cubicBezTo>
                  <a:cubicBezTo>
                    <a:pt x="1513652" y="616873"/>
                    <a:pt x="1053328" y="634836"/>
                    <a:pt x="640197" y="467722"/>
                  </a:cubicBezTo>
                  <a:cubicBezTo>
                    <a:pt x="640258" y="467722"/>
                    <a:pt x="640328" y="467783"/>
                    <a:pt x="640389" y="467844"/>
                  </a:cubicBezTo>
                  <a:cubicBezTo>
                    <a:pt x="481432" y="406507"/>
                    <a:pt x="335892" y="316235"/>
                    <a:pt x="207393" y="204734"/>
                  </a:cubicBezTo>
                  <a:cubicBezTo>
                    <a:pt x="144936" y="151692"/>
                    <a:pt x="84046" y="95693"/>
                    <a:pt x="41664" y="25457"/>
                  </a:cubicBezTo>
                  <a:cubicBezTo>
                    <a:pt x="36276" y="12035"/>
                    <a:pt x="27336" y="-6130"/>
                    <a:pt x="9981" y="2034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2340284" y="8627681"/>
              <a:ext cx="522303" cy="208909"/>
            </a:xfrm>
            <a:custGeom>
              <a:rect b="b" l="l" r="r" t="t"/>
              <a:pathLst>
                <a:path extrusionOk="0" h="208909" w="522303">
                  <a:moveTo>
                    <a:pt x="310603" y="204832"/>
                  </a:moveTo>
                  <a:cubicBezTo>
                    <a:pt x="378824" y="194184"/>
                    <a:pt x="467173" y="198698"/>
                    <a:pt x="513018" y="138508"/>
                  </a:cubicBezTo>
                  <a:cubicBezTo>
                    <a:pt x="536129" y="102607"/>
                    <a:pt x="512450" y="68456"/>
                    <a:pt x="481939" y="47771"/>
                  </a:cubicBezTo>
                  <a:cubicBezTo>
                    <a:pt x="387222" y="-6163"/>
                    <a:pt x="268563" y="-2978"/>
                    <a:pt x="162527" y="3479"/>
                  </a:cubicBezTo>
                  <a:cubicBezTo>
                    <a:pt x="112256" y="8624"/>
                    <a:pt x="55477" y="17794"/>
                    <a:pt x="19848" y="57090"/>
                  </a:cubicBezTo>
                  <a:cubicBezTo>
                    <a:pt x="-36389" y="130064"/>
                    <a:pt x="37378" y="190920"/>
                    <a:pt x="110358" y="199171"/>
                  </a:cubicBezTo>
                  <a:cubicBezTo>
                    <a:pt x="176506" y="212943"/>
                    <a:pt x="243817" y="209417"/>
                    <a:pt x="310603" y="204832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1119277" y="6768768"/>
              <a:ext cx="814873" cy="1042232"/>
            </a:xfrm>
            <a:custGeom>
              <a:rect b="b" l="l" r="r" t="t"/>
              <a:pathLst>
                <a:path extrusionOk="0" h="1042232" w="814873">
                  <a:moveTo>
                    <a:pt x="202459" y="1033242"/>
                  </a:moveTo>
                  <a:cubicBezTo>
                    <a:pt x="213026" y="1025455"/>
                    <a:pt x="217356" y="1014421"/>
                    <a:pt x="222044" y="1002862"/>
                  </a:cubicBezTo>
                  <a:cubicBezTo>
                    <a:pt x="231570" y="978678"/>
                    <a:pt x="245583" y="952743"/>
                    <a:pt x="259807" y="930518"/>
                  </a:cubicBezTo>
                  <a:cubicBezTo>
                    <a:pt x="261600" y="922346"/>
                    <a:pt x="263673" y="914243"/>
                    <a:pt x="266061" y="906228"/>
                  </a:cubicBezTo>
                  <a:cubicBezTo>
                    <a:pt x="282130" y="852014"/>
                    <a:pt x="306352" y="801133"/>
                    <a:pt x="338175" y="754356"/>
                  </a:cubicBezTo>
                  <a:cubicBezTo>
                    <a:pt x="355241" y="729253"/>
                    <a:pt x="374100" y="704604"/>
                    <a:pt x="395523" y="683123"/>
                  </a:cubicBezTo>
                  <a:cubicBezTo>
                    <a:pt x="415957" y="662622"/>
                    <a:pt x="438298" y="644545"/>
                    <a:pt x="462213" y="628261"/>
                  </a:cubicBezTo>
                  <a:cubicBezTo>
                    <a:pt x="463989" y="627054"/>
                    <a:pt x="465782" y="625864"/>
                    <a:pt x="467593" y="624691"/>
                  </a:cubicBezTo>
                  <a:cubicBezTo>
                    <a:pt x="456999" y="619949"/>
                    <a:pt x="447045" y="614629"/>
                    <a:pt x="437598" y="607751"/>
                  </a:cubicBezTo>
                  <a:cubicBezTo>
                    <a:pt x="426200" y="599561"/>
                    <a:pt x="418388" y="587907"/>
                    <a:pt x="412265" y="575517"/>
                  </a:cubicBezTo>
                  <a:cubicBezTo>
                    <a:pt x="400229" y="551157"/>
                    <a:pt x="405521" y="520103"/>
                    <a:pt x="419044" y="497572"/>
                  </a:cubicBezTo>
                  <a:cubicBezTo>
                    <a:pt x="431536" y="476721"/>
                    <a:pt x="449748" y="458312"/>
                    <a:pt x="472176" y="448170"/>
                  </a:cubicBezTo>
                  <a:cubicBezTo>
                    <a:pt x="497867" y="436533"/>
                    <a:pt x="524731" y="428168"/>
                    <a:pt x="552093" y="421509"/>
                  </a:cubicBezTo>
                  <a:cubicBezTo>
                    <a:pt x="574661" y="415997"/>
                    <a:pt x="597448" y="411928"/>
                    <a:pt x="620244" y="407746"/>
                  </a:cubicBezTo>
                  <a:cubicBezTo>
                    <a:pt x="630601" y="405803"/>
                    <a:pt x="641237" y="405068"/>
                    <a:pt x="651673" y="403765"/>
                  </a:cubicBezTo>
                  <a:cubicBezTo>
                    <a:pt x="670777" y="401455"/>
                    <a:pt x="689820" y="399530"/>
                    <a:pt x="709030" y="398996"/>
                  </a:cubicBezTo>
                  <a:cubicBezTo>
                    <a:pt x="744159" y="398077"/>
                    <a:pt x="780776" y="400422"/>
                    <a:pt x="814873" y="410143"/>
                  </a:cubicBezTo>
                  <a:cubicBezTo>
                    <a:pt x="813859" y="396336"/>
                    <a:pt x="807377" y="382485"/>
                    <a:pt x="796661" y="371425"/>
                  </a:cubicBezTo>
                  <a:cubicBezTo>
                    <a:pt x="769492" y="334605"/>
                    <a:pt x="739156" y="300411"/>
                    <a:pt x="711435" y="264046"/>
                  </a:cubicBezTo>
                  <a:cubicBezTo>
                    <a:pt x="634344" y="148066"/>
                    <a:pt x="528798" y="51791"/>
                    <a:pt x="391901" y="14665"/>
                  </a:cubicBezTo>
                  <a:cubicBezTo>
                    <a:pt x="370112" y="7087"/>
                    <a:pt x="348785" y="2284"/>
                    <a:pt x="328098" y="0"/>
                  </a:cubicBezTo>
                  <a:cubicBezTo>
                    <a:pt x="322254" y="15837"/>
                    <a:pt x="316350" y="31683"/>
                    <a:pt x="310577" y="47591"/>
                  </a:cubicBezTo>
                  <a:cubicBezTo>
                    <a:pt x="293003" y="95497"/>
                    <a:pt x="274905" y="143166"/>
                    <a:pt x="253736" y="189707"/>
                  </a:cubicBezTo>
                  <a:cubicBezTo>
                    <a:pt x="215046" y="274887"/>
                    <a:pt x="169017" y="356086"/>
                    <a:pt x="117828" y="434258"/>
                  </a:cubicBezTo>
                  <a:cubicBezTo>
                    <a:pt x="118011" y="433996"/>
                    <a:pt x="118195" y="433742"/>
                    <a:pt x="118379" y="433541"/>
                  </a:cubicBezTo>
                  <a:cubicBezTo>
                    <a:pt x="117521" y="434774"/>
                    <a:pt x="116734" y="435999"/>
                    <a:pt x="115947" y="437224"/>
                  </a:cubicBezTo>
                  <a:cubicBezTo>
                    <a:pt x="115579" y="437679"/>
                    <a:pt x="115273" y="438196"/>
                    <a:pt x="114976" y="438712"/>
                  </a:cubicBezTo>
                  <a:cubicBezTo>
                    <a:pt x="114976" y="438651"/>
                    <a:pt x="115037" y="438581"/>
                    <a:pt x="115037" y="438519"/>
                  </a:cubicBezTo>
                  <a:cubicBezTo>
                    <a:pt x="87089" y="480808"/>
                    <a:pt x="57584" y="521880"/>
                    <a:pt x="26855" y="562339"/>
                  </a:cubicBezTo>
                  <a:cubicBezTo>
                    <a:pt x="22568" y="567983"/>
                    <a:pt x="17705" y="573259"/>
                    <a:pt x="13156" y="578649"/>
                  </a:cubicBezTo>
                  <a:cubicBezTo>
                    <a:pt x="9036" y="583462"/>
                    <a:pt x="5187" y="588773"/>
                    <a:pt x="744" y="593279"/>
                  </a:cubicBezTo>
                  <a:cubicBezTo>
                    <a:pt x="499" y="593541"/>
                    <a:pt x="254" y="593804"/>
                    <a:pt x="0" y="593996"/>
                  </a:cubicBezTo>
                  <a:cubicBezTo>
                    <a:pt x="6805" y="644588"/>
                    <a:pt x="16261" y="694787"/>
                    <a:pt x="26706" y="744005"/>
                  </a:cubicBezTo>
                  <a:cubicBezTo>
                    <a:pt x="43387" y="818825"/>
                    <a:pt x="69507" y="891152"/>
                    <a:pt x="103158" y="960040"/>
                  </a:cubicBezTo>
                  <a:cubicBezTo>
                    <a:pt x="113541" y="982099"/>
                    <a:pt x="123741" y="1004280"/>
                    <a:pt x="136066" y="1025262"/>
                  </a:cubicBezTo>
                  <a:cubicBezTo>
                    <a:pt x="144577" y="1037022"/>
                    <a:pt x="159710" y="1042631"/>
                    <a:pt x="174677" y="1042211"/>
                  </a:cubicBezTo>
                  <a:cubicBezTo>
                    <a:pt x="184745" y="1041922"/>
                    <a:pt x="194691" y="1038921"/>
                    <a:pt x="202459" y="10332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1737614" y="7173866"/>
              <a:ext cx="19454" cy="3032"/>
            </a:xfrm>
            <a:custGeom>
              <a:rect b="b" l="l" r="r" t="t"/>
              <a:pathLst>
                <a:path extrusionOk="0" h="3032" w="19454">
                  <a:moveTo>
                    <a:pt x="1942" y="2674"/>
                  </a:moveTo>
                  <a:cubicBezTo>
                    <a:pt x="7715" y="1589"/>
                    <a:pt x="13585" y="881"/>
                    <a:pt x="19454" y="242"/>
                  </a:cubicBezTo>
                  <a:cubicBezTo>
                    <a:pt x="13296" y="-458"/>
                    <a:pt x="6718" y="329"/>
                    <a:pt x="0" y="3033"/>
                  </a:cubicBezTo>
                  <a:cubicBezTo>
                    <a:pt x="639" y="2919"/>
                    <a:pt x="1295" y="2797"/>
                    <a:pt x="1942" y="2674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273326" y="6454690"/>
              <a:ext cx="938500" cy="1259119"/>
            </a:xfrm>
            <a:custGeom>
              <a:rect b="b" l="l" r="r" t="t"/>
              <a:pathLst>
                <a:path extrusionOk="0" h="1259119" w="938500">
                  <a:moveTo>
                    <a:pt x="864025" y="1258403"/>
                  </a:moveTo>
                  <a:cubicBezTo>
                    <a:pt x="877242" y="1256706"/>
                    <a:pt x="887888" y="1249234"/>
                    <a:pt x="894956" y="1238944"/>
                  </a:cubicBezTo>
                  <a:cubicBezTo>
                    <a:pt x="897895" y="1225976"/>
                    <a:pt x="900773" y="1213009"/>
                    <a:pt x="903581" y="1199980"/>
                  </a:cubicBezTo>
                  <a:cubicBezTo>
                    <a:pt x="908409" y="1177441"/>
                    <a:pt x="912862" y="1154971"/>
                    <a:pt x="916990" y="1132256"/>
                  </a:cubicBezTo>
                  <a:cubicBezTo>
                    <a:pt x="920288" y="1113820"/>
                    <a:pt x="922431" y="1095165"/>
                    <a:pt x="924898" y="1076554"/>
                  </a:cubicBezTo>
                  <a:cubicBezTo>
                    <a:pt x="927024" y="1054977"/>
                    <a:pt x="929088" y="1033338"/>
                    <a:pt x="931152" y="1011761"/>
                  </a:cubicBezTo>
                  <a:cubicBezTo>
                    <a:pt x="932920" y="993307"/>
                    <a:pt x="933357" y="974696"/>
                    <a:pt x="934363" y="956129"/>
                  </a:cubicBezTo>
                  <a:cubicBezTo>
                    <a:pt x="936305" y="921103"/>
                    <a:pt x="937039" y="885981"/>
                    <a:pt x="937398" y="850868"/>
                  </a:cubicBezTo>
                  <a:cubicBezTo>
                    <a:pt x="937792" y="814739"/>
                    <a:pt x="937862" y="778558"/>
                    <a:pt x="938500" y="742360"/>
                  </a:cubicBezTo>
                  <a:cubicBezTo>
                    <a:pt x="927522" y="731116"/>
                    <a:pt x="916982" y="719348"/>
                    <a:pt x="907185" y="706984"/>
                  </a:cubicBezTo>
                  <a:cubicBezTo>
                    <a:pt x="883444" y="676989"/>
                    <a:pt x="864375" y="643880"/>
                    <a:pt x="848175" y="609291"/>
                  </a:cubicBezTo>
                  <a:cubicBezTo>
                    <a:pt x="827198" y="564614"/>
                    <a:pt x="807158" y="519596"/>
                    <a:pt x="790512" y="473151"/>
                  </a:cubicBezTo>
                  <a:cubicBezTo>
                    <a:pt x="782604" y="451215"/>
                    <a:pt x="775702" y="428938"/>
                    <a:pt x="768486" y="406801"/>
                  </a:cubicBezTo>
                  <a:cubicBezTo>
                    <a:pt x="761838" y="386676"/>
                    <a:pt x="754612" y="366691"/>
                    <a:pt x="747396" y="346706"/>
                  </a:cubicBezTo>
                  <a:cubicBezTo>
                    <a:pt x="734878" y="314113"/>
                    <a:pt x="722229" y="281520"/>
                    <a:pt x="707831" y="249740"/>
                  </a:cubicBezTo>
                  <a:cubicBezTo>
                    <a:pt x="699801" y="232511"/>
                    <a:pt x="690958" y="215677"/>
                    <a:pt x="681607" y="199052"/>
                  </a:cubicBezTo>
                  <a:cubicBezTo>
                    <a:pt x="668713" y="178087"/>
                    <a:pt x="655688" y="157052"/>
                    <a:pt x="641421" y="136945"/>
                  </a:cubicBezTo>
                  <a:cubicBezTo>
                    <a:pt x="620095" y="107256"/>
                    <a:pt x="598218" y="78163"/>
                    <a:pt x="571687" y="52876"/>
                  </a:cubicBezTo>
                  <a:cubicBezTo>
                    <a:pt x="563814" y="45990"/>
                    <a:pt x="555828" y="39287"/>
                    <a:pt x="547587" y="32978"/>
                  </a:cubicBezTo>
                  <a:cubicBezTo>
                    <a:pt x="542995" y="29872"/>
                    <a:pt x="538403" y="26888"/>
                    <a:pt x="533635" y="24036"/>
                  </a:cubicBezTo>
                  <a:cubicBezTo>
                    <a:pt x="518362" y="15767"/>
                    <a:pt x="502976" y="7752"/>
                    <a:pt x="487405" y="0"/>
                  </a:cubicBezTo>
                  <a:cubicBezTo>
                    <a:pt x="465826" y="2187"/>
                    <a:pt x="444438" y="6589"/>
                    <a:pt x="423497" y="13589"/>
                  </a:cubicBezTo>
                  <a:cubicBezTo>
                    <a:pt x="374196" y="34448"/>
                    <a:pt x="328710" y="64408"/>
                    <a:pt x="287011" y="100545"/>
                  </a:cubicBezTo>
                  <a:cubicBezTo>
                    <a:pt x="275438" y="115656"/>
                    <a:pt x="263865" y="130767"/>
                    <a:pt x="252293" y="145817"/>
                  </a:cubicBezTo>
                  <a:cubicBezTo>
                    <a:pt x="241761" y="159563"/>
                    <a:pt x="232331" y="174044"/>
                    <a:pt x="222639" y="188412"/>
                  </a:cubicBezTo>
                  <a:cubicBezTo>
                    <a:pt x="209290" y="208143"/>
                    <a:pt x="196073" y="227874"/>
                    <a:pt x="182654" y="247544"/>
                  </a:cubicBezTo>
                  <a:cubicBezTo>
                    <a:pt x="179803" y="252382"/>
                    <a:pt x="177021" y="257160"/>
                    <a:pt x="174169" y="261999"/>
                  </a:cubicBezTo>
                  <a:cubicBezTo>
                    <a:pt x="174169" y="261937"/>
                    <a:pt x="174231" y="261867"/>
                    <a:pt x="174231" y="261806"/>
                  </a:cubicBezTo>
                  <a:cubicBezTo>
                    <a:pt x="157506" y="290200"/>
                    <a:pt x="140719" y="318532"/>
                    <a:pt x="124125" y="347056"/>
                  </a:cubicBezTo>
                  <a:cubicBezTo>
                    <a:pt x="108608" y="377637"/>
                    <a:pt x="93151" y="408288"/>
                    <a:pt x="77694" y="438930"/>
                  </a:cubicBezTo>
                  <a:cubicBezTo>
                    <a:pt x="63978" y="466038"/>
                    <a:pt x="52712" y="494405"/>
                    <a:pt x="40544" y="522230"/>
                  </a:cubicBezTo>
                  <a:cubicBezTo>
                    <a:pt x="25744" y="555899"/>
                    <a:pt x="12360" y="590295"/>
                    <a:pt x="0" y="625050"/>
                  </a:cubicBezTo>
                  <a:cubicBezTo>
                    <a:pt x="385" y="625356"/>
                    <a:pt x="717" y="625662"/>
                    <a:pt x="1102" y="625907"/>
                  </a:cubicBezTo>
                  <a:cubicBezTo>
                    <a:pt x="12141" y="625855"/>
                    <a:pt x="23119" y="625671"/>
                    <a:pt x="34150" y="625557"/>
                  </a:cubicBezTo>
                  <a:cubicBezTo>
                    <a:pt x="95565" y="622897"/>
                    <a:pt x="157217" y="617114"/>
                    <a:pt x="218501" y="623405"/>
                  </a:cubicBezTo>
                  <a:cubicBezTo>
                    <a:pt x="234981" y="625041"/>
                    <a:pt x="251698" y="626039"/>
                    <a:pt x="268020" y="628821"/>
                  </a:cubicBezTo>
                  <a:cubicBezTo>
                    <a:pt x="284535" y="631665"/>
                    <a:pt x="301112" y="634500"/>
                    <a:pt x="317688" y="637343"/>
                  </a:cubicBezTo>
                  <a:cubicBezTo>
                    <a:pt x="335095" y="640353"/>
                    <a:pt x="352372" y="645516"/>
                    <a:pt x="369560" y="649611"/>
                  </a:cubicBezTo>
                  <a:cubicBezTo>
                    <a:pt x="386618" y="653706"/>
                    <a:pt x="403273" y="659402"/>
                    <a:pt x="419980" y="664521"/>
                  </a:cubicBezTo>
                  <a:cubicBezTo>
                    <a:pt x="417995" y="663943"/>
                    <a:pt x="415948" y="663296"/>
                    <a:pt x="413901" y="662718"/>
                  </a:cubicBezTo>
                  <a:cubicBezTo>
                    <a:pt x="432909" y="668406"/>
                    <a:pt x="451244" y="675266"/>
                    <a:pt x="469779" y="682169"/>
                  </a:cubicBezTo>
                  <a:cubicBezTo>
                    <a:pt x="486706" y="688487"/>
                    <a:pt x="503667" y="696012"/>
                    <a:pt x="519036" y="705488"/>
                  </a:cubicBezTo>
                  <a:cubicBezTo>
                    <a:pt x="537239" y="716600"/>
                    <a:pt x="555198" y="728028"/>
                    <a:pt x="563893" y="748485"/>
                  </a:cubicBezTo>
                  <a:cubicBezTo>
                    <a:pt x="572246" y="768181"/>
                    <a:pt x="566088" y="791018"/>
                    <a:pt x="553859" y="807608"/>
                  </a:cubicBezTo>
                  <a:cubicBezTo>
                    <a:pt x="542426" y="823157"/>
                    <a:pt x="525439" y="835249"/>
                    <a:pt x="508355" y="843911"/>
                  </a:cubicBezTo>
                  <a:cubicBezTo>
                    <a:pt x="495689" y="850281"/>
                    <a:pt x="482524" y="855461"/>
                    <a:pt x="469062" y="859810"/>
                  </a:cubicBezTo>
                  <a:cubicBezTo>
                    <a:pt x="491840" y="874151"/>
                    <a:pt x="513892" y="889586"/>
                    <a:pt x="535035" y="906386"/>
                  </a:cubicBezTo>
                  <a:cubicBezTo>
                    <a:pt x="559169" y="925539"/>
                    <a:pt x="581973" y="945918"/>
                    <a:pt x="604087" y="967303"/>
                  </a:cubicBezTo>
                  <a:cubicBezTo>
                    <a:pt x="603921" y="967136"/>
                    <a:pt x="603763" y="966970"/>
                    <a:pt x="603597" y="966813"/>
                  </a:cubicBezTo>
                  <a:cubicBezTo>
                    <a:pt x="603895" y="967093"/>
                    <a:pt x="604183" y="967390"/>
                    <a:pt x="604472" y="967688"/>
                  </a:cubicBezTo>
                  <a:cubicBezTo>
                    <a:pt x="605592" y="968773"/>
                    <a:pt x="606711" y="969858"/>
                    <a:pt x="607831" y="970951"/>
                  </a:cubicBezTo>
                  <a:cubicBezTo>
                    <a:pt x="607770" y="970890"/>
                    <a:pt x="607700" y="970829"/>
                    <a:pt x="607639" y="970768"/>
                  </a:cubicBezTo>
                  <a:cubicBezTo>
                    <a:pt x="622903" y="985704"/>
                    <a:pt x="638228" y="1000640"/>
                    <a:pt x="653562" y="1015506"/>
                  </a:cubicBezTo>
                  <a:cubicBezTo>
                    <a:pt x="657866" y="1019767"/>
                    <a:pt x="661741" y="1024483"/>
                    <a:pt x="665800" y="1028937"/>
                  </a:cubicBezTo>
                  <a:cubicBezTo>
                    <a:pt x="674705" y="1038868"/>
                    <a:pt x="683610" y="1048686"/>
                    <a:pt x="692628" y="1058555"/>
                  </a:cubicBezTo>
                  <a:cubicBezTo>
                    <a:pt x="692585" y="1058503"/>
                    <a:pt x="692550" y="1058459"/>
                    <a:pt x="692515" y="1058415"/>
                  </a:cubicBezTo>
                  <a:cubicBezTo>
                    <a:pt x="692576" y="1058494"/>
                    <a:pt x="692637" y="1058564"/>
                    <a:pt x="692698" y="1058634"/>
                  </a:cubicBezTo>
                  <a:cubicBezTo>
                    <a:pt x="692873" y="1058827"/>
                    <a:pt x="693048" y="1059019"/>
                    <a:pt x="693232" y="1059221"/>
                  </a:cubicBezTo>
                  <a:cubicBezTo>
                    <a:pt x="693127" y="1059124"/>
                    <a:pt x="693022" y="1059010"/>
                    <a:pt x="692917" y="1058897"/>
                  </a:cubicBezTo>
                  <a:cubicBezTo>
                    <a:pt x="693249" y="1059282"/>
                    <a:pt x="693599" y="1059658"/>
                    <a:pt x="693949" y="1060025"/>
                  </a:cubicBezTo>
                  <a:lnTo>
                    <a:pt x="693949" y="1060025"/>
                  </a:lnTo>
                  <a:cubicBezTo>
                    <a:pt x="693949" y="1060034"/>
                    <a:pt x="693958" y="1060034"/>
                    <a:pt x="693958" y="1060043"/>
                  </a:cubicBezTo>
                  <a:cubicBezTo>
                    <a:pt x="694168" y="1060270"/>
                    <a:pt x="694386" y="1060489"/>
                    <a:pt x="694596" y="1060708"/>
                  </a:cubicBezTo>
                  <a:cubicBezTo>
                    <a:pt x="694544" y="1060673"/>
                    <a:pt x="694500" y="1060638"/>
                    <a:pt x="694456" y="1060594"/>
                  </a:cubicBezTo>
                  <a:cubicBezTo>
                    <a:pt x="694719" y="1060883"/>
                    <a:pt x="694981" y="1061163"/>
                    <a:pt x="695235" y="1061452"/>
                  </a:cubicBezTo>
                  <a:cubicBezTo>
                    <a:pt x="695016" y="1061207"/>
                    <a:pt x="694798" y="1060953"/>
                    <a:pt x="694596" y="1060708"/>
                  </a:cubicBezTo>
                  <a:cubicBezTo>
                    <a:pt x="695252" y="1061452"/>
                    <a:pt x="695838" y="1062134"/>
                    <a:pt x="696495" y="1062817"/>
                  </a:cubicBezTo>
                  <a:cubicBezTo>
                    <a:pt x="696364" y="1062694"/>
                    <a:pt x="696232" y="1062510"/>
                    <a:pt x="696040" y="1062388"/>
                  </a:cubicBezTo>
                  <a:cubicBezTo>
                    <a:pt x="711689" y="1079599"/>
                    <a:pt x="726708" y="1097143"/>
                    <a:pt x="741736" y="1115010"/>
                  </a:cubicBezTo>
                  <a:cubicBezTo>
                    <a:pt x="757420" y="1133743"/>
                    <a:pt x="772116" y="1153203"/>
                    <a:pt x="786934" y="1172593"/>
                  </a:cubicBezTo>
                  <a:cubicBezTo>
                    <a:pt x="801551" y="1191738"/>
                    <a:pt x="814375" y="1212388"/>
                    <a:pt x="827881" y="1232329"/>
                  </a:cubicBezTo>
                  <a:cubicBezTo>
                    <a:pt x="833278" y="1240317"/>
                    <a:pt x="838526" y="1248472"/>
                    <a:pt x="843626" y="1256750"/>
                  </a:cubicBezTo>
                  <a:cubicBezTo>
                    <a:pt x="848009" y="1258386"/>
                    <a:pt x="852723" y="1259252"/>
                    <a:pt x="857814" y="1259103"/>
                  </a:cubicBezTo>
                  <a:cubicBezTo>
                    <a:pt x="859861" y="1259025"/>
                    <a:pt x="861943" y="1258780"/>
                    <a:pt x="864025" y="12584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3878104" y="7422675"/>
              <a:ext cx="1110" cy="1111"/>
            </a:xfrm>
            <a:custGeom>
              <a:rect b="b" l="l" r="r" t="t"/>
              <a:pathLst>
                <a:path extrusionOk="0" h="1111" w="1110">
                  <a:moveTo>
                    <a:pt x="0" y="0"/>
                  </a:moveTo>
                  <a:cubicBezTo>
                    <a:pt x="367" y="376"/>
                    <a:pt x="726" y="752"/>
                    <a:pt x="1111" y="1111"/>
                  </a:cubicBezTo>
                  <a:cubicBezTo>
                    <a:pt x="735" y="726"/>
                    <a:pt x="367" y="359"/>
                    <a:pt x="0" y="0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3753961" y="7202632"/>
              <a:ext cx="1189" cy="1181"/>
            </a:xfrm>
            <a:custGeom>
              <a:rect b="b" l="l" r="r" t="t"/>
              <a:pathLst>
                <a:path extrusionOk="0" h="1181" w="1189">
                  <a:moveTo>
                    <a:pt x="1190" y="0"/>
                  </a:moveTo>
                  <a:cubicBezTo>
                    <a:pt x="796" y="376"/>
                    <a:pt x="394" y="752"/>
                    <a:pt x="0" y="1111"/>
                  </a:cubicBezTo>
                  <a:cubicBezTo>
                    <a:pt x="0" y="1138"/>
                    <a:pt x="0" y="1155"/>
                    <a:pt x="9" y="1181"/>
                  </a:cubicBezTo>
                  <a:cubicBezTo>
                    <a:pt x="411" y="805"/>
                    <a:pt x="805" y="411"/>
                    <a:pt x="1190" y="0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3308115" y="7080155"/>
              <a:ext cx="4504" cy="65"/>
            </a:xfrm>
            <a:custGeom>
              <a:rect b="b" l="l" r="r" t="t"/>
              <a:pathLst>
                <a:path extrusionOk="0" h="65" w="4504">
                  <a:moveTo>
                    <a:pt x="0" y="66"/>
                  </a:moveTo>
                  <a:cubicBezTo>
                    <a:pt x="1522" y="22"/>
                    <a:pt x="3044" y="48"/>
                    <a:pt x="4505" y="5"/>
                  </a:cubicBezTo>
                  <a:cubicBezTo>
                    <a:pt x="2983" y="-13"/>
                    <a:pt x="1461" y="22"/>
                    <a:pt x="0" y="66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3057185" y="8123635"/>
              <a:ext cx="579735" cy="516747"/>
            </a:xfrm>
            <a:custGeom>
              <a:rect b="b" l="l" r="r" t="t"/>
              <a:pathLst>
                <a:path extrusionOk="0" h="516747" w="579735">
                  <a:moveTo>
                    <a:pt x="560911" y="299435"/>
                  </a:moveTo>
                  <a:cubicBezTo>
                    <a:pt x="477478" y="299435"/>
                    <a:pt x="472046" y="178660"/>
                    <a:pt x="544204" y="162473"/>
                  </a:cubicBezTo>
                  <a:cubicBezTo>
                    <a:pt x="538649" y="151789"/>
                    <a:pt x="532666" y="141491"/>
                    <a:pt x="526298" y="131796"/>
                  </a:cubicBezTo>
                  <a:cubicBezTo>
                    <a:pt x="477715" y="57833"/>
                    <a:pt x="396451" y="1282"/>
                    <a:pt x="307989" y="22"/>
                  </a:cubicBezTo>
                  <a:cubicBezTo>
                    <a:pt x="232245" y="-1063"/>
                    <a:pt x="159641" y="38390"/>
                    <a:pt x="108872" y="94626"/>
                  </a:cubicBezTo>
                  <a:cubicBezTo>
                    <a:pt x="34606" y="176893"/>
                    <a:pt x="-37901" y="335336"/>
                    <a:pt x="22412" y="442969"/>
                  </a:cubicBezTo>
                  <a:cubicBezTo>
                    <a:pt x="65073" y="519110"/>
                    <a:pt x="179297" y="523170"/>
                    <a:pt x="277172" y="512268"/>
                  </a:cubicBezTo>
                  <a:cubicBezTo>
                    <a:pt x="318520" y="507657"/>
                    <a:pt x="356957" y="500385"/>
                    <a:pt x="385841" y="494742"/>
                  </a:cubicBezTo>
                  <a:cubicBezTo>
                    <a:pt x="457316" y="480786"/>
                    <a:pt x="529543" y="443914"/>
                    <a:pt x="561655" y="378525"/>
                  </a:cubicBezTo>
                  <a:cubicBezTo>
                    <a:pt x="574242" y="352897"/>
                    <a:pt x="579631" y="325177"/>
                    <a:pt x="579735" y="297055"/>
                  </a:cubicBezTo>
                  <a:cubicBezTo>
                    <a:pt x="573962" y="298543"/>
                    <a:pt x="567725" y="299435"/>
                    <a:pt x="560911" y="299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1619117" y="8164642"/>
              <a:ext cx="582641" cy="511460"/>
            </a:xfrm>
            <a:custGeom>
              <a:rect b="b" l="l" r="r" t="t"/>
              <a:pathLst>
                <a:path extrusionOk="0" h="511460" w="582641">
                  <a:moveTo>
                    <a:pt x="551756" y="334385"/>
                  </a:moveTo>
                  <a:cubicBezTo>
                    <a:pt x="466058" y="334385"/>
                    <a:pt x="462681" y="207013"/>
                    <a:pt x="541110" y="196382"/>
                  </a:cubicBezTo>
                  <a:cubicBezTo>
                    <a:pt x="518245" y="152457"/>
                    <a:pt x="488635" y="112907"/>
                    <a:pt x="459366" y="83902"/>
                  </a:cubicBezTo>
                  <a:cubicBezTo>
                    <a:pt x="405552" y="30579"/>
                    <a:pt x="330858" y="-4770"/>
                    <a:pt x="255298" y="524"/>
                  </a:cubicBezTo>
                  <a:cubicBezTo>
                    <a:pt x="167045" y="6710"/>
                    <a:pt x="89053" y="67697"/>
                    <a:pt x="44651" y="144250"/>
                  </a:cubicBezTo>
                  <a:cubicBezTo>
                    <a:pt x="2891" y="216253"/>
                    <a:pt x="-19913" y="316089"/>
                    <a:pt x="23080" y="392555"/>
                  </a:cubicBezTo>
                  <a:cubicBezTo>
                    <a:pt x="58778" y="456053"/>
                    <a:pt x="132939" y="488847"/>
                    <a:pt x="205088" y="498805"/>
                  </a:cubicBezTo>
                  <a:cubicBezTo>
                    <a:pt x="234243" y="502830"/>
                    <a:pt x="273020" y="507957"/>
                    <a:pt x="314570" y="510250"/>
                  </a:cubicBezTo>
                  <a:cubicBezTo>
                    <a:pt x="412900" y="515692"/>
                    <a:pt x="526712" y="505280"/>
                    <a:pt x="565078" y="426881"/>
                  </a:cubicBezTo>
                  <a:cubicBezTo>
                    <a:pt x="580010" y="396370"/>
                    <a:pt x="584629" y="362560"/>
                    <a:pt x="581899" y="327972"/>
                  </a:cubicBezTo>
                  <a:cubicBezTo>
                    <a:pt x="573327" y="332023"/>
                    <a:pt x="563303" y="334385"/>
                    <a:pt x="551756" y="3343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2427785" y="8716354"/>
              <a:ext cx="132959" cy="55214"/>
            </a:xfrm>
            <a:custGeom>
              <a:rect b="b" l="l" r="r" t="t"/>
              <a:pathLst>
                <a:path extrusionOk="0" h="55214" w="132959">
                  <a:moveTo>
                    <a:pt x="131403" y="46807"/>
                  </a:moveTo>
                  <a:cubicBezTo>
                    <a:pt x="135488" y="38503"/>
                    <a:pt x="131158" y="28914"/>
                    <a:pt x="122761" y="25720"/>
                  </a:cubicBezTo>
                  <a:cubicBezTo>
                    <a:pt x="86284" y="11860"/>
                    <a:pt x="47323" y="-1965"/>
                    <a:pt x="7829" y="231"/>
                  </a:cubicBezTo>
                  <a:cubicBezTo>
                    <a:pt x="-3184" y="2296"/>
                    <a:pt x="-2345" y="18921"/>
                    <a:pt x="8878" y="19752"/>
                  </a:cubicBezTo>
                  <a:cubicBezTo>
                    <a:pt x="12771" y="20207"/>
                    <a:pt x="16663" y="20417"/>
                    <a:pt x="20617" y="20925"/>
                  </a:cubicBezTo>
                  <a:cubicBezTo>
                    <a:pt x="52528" y="25886"/>
                    <a:pt x="82558" y="38617"/>
                    <a:pt x="111162" y="53658"/>
                  </a:cubicBezTo>
                  <a:cubicBezTo>
                    <a:pt x="118405" y="57368"/>
                    <a:pt x="127791" y="54192"/>
                    <a:pt x="131403" y="46807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2638009" y="8707529"/>
              <a:ext cx="131114" cy="61033"/>
            </a:xfrm>
            <a:custGeom>
              <a:rect b="b" l="l" r="r" t="t"/>
              <a:pathLst>
                <a:path extrusionOk="0" h="61033" w="131114">
                  <a:moveTo>
                    <a:pt x="1944" y="53383"/>
                  </a:moveTo>
                  <a:cubicBezTo>
                    <a:pt x="-2596" y="45324"/>
                    <a:pt x="1192" y="35507"/>
                    <a:pt x="9405" y="31850"/>
                  </a:cubicBezTo>
                  <a:cubicBezTo>
                    <a:pt x="45051" y="15986"/>
                    <a:pt x="83181" y="9"/>
                    <a:pt x="122746" y="0"/>
                  </a:cubicBezTo>
                  <a:cubicBezTo>
                    <a:pt x="133855" y="1453"/>
                    <a:pt x="133942" y="18095"/>
                    <a:pt x="122781" y="19547"/>
                  </a:cubicBezTo>
                  <a:cubicBezTo>
                    <a:pt x="118914" y="20221"/>
                    <a:pt x="115048" y="20641"/>
                    <a:pt x="111120" y="21367"/>
                  </a:cubicBezTo>
                  <a:cubicBezTo>
                    <a:pt x="79533" y="28096"/>
                    <a:pt x="50256" y="42481"/>
                    <a:pt x="22535" y="59088"/>
                  </a:cubicBezTo>
                  <a:cubicBezTo>
                    <a:pt x="15511" y="63201"/>
                    <a:pt x="5959" y="60558"/>
                    <a:pt x="1944" y="53383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1054948" y="6679653"/>
              <a:ext cx="880898" cy="765883"/>
            </a:xfrm>
            <a:custGeom>
              <a:rect b="b" l="l" r="r" t="t"/>
              <a:pathLst>
                <a:path extrusionOk="0" h="765883" w="880898">
                  <a:moveTo>
                    <a:pt x="3491" y="738375"/>
                  </a:moveTo>
                  <a:cubicBezTo>
                    <a:pt x="-2274" y="745708"/>
                    <a:pt x="-690" y="756838"/>
                    <a:pt x="6701" y="762403"/>
                  </a:cubicBezTo>
                  <a:cubicBezTo>
                    <a:pt x="14285" y="768221"/>
                    <a:pt x="24712" y="766471"/>
                    <a:pt x="30722" y="759191"/>
                  </a:cubicBezTo>
                  <a:cubicBezTo>
                    <a:pt x="123016" y="646300"/>
                    <a:pt x="213507" y="529777"/>
                    <a:pt x="282577" y="400970"/>
                  </a:cubicBezTo>
                  <a:cubicBezTo>
                    <a:pt x="327819" y="309507"/>
                    <a:pt x="367269" y="213136"/>
                    <a:pt x="391526" y="113500"/>
                  </a:cubicBezTo>
                  <a:cubicBezTo>
                    <a:pt x="393048" y="113457"/>
                    <a:pt x="394561" y="113229"/>
                    <a:pt x="396136" y="112739"/>
                  </a:cubicBezTo>
                  <a:cubicBezTo>
                    <a:pt x="551883" y="124902"/>
                    <a:pt x="676490" y="240453"/>
                    <a:pt x="766221" y="359005"/>
                  </a:cubicBezTo>
                  <a:cubicBezTo>
                    <a:pt x="787381" y="389770"/>
                    <a:pt x="806984" y="421349"/>
                    <a:pt x="824811" y="453155"/>
                  </a:cubicBezTo>
                  <a:cubicBezTo>
                    <a:pt x="837512" y="469307"/>
                    <a:pt x="843120" y="508944"/>
                    <a:pt x="870508" y="498855"/>
                  </a:cubicBezTo>
                  <a:cubicBezTo>
                    <a:pt x="891790" y="488425"/>
                    <a:pt x="875039" y="463182"/>
                    <a:pt x="867262" y="450573"/>
                  </a:cubicBezTo>
                  <a:cubicBezTo>
                    <a:pt x="856704" y="431446"/>
                    <a:pt x="845892" y="412511"/>
                    <a:pt x="834521" y="393786"/>
                  </a:cubicBezTo>
                  <a:cubicBezTo>
                    <a:pt x="752444" y="260613"/>
                    <a:pt x="633689" y="141290"/>
                    <a:pt x="482604" y="91092"/>
                  </a:cubicBezTo>
                  <a:cubicBezTo>
                    <a:pt x="455671" y="83147"/>
                    <a:pt x="428011" y="76803"/>
                    <a:pt x="399993" y="75430"/>
                  </a:cubicBezTo>
                  <a:cubicBezTo>
                    <a:pt x="404070" y="55384"/>
                    <a:pt x="407437" y="35233"/>
                    <a:pt x="410114" y="14976"/>
                  </a:cubicBezTo>
                  <a:cubicBezTo>
                    <a:pt x="415608" y="-2060"/>
                    <a:pt x="388386" y="-6575"/>
                    <a:pt x="388963" y="12072"/>
                  </a:cubicBezTo>
                  <a:cubicBezTo>
                    <a:pt x="346171" y="252948"/>
                    <a:pt x="219604" y="468292"/>
                    <a:pt x="67784" y="656476"/>
                  </a:cubicBezTo>
                  <a:cubicBezTo>
                    <a:pt x="46449" y="683863"/>
                    <a:pt x="24870" y="711058"/>
                    <a:pt x="3491" y="73837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3619556" y="6390649"/>
              <a:ext cx="833537" cy="1358294"/>
            </a:xfrm>
            <a:custGeom>
              <a:rect b="b" l="l" r="r" t="t"/>
              <a:pathLst>
                <a:path extrusionOk="0" h="1358294" w="833537">
                  <a:moveTo>
                    <a:pt x="229" y="15400"/>
                  </a:moveTo>
                  <a:cubicBezTo>
                    <a:pt x="-4171" y="46690"/>
                    <a:pt x="56055" y="39873"/>
                    <a:pt x="76489" y="48886"/>
                  </a:cubicBezTo>
                  <a:cubicBezTo>
                    <a:pt x="199451" y="91673"/>
                    <a:pt x="262738" y="220034"/>
                    <a:pt x="320253" y="327929"/>
                  </a:cubicBezTo>
                  <a:cubicBezTo>
                    <a:pt x="412520" y="489759"/>
                    <a:pt x="460150" y="687305"/>
                    <a:pt x="583760" y="828267"/>
                  </a:cubicBezTo>
                  <a:cubicBezTo>
                    <a:pt x="566116" y="832755"/>
                    <a:pt x="574312" y="862802"/>
                    <a:pt x="572957" y="877887"/>
                  </a:cubicBezTo>
                  <a:cubicBezTo>
                    <a:pt x="571041" y="950363"/>
                    <a:pt x="561944" y="1022410"/>
                    <a:pt x="553021" y="1094264"/>
                  </a:cubicBezTo>
                  <a:cubicBezTo>
                    <a:pt x="552960" y="1094325"/>
                    <a:pt x="552960" y="1094395"/>
                    <a:pt x="552960" y="1094456"/>
                  </a:cubicBezTo>
                  <a:cubicBezTo>
                    <a:pt x="544528" y="1153851"/>
                    <a:pt x="535229" y="1214225"/>
                    <a:pt x="518233" y="1271572"/>
                  </a:cubicBezTo>
                  <a:cubicBezTo>
                    <a:pt x="511646" y="1292572"/>
                    <a:pt x="503458" y="1312863"/>
                    <a:pt x="493889" y="1331789"/>
                  </a:cubicBezTo>
                  <a:cubicBezTo>
                    <a:pt x="489436" y="1340670"/>
                    <a:pt x="492918" y="1351747"/>
                    <a:pt x="501805" y="1356324"/>
                  </a:cubicBezTo>
                  <a:cubicBezTo>
                    <a:pt x="510500" y="1360839"/>
                    <a:pt x="521889" y="1357347"/>
                    <a:pt x="526333" y="1348405"/>
                  </a:cubicBezTo>
                  <a:cubicBezTo>
                    <a:pt x="577733" y="1236529"/>
                    <a:pt x="583917" y="1109970"/>
                    <a:pt x="597939" y="989169"/>
                  </a:cubicBezTo>
                  <a:cubicBezTo>
                    <a:pt x="602680" y="942829"/>
                    <a:pt x="605567" y="896280"/>
                    <a:pt x="603573" y="849686"/>
                  </a:cubicBezTo>
                  <a:cubicBezTo>
                    <a:pt x="618985" y="865506"/>
                    <a:pt x="635527" y="880469"/>
                    <a:pt x="653424" y="894442"/>
                  </a:cubicBezTo>
                  <a:cubicBezTo>
                    <a:pt x="700818" y="928348"/>
                    <a:pt x="756469" y="953338"/>
                    <a:pt x="815400" y="954930"/>
                  </a:cubicBezTo>
                  <a:cubicBezTo>
                    <a:pt x="824795" y="955175"/>
                    <a:pt x="833157" y="947834"/>
                    <a:pt x="833524" y="938235"/>
                  </a:cubicBezTo>
                  <a:cubicBezTo>
                    <a:pt x="833900" y="929083"/>
                    <a:pt x="826290" y="920088"/>
                    <a:pt x="816834" y="920106"/>
                  </a:cubicBezTo>
                  <a:cubicBezTo>
                    <a:pt x="749147" y="920849"/>
                    <a:pt x="687924" y="882630"/>
                    <a:pt x="639865" y="838513"/>
                  </a:cubicBezTo>
                  <a:cubicBezTo>
                    <a:pt x="510351" y="708629"/>
                    <a:pt x="467087" y="524426"/>
                    <a:pt x="381922" y="367024"/>
                  </a:cubicBezTo>
                  <a:cubicBezTo>
                    <a:pt x="319842" y="243265"/>
                    <a:pt x="257893" y="103756"/>
                    <a:pt x="133338" y="31307"/>
                  </a:cubicBezTo>
                  <a:cubicBezTo>
                    <a:pt x="99766" y="10596"/>
                    <a:pt x="60157" y="5731"/>
                    <a:pt x="21800" y="201"/>
                  </a:cubicBezTo>
                  <a:cubicBezTo>
                    <a:pt x="11758" y="-1234"/>
                    <a:pt x="2040" y="5127"/>
                    <a:pt x="229" y="1540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1684370" y="8827964"/>
              <a:ext cx="38705" cy="38681"/>
            </a:xfrm>
            <a:custGeom>
              <a:rect b="b" l="l" r="r" t="t"/>
              <a:pathLst>
                <a:path extrusionOk="0" h="38681" w="38705">
                  <a:moveTo>
                    <a:pt x="38680" y="18295"/>
                  </a:moveTo>
                  <a:cubicBezTo>
                    <a:pt x="38129" y="7585"/>
                    <a:pt x="28830" y="-281"/>
                    <a:pt x="18307" y="8"/>
                  </a:cubicBezTo>
                  <a:cubicBezTo>
                    <a:pt x="7784" y="305"/>
                    <a:pt x="-517" y="10052"/>
                    <a:pt x="25" y="20386"/>
                  </a:cubicBezTo>
                  <a:cubicBezTo>
                    <a:pt x="576" y="31096"/>
                    <a:pt x="9875" y="38962"/>
                    <a:pt x="20398" y="38673"/>
                  </a:cubicBezTo>
                  <a:cubicBezTo>
                    <a:pt x="30921" y="38376"/>
                    <a:pt x="39222" y="28629"/>
                    <a:pt x="38680" y="1829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1513822" y="8737306"/>
              <a:ext cx="38705" cy="38681"/>
            </a:xfrm>
            <a:custGeom>
              <a:rect b="b" l="l" r="r" t="t"/>
              <a:pathLst>
                <a:path extrusionOk="0" h="38681" w="38705">
                  <a:moveTo>
                    <a:pt x="38680" y="18295"/>
                  </a:moveTo>
                  <a:cubicBezTo>
                    <a:pt x="38129" y="7585"/>
                    <a:pt x="28830" y="-281"/>
                    <a:pt x="18307" y="8"/>
                  </a:cubicBezTo>
                  <a:cubicBezTo>
                    <a:pt x="7784" y="305"/>
                    <a:pt x="-517" y="10053"/>
                    <a:pt x="25" y="20386"/>
                  </a:cubicBezTo>
                  <a:cubicBezTo>
                    <a:pt x="576" y="31096"/>
                    <a:pt x="9875" y="38963"/>
                    <a:pt x="20398" y="38674"/>
                  </a:cubicBezTo>
                  <a:cubicBezTo>
                    <a:pt x="30930" y="38376"/>
                    <a:pt x="39222" y="28629"/>
                    <a:pt x="38680" y="1829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1567846" y="8930102"/>
              <a:ext cx="38705" cy="38681"/>
            </a:xfrm>
            <a:custGeom>
              <a:rect b="b" l="l" r="r" t="t"/>
              <a:pathLst>
                <a:path extrusionOk="0" h="38681" w="38705">
                  <a:moveTo>
                    <a:pt x="38680" y="18295"/>
                  </a:moveTo>
                  <a:cubicBezTo>
                    <a:pt x="38129" y="7585"/>
                    <a:pt x="28830" y="-281"/>
                    <a:pt x="18307" y="8"/>
                  </a:cubicBezTo>
                  <a:cubicBezTo>
                    <a:pt x="7784" y="296"/>
                    <a:pt x="-517" y="10052"/>
                    <a:pt x="25" y="20386"/>
                  </a:cubicBezTo>
                  <a:cubicBezTo>
                    <a:pt x="576" y="31096"/>
                    <a:pt x="9875" y="38962"/>
                    <a:pt x="20398" y="38673"/>
                  </a:cubicBezTo>
                  <a:cubicBezTo>
                    <a:pt x="30921" y="38376"/>
                    <a:pt x="39222" y="28620"/>
                    <a:pt x="38680" y="1829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3526425" y="8741357"/>
              <a:ext cx="38705" cy="38681"/>
            </a:xfrm>
            <a:custGeom>
              <a:rect b="b" l="l" r="r" t="t"/>
              <a:pathLst>
                <a:path extrusionOk="0" h="38681" w="38705">
                  <a:moveTo>
                    <a:pt x="38680" y="18295"/>
                  </a:moveTo>
                  <a:cubicBezTo>
                    <a:pt x="38129" y="7585"/>
                    <a:pt x="28830" y="-281"/>
                    <a:pt x="18307" y="8"/>
                  </a:cubicBezTo>
                  <a:cubicBezTo>
                    <a:pt x="7784" y="296"/>
                    <a:pt x="-517" y="10053"/>
                    <a:pt x="25" y="20386"/>
                  </a:cubicBezTo>
                  <a:cubicBezTo>
                    <a:pt x="576" y="31096"/>
                    <a:pt x="9875" y="38962"/>
                    <a:pt x="20398" y="38674"/>
                  </a:cubicBezTo>
                  <a:cubicBezTo>
                    <a:pt x="30921" y="38385"/>
                    <a:pt x="39222" y="28620"/>
                    <a:pt x="38680" y="1829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3728682" y="8621807"/>
              <a:ext cx="38705" cy="38681"/>
            </a:xfrm>
            <a:custGeom>
              <a:rect b="b" l="l" r="r" t="t"/>
              <a:pathLst>
                <a:path extrusionOk="0" h="38681" w="38705">
                  <a:moveTo>
                    <a:pt x="38680" y="18295"/>
                  </a:moveTo>
                  <a:cubicBezTo>
                    <a:pt x="38129" y="7585"/>
                    <a:pt x="28830" y="-281"/>
                    <a:pt x="18307" y="8"/>
                  </a:cubicBezTo>
                  <a:cubicBezTo>
                    <a:pt x="7784" y="296"/>
                    <a:pt x="-517" y="10052"/>
                    <a:pt x="25" y="20386"/>
                  </a:cubicBezTo>
                  <a:cubicBezTo>
                    <a:pt x="576" y="31096"/>
                    <a:pt x="9875" y="38962"/>
                    <a:pt x="20398" y="38674"/>
                  </a:cubicBezTo>
                  <a:cubicBezTo>
                    <a:pt x="30921" y="38385"/>
                    <a:pt x="39222" y="28629"/>
                    <a:pt x="38680" y="1829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3666252" y="8777188"/>
              <a:ext cx="38704" cy="38681"/>
            </a:xfrm>
            <a:custGeom>
              <a:rect b="b" l="l" r="r" t="t"/>
              <a:pathLst>
                <a:path extrusionOk="0" h="38681" w="38704">
                  <a:moveTo>
                    <a:pt x="38680" y="18295"/>
                  </a:moveTo>
                  <a:cubicBezTo>
                    <a:pt x="38129" y="7585"/>
                    <a:pt x="28830" y="-281"/>
                    <a:pt x="18307" y="8"/>
                  </a:cubicBezTo>
                  <a:cubicBezTo>
                    <a:pt x="7784" y="296"/>
                    <a:pt x="-517" y="10053"/>
                    <a:pt x="25" y="20386"/>
                  </a:cubicBezTo>
                  <a:cubicBezTo>
                    <a:pt x="576" y="31096"/>
                    <a:pt x="9875" y="38962"/>
                    <a:pt x="20398" y="38674"/>
                  </a:cubicBezTo>
                  <a:cubicBezTo>
                    <a:pt x="30921" y="38385"/>
                    <a:pt x="39222" y="28620"/>
                    <a:pt x="38680" y="1829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1"/>
          <p:cNvGrpSpPr/>
          <p:nvPr/>
        </p:nvGrpSpPr>
        <p:grpSpPr>
          <a:xfrm rot="-1158279">
            <a:off x="-401896" y="477288"/>
            <a:ext cx="1638102" cy="1745745"/>
            <a:chOff x="-803825" y="954586"/>
            <a:chExt cx="3276115" cy="3491394"/>
          </a:xfrm>
        </p:grpSpPr>
        <p:sp>
          <p:nvSpPr>
            <p:cNvPr id="423" name="Google Shape;423;p11"/>
            <p:cNvSpPr/>
            <p:nvPr/>
          </p:nvSpPr>
          <p:spPr>
            <a:xfrm>
              <a:off x="-803825" y="954586"/>
              <a:ext cx="3276115" cy="3491394"/>
            </a:xfrm>
            <a:custGeom>
              <a:rect b="b" l="l" r="r" t="t"/>
              <a:pathLst>
                <a:path extrusionOk="0" h="3491394" w="3276115">
                  <a:moveTo>
                    <a:pt x="2565304" y="2374310"/>
                  </a:moveTo>
                  <a:cubicBezTo>
                    <a:pt x="2672413" y="2573580"/>
                    <a:pt x="2703702" y="2824145"/>
                    <a:pt x="2621002" y="3021776"/>
                  </a:cubicBezTo>
                  <a:cubicBezTo>
                    <a:pt x="2478694" y="3361822"/>
                    <a:pt x="1942617" y="3356785"/>
                    <a:pt x="1754568" y="2972301"/>
                  </a:cubicBezTo>
                  <a:cubicBezTo>
                    <a:pt x="1530312" y="3868619"/>
                    <a:pt x="611768" y="3481654"/>
                    <a:pt x="898150" y="2736845"/>
                  </a:cubicBezTo>
                  <a:cubicBezTo>
                    <a:pt x="954314" y="2589779"/>
                    <a:pt x="979166" y="2630723"/>
                    <a:pt x="828978" y="2675207"/>
                  </a:cubicBezTo>
                  <a:cubicBezTo>
                    <a:pt x="579945" y="2749067"/>
                    <a:pt x="192214" y="2726667"/>
                    <a:pt x="85031" y="2499720"/>
                  </a:cubicBezTo>
                  <a:cubicBezTo>
                    <a:pt x="-19348" y="2277726"/>
                    <a:pt x="105965" y="1936358"/>
                    <a:pt x="388911" y="1800748"/>
                  </a:cubicBezTo>
                  <a:cubicBezTo>
                    <a:pt x="505141" y="1745236"/>
                    <a:pt x="485304" y="1801620"/>
                    <a:pt x="314370" y="1702992"/>
                  </a:cubicBezTo>
                  <a:cubicBezTo>
                    <a:pt x="-426547" y="1277135"/>
                    <a:pt x="295969" y="302093"/>
                    <a:pt x="902211" y="840213"/>
                  </a:cubicBezTo>
                  <a:cubicBezTo>
                    <a:pt x="682505" y="88157"/>
                    <a:pt x="1317591" y="-97989"/>
                    <a:pt x="1604417" y="43838"/>
                  </a:cubicBezTo>
                  <a:cubicBezTo>
                    <a:pt x="1823297" y="152253"/>
                    <a:pt x="1893319" y="484376"/>
                    <a:pt x="1928217" y="743051"/>
                  </a:cubicBezTo>
                  <a:cubicBezTo>
                    <a:pt x="2043514" y="504731"/>
                    <a:pt x="2300465" y="284519"/>
                    <a:pt x="2564357" y="345818"/>
                  </a:cubicBezTo>
                  <a:cubicBezTo>
                    <a:pt x="2859672" y="414469"/>
                    <a:pt x="3174336" y="827668"/>
                    <a:pt x="2819097" y="1241265"/>
                  </a:cubicBezTo>
                  <a:cubicBezTo>
                    <a:pt x="2685715" y="1396629"/>
                    <a:pt x="2676992" y="1315598"/>
                    <a:pt x="2882660" y="1374072"/>
                  </a:cubicBezTo>
                  <a:cubicBezTo>
                    <a:pt x="3051774" y="1422239"/>
                    <a:pt x="3234597" y="1524047"/>
                    <a:pt x="3268706" y="1712057"/>
                  </a:cubicBezTo>
                  <a:cubicBezTo>
                    <a:pt x="3320629" y="1998770"/>
                    <a:pt x="3101103" y="2483115"/>
                    <a:pt x="2565304" y="2374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183986" y="2105087"/>
              <a:ext cx="1153404" cy="1190894"/>
            </a:xfrm>
            <a:custGeom>
              <a:rect b="b" l="l" r="r" t="t"/>
              <a:pathLst>
                <a:path extrusionOk="0" h="1190894" w="1153404">
                  <a:moveTo>
                    <a:pt x="382642" y="1158983"/>
                  </a:moveTo>
                  <a:cubicBezTo>
                    <a:pt x="41630" y="1035166"/>
                    <a:pt x="-83315" y="637874"/>
                    <a:pt x="56000" y="317508"/>
                  </a:cubicBezTo>
                  <a:cubicBezTo>
                    <a:pt x="237139" y="-99051"/>
                    <a:pt x="863052" y="-100224"/>
                    <a:pt x="1082029" y="281607"/>
                  </a:cubicBezTo>
                  <a:cubicBezTo>
                    <a:pt x="1333490" y="720092"/>
                    <a:pt x="877662" y="1338717"/>
                    <a:pt x="382642" y="11589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1310643" y="1774277"/>
              <a:ext cx="137196" cy="161159"/>
            </a:xfrm>
            <a:custGeom>
              <a:rect b="b" l="l" r="r" t="t"/>
              <a:pathLst>
                <a:path extrusionOk="0" h="161159" w="137196">
                  <a:moveTo>
                    <a:pt x="121810" y="6068"/>
                  </a:moveTo>
                  <a:cubicBezTo>
                    <a:pt x="67503" y="-29517"/>
                    <a:pt x="-28574" y="101005"/>
                    <a:pt x="8159" y="148541"/>
                  </a:cubicBezTo>
                  <a:cubicBezTo>
                    <a:pt x="53449" y="207127"/>
                    <a:pt x="181011" y="44854"/>
                    <a:pt x="121810" y="6068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1332275" y="2029994"/>
              <a:ext cx="101669" cy="111427"/>
            </a:xfrm>
            <a:custGeom>
              <a:rect b="b" l="l" r="r" t="t"/>
              <a:pathLst>
                <a:path extrusionOk="0" h="111427" w="101669">
                  <a:moveTo>
                    <a:pt x="33892" y="24473"/>
                  </a:moveTo>
                  <a:cubicBezTo>
                    <a:pt x="-49702" y="105279"/>
                    <a:pt x="41036" y="158498"/>
                    <a:pt x="94996" y="51248"/>
                  </a:cubicBezTo>
                  <a:cubicBezTo>
                    <a:pt x="120706" y="172"/>
                    <a:pt x="66069" y="-19831"/>
                    <a:pt x="33892" y="24473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258234" y="2963369"/>
              <a:ext cx="156016" cy="136868"/>
            </a:xfrm>
            <a:custGeom>
              <a:rect b="b" l="l" r="r" t="t"/>
              <a:pathLst>
                <a:path extrusionOk="0" h="136868" w="156016">
                  <a:moveTo>
                    <a:pt x="144133" y="11485"/>
                  </a:moveTo>
                  <a:cubicBezTo>
                    <a:pt x="119589" y="-14681"/>
                    <a:pt x="43972" y="7321"/>
                    <a:pt x="30339" y="42755"/>
                  </a:cubicBezTo>
                  <a:cubicBezTo>
                    <a:pt x="-25020" y="87021"/>
                    <a:pt x="3705" y="141962"/>
                    <a:pt x="50153" y="136489"/>
                  </a:cubicBezTo>
                  <a:cubicBezTo>
                    <a:pt x="121243" y="128123"/>
                    <a:pt x="182648" y="52534"/>
                    <a:pt x="144133" y="11485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155513" y="3128041"/>
              <a:ext cx="97449" cy="79285"/>
            </a:xfrm>
            <a:custGeom>
              <a:rect b="b" l="l" r="r" t="t"/>
              <a:pathLst>
                <a:path extrusionOk="0" h="79285" w="97449">
                  <a:moveTo>
                    <a:pt x="97064" y="18564"/>
                  </a:moveTo>
                  <a:cubicBezTo>
                    <a:pt x="90853" y="-7489"/>
                    <a:pt x="39013" y="-10811"/>
                    <a:pt x="3746" y="39401"/>
                  </a:cubicBezTo>
                  <a:cubicBezTo>
                    <a:pt x="-12135" y="62019"/>
                    <a:pt x="25011" y="93950"/>
                    <a:pt x="67527" y="71813"/>
                  </a:cubicBezTo>
                  <a:cubicBezTo>
                    <a:pt x="88251" y="61019"/>
                    <a:pt x="99748" y="38634"/>
                    <a:pt x="97064" y="18564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344575" y="3158171"/>
              <a:ext cx="102943" cy="81004"/>
            </a:xfrm>
            <a:custGeom>
              <a:rect b="b" l="l" r="r" t="t"/>
              <a:pathLst>
                <a:path extrusionOk="0" h="81004" w="102943">
                  <a:moveTo>
                    <a:pt x="19918" y="20479"/>
                  </a:moveTo>
                  <a:cubicBezTo>
                    <a:pt x="-23740" y="41195"/>
                    <a:pt x="12474" y="101750"/>
                    <a:pt x="51057" y="73735"/>
                  </a:cubicBezTo>
                  <a:cubicBezTo>
                    <a:pt x="66472" y="62543"/>
                    <a:pt x="99046" y="39496"/>
                    <a:pt x="102347" y="21403"/>
                  </a:cubicBezTo>
                  <a:cubicBezTo>
                    <a:pt x="109250" y="-16361"/>
                    <a:pt x="54591" y="4047"/>
                    <a:pt x="19918" y="20479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1076440" y="3460118"/>
              <a:ext cx="128870" cy="164420"/>
            </a:xfrm>
            <a:custGeom>
              <a:rect b="b" l="l" r="r" t="t"/>
              <a:pathLst>
                <a:path extrusionOk="0" h="164420" w="128870">
                  <a:moveTo>
                    <a:pt x="52057" y="4952"/>
                  </a:moveTo>
                  <a:cubicBezTo>
                    <a:pt x="26189" y="-11119"/>
                    <a:pt x="-10047" y="13085"/>
                    <a:pt x="2601" y="60779"/>
                  </a:cubicBezTo>
                  <a:cubicBezTo>
                    <a:pt x="3240" y="63192"/>
                    <a:pt x="38303" y="152973"/>
                    <a:pt x="79120" y="162624"/>
                  </a:cubicBezTo>
                  <a:cubicBezTo>
                    <a:pt x="154232" y="180394"/>
                    <a:pt x="143562" y="61787"/>
                    <a:pt x="52057" y="4952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256650" y="3529063"/>
              <a:ext cx="120906" cy="139931"/>
            </a:xfrm>
            <a:custGeom>
              <a:rect b="b" l="l" r="r" t="t"/>
              <a:pathLst>
                <a:path extrusionOk="0" h="139931" w="120906">
                  <a:moveTo>
                    <a:pt x="118421" y="88358"/>
                  </a:moveTo>
                  <a:cubicBezTo>
                    <a:pt x="64866" y="-68300"/>
                    <a:pt x="-34821" y="20330"/>
                    <a:pt x="12305" y="73835"/>
                  </a:cubicBezTo>
                  <a:cubicBezTo>
                    <a:pt x="52760" y="177529"/>
                    <a:pt x="136355" y="140780"/>
                    <a:pt x="118421" y="88358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235207" y="3678664"/>
              <a:ext cx="75602" cy="94238"/>
            </a:xfrm>
            <a:custGeom>
              <a:rect b="b" l="l" r="r" t="t"/>
              <a:pathLst>
                <a:path extrusionOk="0" h="94238" w="75602">
                  <a:moveTo>
                    <a:pt x="74985" y="57695"/>
                  </a:moveTo>
                  <a:cubicBezTo>
                    <a:pt x="71924" y="38204"/>
                    <a:pt x="32973" y="3304"/>
                    <a:pt x="23987" y="823"/>
                  </a:cubicBezTo>
                  <a:cubicBezTo>
                    <a:pt x="-6851" y="-7664"/>
                    <a:pt x="-7926" y="51584"/>
                    <a:pt x="20596" y="82305"/>
                  </a:cubicBezTo>
                  <a:cubicBezTo>
                    <a:pt x="40733" y="103976"/>
                    <a:pt x="81068" y="96339"/>
                    <a:pt x="74985" y="57695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80291" y="2236644"/>
              <a:ext cx="143915" cy="125860"/>
            </a:xfrm>
            <a:custGeom>
              <a:rect b="b" l="l" r="r" t="t"/>
              <a:pathLst>
                <a:path extrusionOk="0" h="125860" w="143915">
                  <a:moveTo>
                    <a:pt x="141190" y="71823"/>
                  </a:moveTo>
                  <a:cubicBezTo>
                    <a:pt x="129038" y="34337"/>
                    <a:pt x="63678" y="-9163"/>
                    <a:pt x="28148" y="1691"/>
                  </a:cubicBezTo>
                  <a:cubicBezTo>
                    <a:pt x="1785" y="9749"/>
                    <a:pt x="-10818" y="43124"/>
                    <a:pt x="11552" y="64194"/>
                  </a:cubicBezTo>
                  <a:cubicBezTo>
                    <a:pt x="34705" y="147517"/>
                    <a:pt x="164192" y="142759"/>
                    <a:pt x="141190" y="71823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284977" y="2283244"/>
              <a:ext cx="81459" cy="76794"/>
            </a:xfrm>
            <a:custGeom>
              <a:rect b="b" l="l" r="r" t="t"/>
              <a:pathLst>
                <a:path extrusionOk="0" h="76794" w="81459">
                  <a:moveTo>
                    <a:pt x="80934" y="34334"/>
                  </a:moveTo>
                  <a:cubicBezTo>
                    <a:pt x="75880" y="13114"/>
                    <a:pt x="52502" y="10062"/>
                    <a:pt x="44922" y="5965"/>
                  </a:cubicBezTo>
                  <a:cubicBezTo>
                    <a:pt x="12333" y="-11617"/>
                    <a:pt x="-11828" y="11753"/>
                    <a:pt x="6106" y="48781"/>
                  </a:cubicBezTo>
                  <a:cubicBezTo>
                    <a:pt x="26462" y="90898"/>
                    <a:pt x="87746" y="85080"/>
                    <a:pt x="80934" y="34334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690994" y="2711279"/>
              <a:ext cx="109723" cy="86416"/>
            </a:xfrm>
            <a:custGeom>
              <a:rect b="b" l="l" r="r" t="t"/>
              <a:pathLst>
                <a:path extrusionOk="0" h="86416" w="109723">
                  <a:moveTo>
                    <a:pt x="97457" y="17746"/>
                  </a:moveTo>
                  <a:cubicBezTo>
                    <a:pt x="80395" y="-15975"/>
                    <a:pt x="16133" y="6373"/>
                    <a:pt x="7681" y="19437"/>
                  </a:cubicBezTo>
                  <a:cubicBezTo>
                    <a:pt x="-15652" y="44919"/>
                    <a:pt x="17682" y="90584"/>
                    <a:pt x="60559" y="86111"/>
                  </a:cubicBezTo>
                  <a:cubicBezTo>
                    <a:pt x="118670" y="80015"/>
                    <a:pt x="117068" y="31817"/>
                    <a:pt x="97457" y="17746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594781" y="1599674"/>
              <a:ext cx="86000" cy="143681"/>
            </a:xfrm>
            <a:custGeom>
              <a:rect b="b" l="l" r="r" t="t"/>
              <a:pathLst>
                <a:path extrusionOk="0" h="143681" w="86000">
                  <a:moveTo>
                    <a:pt x="83903" y="66799"/>
                  </a:moveTo>
                  <a:cubicBezTo>
                    <a:pt x="71992" y="-6377"/>
                    <a:pt x="-16363" y="-39346"/>
                    <a:pt x="2677" y="73188"/>
                  </a:cubicBezTo>
                  <a:cubicBezTo>
                    <a:pt x="10249" y="118003"/>
                    <a:pt x="26694" y="159067"/>
                    <a:pt x="66586" y="137998"/>
                  </a:cubicBezTo>
                  <a:cubicBezTo>
                    <a:pt x="88287" y="126535"/>
                    <a:pt x="87836" y="91040"/>
                    <a:pt x="83903" y="66799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33662" y="1848481"/>
              <a:ext cx="179736" cy="264003"/>
            </a:xfrm>
            <a:custGeom>
              <a:rect b="b" l="l" r="r" t="t"/>
              <a:pathLst>
                <a:path extrusionOk="0" h="264003" w="179736">
                  <a:moveTo>
                    <a:pt x="178993" y="250290"/>
                  </a:moveTo>
                  <a:cubicBezTo>
                    <a:pt x="165074" y="216690"/>
                    <a:pt x="51123" y="23959"/>
                    <a:pt x="22090" y="2552"/>
                  </a:cubicBezTo>
                  <a:cubicBezTo>
                    <a:pt x="10826" y="-5755"/>
                    <a:pt x="-2138" y="7911"/>
                    <a:pt x="298" y="19299"/>
                  </a:cubicBezTo>
                  <a:cubicBezTo>
                    <a:pt x="6434" y="47983"/>
                    <a:pt x="135146" y="234046"/>
                    <a:pt x="160578" y="261009"/>
                  </a:cubicBezTo>
                  <a:cubicBezTo>
                    <a:pt x="167684" y="268533"/>
                    <a:pt x="183317" y="260731"/>
                    <a:pt x="178993" y="2502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240605" y="2678275"/>
              <a:ext cx="324656" cy="43507"/>
            </a:xfrm>
            <a:custGeom>
              <a:rect b="b" l="l" r="r" t="t"/>
              <a:pathLst>
                <a:path extrusionOk="0" h="43507" w="324656">
                  <a:moveTo>
                    <a:pt x="319095" y="8167"/>
                  </a:moveTo>
                  <a:cubicBezTo>
                    <a:pt x="284271" y="-6859"/>
                    <a:pt x="57354" y="2943"/>
                    <a:pt x="18771" y="5574"/>
                  </a:cubicBezTo>
                  <a:cubicBezTo>
                    <a:pt x="-7826" y="7385"/>
                    <a:pt x="-4637" y="44789"/>
                    <a:pt x="18771" y="43473"/>
                  </a:cubicBezTo>
                  <a:cubicBezTo>
                    <a:pt x="269360" y="28793"/>
                    <a:pt x="295468" y="36858"/>
                    <a:pt x="316410" y="28695"/>
                  </a:cubicBezTo>
                  <a:cubicBezTo>
                    <a:pt x="324193" y="25659"/>
                    <a:pt x="328968" y="12421"/>
                    <a:pt x="319095" y="8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98750" y="3270953"/>
              <a:ext cx="167070" cy="261766"/>
            </a:xfrm>
            <a:custGeom>
              <a:rect b="b" l="l" r="r" t="t"/>
              <a:pathLst>
                <a:path extrusionOk="0" h="261766" w="167070">
                  <a:moveTo>
                    <a:pt x="150458" y="3355"/>
                  </a:moveTo>
                  <a:cubicBezTo>
                    <a:pt x="98107" y="68563"/>
                    <a:pt x="47357" y="149955"/>
                    <a:pt x="6082" y="223545"/>
                  </a:cubicBezTo>
                  <a:cubicBezTo>
                    <a:pt x="-11814" y="255431"/>
                    <a:pt x="14414" y="267578"/>
                    <a:pt x="25385" y="259189"/>
                  </a:cubicBezTo>
                  <a:cubicBezTo>
                    <a:pt x="46252" y="243231"/>
                    <a:pt x="165640" y="16119"/>
                    <a:pt x="166023" y="15367"/>
                  </a:cubicBezTo>
                  <a:cubicBezTo>
                    <a:pt x="170843" y="5956"/>
                    <a:pt x="157887" y="-5906"/>
                    <a:pt x="150458" y="3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913884" y="3449307"/>
              <a:ext cx="71376" cy="341291"/>
            </a:xfrm>
            <a:custGeom>
              <a:rect b="b" l="l" r="r" t="t"/>
              <a:pathLst>
                <a:path extrusionOk="0" h="341291" w="71376">
                  <a:moveTo>
                    <a:pt x="66319" y="283715"/>
                  </a:moveTo>
                  <a:cubicBezTo>
                    <a:pt x="32684" y="81708"/>
                    <a:pt x="39301" y="39261"/>
                    <a:pt x="22728" y="5180"/>
                  </a:cubicBezTo>
                  <a:cubicBezTo>
                    <a:pt x="18510" y="-3502"/>
                    <a:pt x="6020" y="-315"/>
                    <a:pt x="3403" y="7705"/>
                  </a:cubicBezTo>
                  <a:cubicBezTo>
                    <a:pt x="-11523" y="53400"/>
                    <a:pt x="27007" y="336340"/>
                    <a:pt x="35060" y="331709"/>
                  </a:cubicBezTo>
                  <a:cubicBezTo>
                    <a:pt x="42843" y="346540"/>
                    <a:pt x="65642" y="343466"/>
                    <a:pt x="70034" y="327237"/>
                  </a:cubicBezTo>
                  <a:cubicBezTo>
                    <a:pt x="73816" y="313316"/>
                    <a:pt x="68643" y="297658"/>
                    <a:pt x="66319" y="28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382361" y="2995167"/>
              <a:ext cx="250800" cy="202614"/>
            </a:xfrm>
            <a:custGeom>
              <a:rect b="b" l="l" r="r" t="t"/>
              <a:pathLst>
                <a:path extrusionOk="0" h="202614" w="250800">
                  <a:moveTo>
                    <a:pt x="229515" y="156753"/>
                  </a:moveTo>
                  <a:cubicBezTo>
                    <a:pt x="43767" y="-21163"/>
                    <a:pt x="-78719" y="-42315"/>
                    <a:pt x="59032" y="66408"/>
                  </a:cubicBezTo>
                  <a:cubicBezTo>
                    <a:pt x="163253" y="148665"/>
                    <a:pt x="246186" y="236731"/>
                    <a:pt x="250720" y="189255"/>
                  </a:cubicBezTo>
                  <a:cubicBezTo>
                    <a:pt x="251976" y="176131"/>
                    <a:pt x="238147" y="165021"/>
                    <a:pt x="229515" y="1567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477063" y="2299945"/>
              <a:ext cx="306575" cy="85136"/>
            </a:xfrm>
            <a:custGeom>
              <a:rect b="b" l="l" r="r" t="t"/>
              <a:pathLst>
                <a:path extrusionOk="0" h="85136" w="306575">
                  <a:moveTo>
                    <a:pt x="2951" y="69762"/>
                  </a:moveTo>
                  <a:cubicBezTo>
                    <a:pt x="-33745" y="118072"/>
                    <a:pt x="283648" y="38492"/>
                    <a:pt x="299086" y="22947"/>
                  </a:cubicBezTo>
                  <a:cubicBezTo>
                    <a:pt x="360453" y="-38826"/>
                    <a:pt x="25186" y="40469"/>
                    <a:pt x="2951" y="69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973619" y="1794152"/>
              <a:ext cx="85172" cy="238280"/>
            </a:xfrm>
            <a:custGeom>
              <a:rect b="b" l="l" r="r" t="t"/>
              <a:pathLst>
                <a:path extrusionOk="0" h="238280" w="85172">
                  <a:moveTo>
                    <a:pt x="83449" y="10667"/>
                  </a:moveTo>
                  <a:cubicBezTo>
                    <a:pt x="46836" y="-55466"/>
                    <a:pt x="-2139" y="206750"/>
                    <a:pt x="72" y="226061"/>
                  </a:cubicBezTo>
                  <a:cubicBezTo>
                    <a:pt x="1531" y="238787"/>
                    <a:pt x="15766" y="242688"/>
                    <a:pt x="23473" y="232397"/>
                  </a:cubicBezTo>
                  <a:cubicBezTo>
                    <a:pt x="37031" y="214290"/>
                    <a:pt x="95924" y="33195"/>
                    <a:pt x="83449" y="106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542068" y="4026786"/>
              <a:ext cx="64404" cy="157077"/>
            </a:xfrm>
            <a:custGeom>
              <a:rect b="b" l="l" r="r" t="t"/>
              <a:pathLst>
                <a:path extrusionOk="0" h="157077" w="64404">
                  <a:moveTo>
                    <a:pt x="47367" y="2217"/>
                  </a:moveTo>
                  <a:cubicBezTo>
                    <a:pt x="19635" y="15853"/>
                    <a:pt x="-27716" y="189122"/>
                    <a:pt x="21176" y="151832"/>
                  </a:cubicBezTo>
                  <a:cubicBezTo>
                    <a:pt x="29553" y="145450"/>
                    <a:pt x="94590" y="-20987"/>
                    <a:pt x="47367" y="2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478483" y="4055235"/>
              <a:ext cx="47737" cy="87477"/>
            </a:xfrm>
            <a:custGeom>
              <a:rect b="b" l="l" r="r" t="t"/>
              <a:pathLst>
                <a:path extrusionOk="0" h="87477" w="47737">
                  <a:moveTo>
                    <a:pt x="47697" y="11051"/>
                  </a:moveTo>
                  <a:cubicBezTo>
                    <a:pt x="48629" y="1948"/>
                    <a:pt x="33537" y="-8072"/>
                    <a:pt x="25085" y="10299"/>
                  </a:cubicBezTo>
                  <a:cubicBezTo>
                    <a:pt x="21980" y="16380"/>
                    <a:pt x="15370" y="32127"/>
                    <a:pt x="5895" y="50093"/>
                  </a:cubicBezTo>
                  <a:cubicBezTo>
                    <a:pt x="-17799" y="95096"/>
                    <a:pt x="36861" y="117323"/>
                    <a:pt x="47697" y="110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345693" y="4043791"/>
              <a:ext cx="49504" cy="68209"/>
            </a:xfrm>
            <a:custGeom>
              <a:rect b="b" l="l" r="r" t="t"/>
              <a:pathLst>
                <a:path extrusionOk="0" h="68209" w="49504">
                  <a:moveTo>
                    <a:pt x="11793" y="22818"/>
                  </a:moveTo>
                  <a:cubicBezTo>
                    <a:pt x="-19631" y="65273"/>
                    <a:pt x="19787" y="83967"/>
                    <a:pt x="36939" y="52389"/>
                  </a:cubicBezTo>
                  <a:cubicBezTo>
                    <a:pt x="63768" y="2936"/>
                    <a:pt x="43999" y="-20689"/>
                    <a:pt x="11793" y="228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2060992" y="2612058"/>
              <a:ext cx="188026" cy="74163"/>
            </a:xfrm>
            <a:custGeom>
              <a:rect b="b" l="l" r="r" t="t"/>
              <a:pathLst>
                <a:path extrusionOk="0" h="74163" w="188026">
                  <a:moveTo>
                    <a:pt x="186408" y="49338"/>
                  </a:moveTo>
                  <a:cubicBezTo>
                    <a:pt x="179369" y="27667"/>
                    <a:pt x="158292" y="27321"/>
                    <a:pt x="99542" y="12596"/>
                  </a:cubicBezTo>
                  <a:cubicBezTo>
                    <a:pt x="-29125" y="-19659"/>
                    <a:pt x="-16493" y="17339"/>
                    <a:pt x="44544" y="42069"/>
                  </a:cubicBezTo>
                  <a:cubicBezTo>
                    <a:pt x="93165" y="61755"/>
                    <a:pt x="202597" y="99227"/>
                    <a:pt x="186408" y="493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1"/>
            <p:cNvGrpSpPr/>
            <p:nvPr/>
          </p:nvGrpSpPr>
          <p:grpSpPr>
            <a:xfrm>
              <a:off x="2117088" y="2727399"/>
              <a:ext cx="104247" cy="46459"/>
              <a:chOff x="2117088" y="2727399"/>
              <a:chExt cx="104247" cy="46459"/>
            </a:xfrm>
          </p:grpSpPr>
          <p:sp>
            <p:nvSpPr>
              <p:cNvPr id="449" name="Google Shape;449;p11"/>
              <p:cNvSpPr/>
              <p:nvPr/>
            </p:nvSpPr>
            <p:spPr>
              <a:xfrm>
                <a:off x="2128839" y="2756777"/>
                <a:ext cx="1029" cy="781"/>
              </a:xfrm>
              <a:custGeom>
                <a:rect b="b" l="l" r="r" t="t"/>
                <a:pathLst>
                  <a:path extrusionOk="0" h="781" w="1029">
                    <a:moveTo>
                      <a:pt x="1030" y="781"/>
                    </a:moveTo>
                    <a:cubicBezTo>
                      <a:pt x="797" y="623"/>
                      <a:pt x="594" y="420"/>
                      <a:pt x="368" y="247"/>
                    </a:cubicBezTo>
                    <a:cubicBezTo>
                      <a:pt x="-196" y="-144"/>
                      <a:pt x="-211" y="-144"/>
                      <a:pt x="1030" y="7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1"/>
              <p:cNvSpPr/>
              <p:nvPr/>
            </p:nvSpPr>
            <p:spPr>
              <a:xfrm>
                <a:off x="2117088" y="2727399"/>
                <a:ext cx="104247" cy="46459"/>
              </a:xfrm>
              <a:custGeom>
                <a:rect b="b" l="l" r="r" t="t"/>
                <a:pathLst>
                  <a:path extrusionOk="0" h="46459" w="104247">
                    <a:moveTo>
                      <a:pt x="94188" y="7744"/>
                    </a:moveTo>
                    <a:cubicBezTo>
                      <a:pt x="84961" y="1355"/>
                      <a:pt x="35370" y="-4719"/>
                      <a:pt x="9277" y="5369"/>
                    </a:cubicBezTo>
                    <a:cubicBezTo>
                      <a:pt x="-5484" y="5670"/>
                      <a:pt x="-7868" y="29054"/>
                      <a:pt x="42100" y="40578"/>
                    </a:cubicBezTo>
                    <a:cubicBezTo>
                      <a:pt x="53409" y="43186"/>
                      <a:pt x="79194" y="48899"/>
                      <a:pt x="89270" y="45306"/>
                    </a:cubicBezTo>
                    <a:cubicBezTo>
                      <a:pt x="106775" y="39074"/>
                      <a:pt x="109610" y="18426"/>
                      <a:pt x="94188" y="77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1"/>
              <p:cNvSpPr/>
              <p:nvPr/>
            </p:nvSpPr>
            <p:spPr>
              <a:xfrm>
                <a:off x="2132386" y="2729874"/>
                <a:ext cx="1099" cy="454"/>
              </a:xfrm>
              <a:custGeom>
                <a:rect b="b" l="l" r="r" t="t"/>
                <a:pathLst>
                  <a:path extrusionOk="0" h="454" w="1099">
                    <a:moveTo>
                      <a:pt x="385" y="331"/>
                    </a:moveTo>
                    <a:cubicBezTo>
                      <a:pt x="618" y="225"/>
                      <a:pt x="867" y="90"/>
                      <a:pt x="1100" y="0"/>
                    </a:cubicBezTo>
                    <a:cubicBezTo>
                      <a:pt x="-231" y="526"/>
                      <a:pt x="-201" y="534"/>
                      <a:pt x="385" y="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11"/>
            <p:cNvGrpSpPr/>
            <p:nvPr/>
          </p:nvGrpSpPr>
          <p:grpSpPr>
            <a:xfrm>
              <a:off x="2086579" y="2874832"/>
              <a:ext cx="89454" cy="61700"/>
              <a:chOff x="2086579" y="2874832"/>
              <a:chExt cx="89454" cy="61700"/>
            </a:xfrm>
          </p:grpSpPr>
          <p:sp>
            <p:nvSpPr>
              <p:cNvPr id="453" name="Google Shape;453;p11"/>
              <p:cNvSpPr/>
              <p:nvPr/>
            </p:nvSpPr>
            <p:spPr>
              <a:xfrm>
                <a:off x="2095106" y="2875443"/>
                <a:ext cx="1279" cy="557"/>
              </a:xfrm>
              <a:custGeom>
                <a:rect b="b" l="l" r="r" t="t"/>
                <a:pathLst>
                  <a:path extrusionOk="0" h="557" w="1279">
                    <a:moveTo>
                      <a:pt x="767" y="272"/>
                    </a:moveTo>
                    <a:cubicBezTo>
                      <a:pt x="1406" y="-14"/>
                      <a:pt x="1729" y="-262"/>
                      <a:pt x="0" y="557"/>
                    </a:cubicBezTo>
                    <a:cubicBezTo>
                      <a:pt x="466" y="414"/>
                      <a:pt x="263" y="490"/>
                      <a:pt x="767" y="2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1"/>
              <p:cNvSpPr/>
              <p:nvPr/>
            </p:nvSpPr>
            <p:spPr>
              <a:xfrm>
                <a:off x="2086579" y="2874832"/>
                <a:ext cx="89454" cy="61700"/>
              </a:xfrm>
              <a:custGeom>
                <a:rect b="b" l="l" r="r" t="t"/>
                <a:pathLst>
                  <a:path extrusionOk="0" h="61700" w="89454">
                    <a:moveTo>
                      <a:pt x="88505" y="36963"/>
                    </a:moveTo>
                    <a:cubicBezTo>
                      <a:pt x="71105" y="-9107"/>
                      <a:pt x="-71902" y="-20480"/>
                      <a:pt x="46493" y="51877"/>
                    </a:cubicBezTo>
                    <a:cubicBezTo>
                      <a:pt x="54035" y="56485"/>
                      <a:pt x="59209" y="61002"/>
                      <a:pt x="69676" y="61671"/>
                    </a:cubicBezTo>
                    <a:cubicBezTo>
                      <a:pt x="81580" y="62430"/>
                      <a:pt x="92844" y="48464"/>
                      <a:pt x="88505" y="369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5" name="Google Shape;455;p11"/>
            <p:cNvSpPr/>
            <p:nvPr/>
          </p:nvSpPr>
          <p:spPr>
            <a:xfrm>
              <a:off x="2040752" y="3000078"/>
              <a:ext cx="64817" cy="86998"/>
            </a:xfrm>
            <a:custGeom>
              <a:rect b="b" l="l" r="r" t="t"/>
              <a:pathLst>
                <a:path extrusionOk="0" h="86998" w="64817">
                  <a:moveTo>
                    <a:pt x="63009" y="57821"/>
                  </a:moveTo>
                  <a:cubicBezTo>
                    <a:pt x="58392" y="46336"/>
                    <a:pt x="32291" y="2430"/>
                    <a:pt x="15575" y="1536"/>
                  </a:cubicBezTo>
                  <a:cubicBezTo>
                    <a:pt x="-18240" y="-12010"/>
                    <a:pt x="10056" y="68074"/>
                    <a:pt x="33968" y="84078"/>
                  </a:cubicBezTo>
                  <a:cubicBezTo>
                    <a:pt x="48037" y="93496"/>
                    <a:pt x="71513" y="78914"/>
                    <a:pt x="63009" y="57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609864" y="1181819"/>
              <a:ext cx="51615" cy="149095"/>
            </a:xfrm>
            <a:custGeom>
              <a:rect b="b" l="l" r="r" t="t"/>
              <a:pathLst>
                <a:path extrusionOk="0" h="149095" w="51615">
                  <a:moveTo>
                    <a:pt x="49886" y="88533"/>
                  </a:moveTo>
                  <a:cubicBezTo>
                    <a:pt x="40269" y="-24377"/>
                    <a:pt x="8867" y="-3217"/>
                    <a:pt x="2062" y="13004"/>
                  </a:cubicBezTo>
                  <a:cubicBezTo>
                    <a:pt x="-2713" y="24385"/>
                    <a:pt x="2047" y="38246"/>
                    <a:pt x="3927" y="73807"/>
                  </a:cubicBezTo>
                  <a:cubicBezTo>
                    <a:pt x="6709" y="126245"/>
                    <a:pt x="784" y="125703"/>
                    <a:pt x="4731" y="135062"/>
                  </a:cubicBezTo>
                  <a:cubicBezTo>
                    <a:pt x="14056" y="157154"/>
                    <a:pt x="44660" y="151471"/>
                    <a:pt x="49932" y="129793"/>
                  </a:cubicBezTo>
                  <a:cubicBezTo>
                    <a:pt x="53112" y="116766"/>
                    <a:pt x="51014" y="101732"/>
                    <a:pt x="49886" y="885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508366" y="1224831"/>
              <a:ext cx="57895" cy="98636"/>
            </a:xfrm>
            <a:custGeom>
              <a:rect b="b" l="l" r="r" t="t"/>
              <a:pathLst>
                <a:path extrusionOk="0" h="98636" w="57895">
                  <a:moveTo>
                    <a:pt x="56645" y="54985"/>
                  </a:moveTo>
                  <a:cubicBezTo>
                    <a:pt x="44787" y="-12178"/>
                    <a:pt x="-7008" y="-12531"/>
                    <a:pt x="797" y="25549"/>
                  </a:cubicBezTo>
                  <a:cubicBezTo>
                    <a:pt x="805" y="25602"/>
                    <a:pt x="8309" y="41770"/>
                    <a:pt x="13821" y="76836"/>
                  </a:cubicBezTo>
                  <a:cubicBezTo>
                    <a:pt x="18897" y="109046"/>
                    <a:pt x="66112" y="108580"/>
                    <a:pt x="56645" y="549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8" name="Google Shape;458;p11"/>
            <p:cNvGrpSpPr/>
            <p:nvPr/>
          </p:nvGrpSpPr>
          <p:grpSpPr>
            <a:xfrm>
              <a:off x="389823" y="1257658"/>
              <a:ext cx="50401" cy="88895"/>
              <a:chOff x="389823" y="1257658"/>
              <a:chExt cx="50401" cy="88895"/>
            </a:xfrm>
          </p:grpSpPr>
          <p:sp>
            <p:nvSpPr>
              <p:cNvPr id="459" name="Google Shape;459;p11"/>
              <p:cNvSpPr/>
              <p:nvPr/>
            </p:nvSpPr>
            <p:spPr>
              <a:xfrm>
                <a:off x="389823" y="1257658"/>
                <a:ext cx="50401" cy="88895"/>
              </a:xfrm>
              <a:custGeom>
                <a:rect b="b" l="l" r="r" t="t"/>
                <a:pathLst>
                  <a:path extrusionOk="0" h="88895" w="50401">
                    <a:moveTo>
                      <a:pt x="47040" y="46219"/>
                    </a:moveTo>
                    <a:cubicBezTo>
                      <a:pt x="41385" y="30802"/>
                      <a:pt x="32880" y="-2001"/>
                      <a:pt x="17285" y="96"/>
                    </a:cubicBezTo>
                    <a:cubicBezTo>
                      <a:pt x="4095" y="1870"/>
                      <a:pt x="-544" y="26014"/>
                      <a:pt x="50" y="39416"/>
                    </a:cubicBezTo>
                    <a:cubicBezTo>
                      <a:pt x="3283" y="112344"/>
                      <a:pt x="65312" y="95980"/>
                      <a:pt x="47040" y="462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421418" y="1266955"/>
                <a:ext cx="639" cy="804"/>
              </a:xfrm>
              <a:custGeom>
                <a:rect b="b" l="l" r="r" t="t"/>
                <a:pathLst>
                  <a:path extrusionOk="0" h="804" w="639">
                    <a:moveTo>
                      <a:pt x="0" y="0"/>
                    </a:moveTo>
                    <a:cubicBezTo>
                      <a:pt x="308" y="436"/>
                      <a:pt x="564" y="767"/>
                      <a:pt x="639" y="804"/>
                    </a:cubicBezTo>
                    <a:cubicBezTo>
                      <a:pt x="338" y="421"/>
                      <a:pt x="211" y="26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1" name="Google Shape;461;p11"/>
            <p:cNvSpPr/>
            <p:nvPr/>
          </p:nvSpPr>
          <p:spPr>
            <a:xfrm>
              <a:off x="269934" y="1331141"/>
              <a:ext cx="74999" cy="69479"/>
            </a:xfrm>
            <a:custGeom>
              <a:rect b="b" l="l" r="r" t="t"/>
              <a:pathLst>
                <a:path extrusionOk="0" h="69479" w="74999">
                  <a:moveTo>
                    <a:pt x="73401" y="38530"/>
                  </a:moveTo>
                  <a:cubicBezTo>
                    <a:pt x="59068" y="-2466"/>
                    <a:pt x="2822" y="-9367"/>
                    <a:pt x="40" y="11290"/>
                  </a:cubicBezTo>
                  <a:cubicBezTo>
                    <a:pt x="-1066" y="19483"/>
                    <a:pt x="21200" y="35644"/>
                    <a:pt x="30607" y="50896"/>
                  </a:cubicBezTo>
                  <a:cubicBezTo>
                    <a:pt x="52895" y="86999"/>
                    <a:pt x="82191" y="63667"/>
                    <a:pt x="73401" y="385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1552307" y="3834945"/>
              <a:ext cx="62125" cy="71696"/>
            </a:xfrm>
            <a:custGeom>
              <a:rect b="b" l="l" r="r" t="t"/>
              <a:pathLst>
                <a:path extrusionOk="0" h="71696" w="62125">
                  <a:moveTo>
                    <a:pt x="61412" y="41752"/>
                  </a:moveTo>
                  <a:cubicBezTo>
                    <a:pt x="58562" y="26689"/>
                    <a:pt x="30409" y="-2371"/>
                    <a:pt x="14753" y="155"/>
                  </a:cubicBezTo>
                  <a:cubicBezTo>
                    <a:pt x="4338" y="-206"/>
                    <a:pt x="-2189" y="10174"/>
                    <a:pt x="676" y="18225"/>
                  </a:cubicBezTo>
                  <a:cubicBezTo>
                    <a:pt x="1534" y="27147"/>
                    <a:pt x="5797" y="27012"/>
                    <a:pt x="18378" y="53494"/>
                  </a:cubicBezTo>
                  <a:cubicBezTo>
                    <a:pt x="32740" y="83696"/>
                    <a:pt x="67525" y="73917"/>
                    <a:pt x="61412" y="41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1492243" y="3890591"/>
              <a:ext cx="54281" cy="68625"/>
            </a:xfrm>
            <a:custGeom>
              <a:rect b="b" l="l" r="r" t="t"/>
              <a:pathLst>
                <a:path extrusionOk="0" h="68625" w="54281">
                  <a:moveTo>
                    <a:pt x="54281" y="50338"/>
                  </a:moveTo>
                  <a:cubicBezTo>
                    <a:pt x="54319" y="40761"/>
                    <a:pt x="6908" y="-21327"/>
                    <a:pt x="313" y="7635"/>
                  </a:cubicBezTo>
                  <a:cubicBezTo>
                    <a:pt x="-807" y="12551"/>
                    <a:pt x="1426" y="14693"/>
                    <a:pt x="1547" y="17219"/>
                  </a:cubicBezTo>
                  <a:cubicBezTo>
                    <a:pt x="6863" y="87192"/>
                    <a:pt x="54206" y="72354"/>
                    <a:pt x="54281" y="503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4" name="Google Shape;464;p11"/>
            <p:cNvGrpSpPr/>
            <p:nvPr/>
          </p:nvGrpSpPr>
          <p:grpSpPr>
            <a:xfrm>
              <a:off x="1722299" y="1569730"/>
              <a:ext cx="66800" cy="81367"/>
              <a:chOff x="1722299" y="1569730"/>
              <a:chExt cx="66800" cy="81367"/>
            </a:xfrm>
          </p:grpSpPr>
          <p:sp>
            <p:nvSpPr>
              <p:cNvPr id="465" name="Google Shape;465;p11"/>
              <p:cNvSpPr/>
              <p:nvPr/>
            </p:nvSpPr>
            <p:spPr>
              <a:xfrm>
                <a:off x="1762150" y="1587862"/>
                <a:ext cx="200" cy="211"/>
              </a:xfrm>
              <a:custGeom>
                <a:rect b="b" l="l" r="r" t="t"/>
                <a:pathLst>
                  <a:path extrusionOk="0" h="211" w="200">
                    <a:moveTo>
                      <a:pt x="201" y="0"/>
                    </a:moveTo>
                    <a:cubicBezTo>
                      <a:pt x="-93" y="308"/>
                      <a:pt x="-40" y="256"/>
                      <a:pt x="201" y="0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1722299" y="1569730"/>
                <a:ext cx="66800" cy="81367"/>
              </a:xfrm>
              <a:custGeom>
                <a:rect b="b" l="l" r="r" t="t"/>
                <a:pathLst>
                  <a:path extrusionOk="0" h="81367" w="66800">
                    <a:moveTo>
                      <a:pt x="44255" y="13216"/>
                    </a:moveTo>
                    <a:cubicBezTo>
                      <a:pt x="43254" y="14171"/>
                      <a:pt x="37570" y="20680"/>
                      <a:pt x="41239" y="16914"/>
                    </a:cubicBezTo>
                    <a:cubicBezTo>
                      <a:pt x="3551" y="55618"/>
                      <a:pt x="3852" y="47590"/>
                      <a:pt x="686" y="58595"/>
                    </a:cubicBezTo>
                    <a:cubicBezTo>
                      <a:pt x="-3901" y="74560"/>
                      <a:pt x="14974" y="95375"/>
                      <a:pt x="43232" y="68216"/>
                    </a:cubicBezTo>
                    <a:cubicBezTo>
                      <a:pt x="78356" y="34481"/>
                      <a:pt x="70423" y="-27074"/>
                      <a:pt x="44255" y="132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7" name="Google Shape;467;p11"/>
            <p:cNvSpPr/>
            <p:nvPr/>
          </p:nvSpPr>
          <p:spPr>
            <a:xfrm>
              <a:off x="1777665" y="1637218"/>
              <a:ext cx="43089" cy="48498"/>
            </a:xfrm>
            <a:custGeom>
              <a:rect b="b" l="l" r="r" t="t"/>
              <a:pathLst>
                <a:path extrusionOk="0" h="48498" w="43089">
                  <a:moveTo>
                    <a:pt x="3048" y="25188"/>
                  </a:moveTo>
                  <a:cubicBezTo>
                    <a:pt x="-6946" y="43559"/>
                    <a:pt x="9514" y="56608"/>
                    <a:pt x="25290" y="42619"/>
                  </a:cubicBezTo>
                  <a:cubicBezTo>
                    <a:pt x="64949" y="7365"/>
                    <a:pt x="29704" y="-23521"/>
                    <a:pt x="3048" y="25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-441583" y="1969506"/>
              <a:ext cx="89787" cy="84675"/>
            </a:xfrm>
            <a:custGeom>
              <a:rect b="b" l="l" r="r" t="t"/>
              <a:pathLst>
                <a:path extrusionOk="0" h="84675" w="89787">
                  <a:moveTo>
                    <a:pt x="89420" y="52324"/>
                  </a:moveTo>
                  <a:cubicBezTo>
                    <a:pt x="85735" y="39192"/>
                    <a:pt x="51025" y="14379"/>
                    <a:pt x="41708" y="8110"/>
                  </a:cubicBezTo>
                  <a:cubicBezTo>
                    <a:pt x="10893" y="-12622"/>
                    <a:pt x="-3552" y="11387"/>
                    <a:pt x="741" y="24639"/>
                  </a:cubicBezTo>
                  <a:cubicBezTo>
                    <a:pt x="2742" y="30826"/>
                    <a:pt x="31760" y="67387"/>
                    <a:pt x="52047" y="81038"/>
                  </a:cubicBezTo>
                  <a:cubicBezTo>
                    <a:pt x="66635" y="90847"/>
                    <a:pt x="93225" y="80669"/>
                    <a:pt x="89420" y="523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9" name="Google Shape;469;p11"/>
            <p:cNvGrpSpPr/>
            <p:nvPr/>
          </p:nvGrpSpPr>
          <p:grpSpPr>
            <a:xfrm>
              <a:off x="-509675" y="2063090"/>
              <a:ext cx="86827" cy="71633"/>
              <a:chOff x="-509675" y="2063090"/>
              <a:chExt cx="86827" cy="71633"/>
            </a:xfrm>
          </p:grpSpPr>
          <p:sp>
            <p:nvSpPr>
              <p:cNvPr id="470" name="Google Shape;470;p11"/>
              <p:cNvSpPr/>
              <p:nvPr/>
            </p:nvSpPr>
            <p:spPr>
              <a:xfrm>
                <a:off x="-508551" y="2078011"/>
                <a:ext cx="409" cy="976"/>
              </a:xfrm>
              <a:custGeom>
                <a:rect b="b" l="l" r="r" t="t"/>
                <a:pathLst>
                  <a:path extrusionOk="0" h="976" w="409">
                    <a:moveTo>
                      <a:pt x="410" y="976"/>
                    </a:moveTo>
                    <a:cubicBezTo>
                      <a:pt x="252" y="721"/>
                      <a:pt x="229" y="427"/>
                      <a:pt x="94" y="164"/>
                    </a:cubicBezTo>
                    <a:cubicBezTo>
                      <a:pt x="-147" y="-362"/>
                      <a:pt x="117" y="503"/>
                      <a:pt x="410" y="9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-509675" y="2063090"/>
                <a:ext cx="86827" cy="71633"/>
              </a:xfrm>
              <a:custGeom>
                <a:rect b="b" l="l" r="r" t="t"/>
                <a:pathLst>
                  <a:path extrusionOk="0" h="71633" w="86827">
                    <a:moveTo>
                      <a:pt x="80384" y="33809"/>
                    </a:moveTo>
                    <a:cubicBezTo>
                      <a:pt x="76444" y="28886"/>
                      <a:pt x="71157" y="26495"/>
                      <a:pt x="66074" y="26533"/>
                    </a:cubicBezTo>
                    <a:cubicBezTo>
                      <a:pt x="50193" y="17813"/>
                      <a:pt x="41545" y="10906"/>
                      <a:pt x="30401" y="6177"/>
                    </a:cubicBezTo>
                    <a:cubicBezTo>
                      <a:pt x="-279" y="-9315"/>
                      <a:pt x="-2166" y="8410"/>
                      <a:pt x="1218" y="15077"/>
                    </a:cubicBezTo>
                    <a:cubicBezTo>
                      <a:pt x="45831" y="111405"/>
                      <a:pt x="106905" y="61456"/>
                      <a:pt x="80384" y="338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2" name="Google Shape;472;p11"/>
          <p:cNvGrpSpPr/>
          <p:nvPr/>
        </p:nvGrpSpPr>
        <p:grpSpPr>
          <a:xfrm rot="-923387">
            <a:off x="4746819" y="3793267"/>
            <a:ext cx="1466323" cy="1510104"/>
            <a:chOff x="9491897" y="7584669"/>
            <a:chExt cx="2932472" cy="3019868"/>
          </a:xfrm>
        </p:grpSpPr>
        <p:sp>
          <p:nvSpPr>
            <p:cNvPr id="473" name="Google Shape;473;p11"/>
            <p:cNvSpPr/>
            <p:nvPr/>
          </p:nvSpPr>
          <p:spPr>
            <a:xfrm>
              <a:off x="9589340" y="8332157"/>
              <a:ext cx="1207" cy="1369"/>
            </a:xfrm>
            <a:custGeom>
              <a:rect b="b" l="l" r="r" t="t"/>
              <a:pathLst>
                <a:path extrusionOk="0" h="1369" w="1207">
                  <a:moveTo>
                    <a:pt x="1208" y="0"/>
                  </a:moveTo>
                  <a:cubicBezTo>
                    <a:pt x="803" y="441"/>
                    <a:pt x="405" y="923"/>
                    <a:pt x="0" y="1370"/>
                  </a:cubicBezTo>
                  <a:cubicBezTo>
                    <a:pt x="405" y="881"/>
                    <a:pt x="803" y="441"/>
                    <a:pt x="1208" y="0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9491897" y="7584669"/>
              <a:ext cx="2932472" cy="3019868"/>
            </a:xfrm>
            <a:custGeom>
              <a:rect b="b" l="l" r="r" t="t"/>
              <a:pathLst>
                <a:path extrusionOk="0" h="3019868" w="2932472">
                  <a:moveTo>
                    <a:pt x="2843639" y="1438964"/>
                  </a:moveTo>
                  <a:cubicBezTo>
                    <a:pt x="2665591" y="1334992"/>
                    <a:pt x="2458095" y="1446532"/>
                    <a:pt x="2327055" y="1576544"/>
                  </a:cubicBezTo>
                  <a:cubicBezTo>
                    <a:pt x="2235857" y="1668682"/>
                    <a:pt x="2170760" y="1782756"/>
                    <a:pt x="2083668" y="1878558"/>
                  </a:cubicBezTo>
                  <a:cubicBezTo>
                    <a:pt x="2060526" y="1846912"/>
                    <a:pt x="2069905" y="1452235"/>
                    <a:pt x="2039322" y="1114266"/>
                  </a:cubicBezTo>
                  <a:cubicBezTo>
                    <a:pt x="1966006" y="304208"/>
                    <a:pt x="1983785" y="188408"/>
                    <a:pt x="1855113" y="133027"/>
                  </a:cubicBezTo>
                  <a:cubicBezTo>
                    <a:pt x="1770830" y="96746"/>
                    <a:pt x="1552668" y="112925"/>
                    <a:pt x="1546678" y="510927"/>
                  </a:cubicBezTo>
                  <a:cubicBezTo>
                    <a:pt x="1541423" y="859649"/>
                    <a:pt x="1599273" y="1185017"/>
                    <a:pt x="1561794" y="1214105"/>
                  </a:cubicBezTo>
                  <a:cubicBezTo>
                    <a:pt x="1519368" y="1247042"/>
                    <a:pt x="1484443" y="1065059"/>
                    <a:pt x="1479805" y="1046889"/>
                  </a:cubicBezTo>
                  <a:cubicBezTo>
                    <a:pt x="1373315" y="629769"/>
                    <a:pt x="1359618" y="-97807"/>
                    <a:pt x="1052318" y="10944"/>
                  </a:cubicBezTo>
                  <a:cubicBezTo>
                    <a:pt x="764452" y="112823"/>
                    <a:pt x="1090353" y="876366"/>
                    <a:pt x="1057433" y="1223929"/>
                  </a:cubicBezTo>
                  <a:cubicBezTo>
                    <a:pt x="1054752" y="1252262"/>
                    <a:pt x="1029091" y="1275786"/>
                    <a:pt x="1003080" y="1251743"/>
                  </a:cubicBezTo>
                  <a:cubicBezTo>
                    <a:pt x="965371" y="1216881"/>
                    <a:pt x="837406" y="647764"/>
                    <a:pt x="732643" y="408464"/>
                  </a:cubicBezTo>
                  <a:cubicBezTo>
                    <a:pt x="606477" y="180194"/>
                    <a:pt x="340775" y="258241"/>
                    <a:pt x="367082" y="520528"/>
                  </a:cubicBezTo>
                  <a:cubicBezTo>
                    <a:pt x="380664" y="696646"/>
                    <a:pt x="589876" y="1285731"/>
                    <a:pt x="595885" y="1356554"/>
                  </a:cubicBezTo>
                  <a:cubicBezTo>
                    <a:pt x="600782" y="1414337"/>
                    <a:pt x="562783" y="1426485"/>
                    <a:pt x="538778" y="1368636"/>
                  </a:cubicBezTo>
                  <a:cubicBezTo>
                    <a:pt x="379807" y="985600"/>
                    <a:pt x="315084" y="601231"/>
                    <a:pt x="107087" y="734049"/>
                  </a:cubicBezTo>
                  <a:cubicBezTo>
                    <a:pt x="-90396" y="860150"/>
                    <a:pt x="38016" y="1178047"/>
                    <a:pt x="78346" y="1352668"/>
                  </a:cubicBezTo>
                  <a:cubicBezTo>
                    <a:pt x="164236" y="1724582"/>
                    <a:pt x="356972" y="2563945"/>
                    <a:pt x="645509" y="2811362"/>
                  </a:cubicBezTo>
                  <a:cubicBezTo>
                    <a:pt x="834609" y="2973509"/>
                    <a:pt x="1130055" y="3024690"/>
                    <a:pt x="1373213" y="3019518"/>
                  </a:cubicBezTo>
                  <a:cubicBezTo>
                    <a:pt x="2146422" y="3003080"/>
                    <a:pt x="2219418" y="2548870"/>
                    <a:pt x="2633565" y="1976405"/>
                  </a:cubicBezTo>
                  <a:cubicBezTo>
                    <a:pt x="2728997" y="1844504"/>
                    <a:pt x="3100198" y="1580690"/>
                    <a:pt x="2843639" y="14389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10753418" y="9586826"/>
              <a:ext cx="657126" cy="577258"/>
            </a:xfrm>
            <a:custGeom>
              <a:rect b="b" l="l" r="r" t="t"/>
              <a:pathLst>
                <a:path extrusionOk="0" h="577258" w="657126">
                  <a:moveTo>
                    <a:pt x="19370" y="575275"/>
                  </a:moveTo>
                  <a:cubicBezTo>
                    <a:pt x="-14559" y="556145"/>
                    <a:pt x="-8091" y="537788"/>
                    <a:pt x="72425" y="401789"/>
                  </a:cubicBezTo>
                  <a:cubicBezTo>
                    <a:pt x="191452" y="193682"/>
                    <a:pt x="375365" y="53031"/>
                    <a:pt x="628239" y="631"/>
                  </a:cubicBezTo>
                  <a:cubicBezTo>
                    <a:pt x="640565" y="-2266"/>
                    <a:pt x="653296" y="5061"/>
                    <a:pt x="656394" y="17456"/>
                  </a:cubicBezTo>
                  <a:cubicBezTo>
                    <a:pt x="662289" y="44178"/>
                    <a:pt x="631199" y="48010"/>
                    <a:pt x="612447" y="53646"/>
                  </a:cubicBezTo>
                  <a:cubicBezTo>
                    <a:pt x="154691" y="170092"/>
                    <a:pt x="93658" y="610349"/>
                    <a:pt x="19370" y="57527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10028067" y="8956652"/>
              <a:ext cx="1095995" cy="261722"/>
            </a:xfrm>
            <a:custGeom>
              <a:rect b="b" l="l" r="r" t="t"/>
              <a:pathLst>
                <a:path extrusionOk="0" h="261722" w="1095995">
                  <a:moveTo>
                    <a:pt x="1521" y="239176"/>
                  </a:moveTo>
                  <a:cubicBezTo>
                    <a:pt x="-4042" y="222188"/>
                    <a:pt x="6219" y="203372"/>
                    <a:pt x="23111" y="198038"/>
                  </a:cubicBezTo>
                  <a:cubicBezTo>
                    <a:pt x="301556" y="87349"/>
                    <a:pt x="756667" y="20496"/>
                    <a:pt x="1059903" y="1764"/>
                  </a:cubicBezTo>
                  <a:cubicBezTo>
                    <a:pt x="1105233" y="-8422"/>
                    <a:pt x="1102425" y="28613"/>
                    <a:pt x="1081167" y="33561"/>
                  </a:cubicBezTo>
                  <a:cubicBezTo>
                    <a:pt x="1080194" y="33790"/>
                    <a:pt x="531639" y="83655"/>
                    <a:pt x="76848" y="248343"/>
                  </a:cubicBezTo>
                  <a:cubicBezTo>
                    <a:pt x="49635" y="258282"/>
                    <a:pt x="16625" y="276706"/>
                    <a:pt x="1521" y="239176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10106958" y="8416928"/>
              <a:ext cx="120985" cy="96637"/>
            </a:xfrm>
            <a:custGeom>
              <a:rect b="b" l="l" r="r" t="t"/>
              <a:pathLst>
                <a:path extrusionOk="0" h="96637" w="120985">
                  <a:moveTo>
                    <a:pt x="3562" y="76567"/>
                  </a:moveTo>
                  <a:cubicBezTo>
                    <a:pt x="-13566" y="37142"/>
                    <a:pt x="35237" y="22779"/>
                    <a:pt x="61544" y="8000"/>
                  </a:cubicBezTo>
                  <a:cubicBezTo>
                    <a:pt x="105431" y="-23235"/>
                    <a:pt x="144952" y="45500"/>
                    <a:pt x="103420" y="68396"/>
                  </a:cubicBezTo>
                  <a:cubicBezTo>
                    <a:pt x="73442" y="82125"/>
                    <a:pt x="26160" y="119594"/>
                    <a:pt x="3562" y="76567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0639397" y="8347170"/>
              <a:ext cx="99205" cy="64423"/>
            </a:xfrm>
            <a:custGeom>
              <a:rect b="b" l="l" r="r" t="t"/>
              <a:pathLst>
                <a:path extrusionOk="0" h="64423" w="99205">
                  <a:moveTo>
                    <a:pt x="1144" y="47036"/>
                  </a:moveTo>
                  <a:cubicBezTo>
                    <a:pt x="-3047" y="33711"/>
                    <a:pt x="4647" y="18576"/>
                    <a:pt x="18181" y="14587"/>
                  </a:cubicBezTo>
                  <a:cubicBezTo>
                    <a:pt x="40266" y="11479"/>
                    <a:pt x="63475" y="-6414"/>
                    <a:pt x="85373" y="2433"/>
                  </a:cubicBezTo>
                  <a:cubicBezTo>
                    <a:pt x="101323" y="10924"/>
                    <a:pt x="104427" y="34713"/>
                    <a:pt x="89685" y="46106"/>
                  </a:cubicBezTo>
                  <a:cubicBezTo>
                    <a:pt x="81188" y="52666"/>
                    <a:pt x="69140" y="54398"/>
                    <a:pt x="58952" y="57174"/>
                  </a:cubicBezTo>
                  <a:cubicBezTo>
                    <a:pt x="39288" y="63136"/>
                    <a:pt x="10046" y="73920"/>
                    <a:pt x="1144" y="47036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1196508" y="8235945"/>
              <a:ext cx="109658" cy="52776"/>
            </a:xfrm>
            <a:custGeom>
              <a:rect b="b" l="l" r="r" t="t"/>
              <a:pathLst>
                <a:path extrusionOk="0" h="52776" w="109658">
                  <a:moveTo>
                    <a:pt x="560" y="33222"/>
                  </a:moveTo>
                  <a:cubicBezTo>
                    <a:pt x="-5431" y="-711"/>
                    <a:pt x="37599" y="5022"/>
                    <a:pt x="82905" y="610"/>
                  </a:cubicBezTo>
                  <a:cubicBezTo>
                    <a:pt x="114303" y="-6173"/>
                    <a:pt x="123187" y="45841"/>
                    <a:pt x="81347" y="45002"/>
                  </a:cubicBezTo>
                  <a:cubicBezTo>
                    <a:pt x="55898" y="44531"/>
                    <a:pt x="10084" y="69104"/>
                    <a:pt x="560" y="33222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9657831" y="8689803"/>
              <a:ext cx="136139" cy="92534"/>
            </a:xfrm>
            <a:custGeom>
              <a:rect b="b" l="l" r="r" t="t"/>
              <a:pathLst>
                <a:path extrusionOk="0" h="92534" w="136139">
                  <a:moveTo>
                    <a:pt x="3164" y="72907"/>
                  </a:moveTo>
                  <a:cubicBezTo>
                    <a:pt x="-4935" y="55358"/>
                    <a:pt x="3122" y="34587"/>
                    <a:pt x="20406" y="26331"/>
                  </a:cubicBezTo>
                  <a:cubicBezTo>
                    <a:pt x="54057" y="13212"/>
                    <a:pt x="114878" y="-25000"/>
                    <a:pt x="134445" y="25046"/>
                  </a:cubicBezTo>
                  <a:cubicBezTo>
                    <a:pt x="141541" y="47435"/>
                    <a:pt x="125446" y="69112"/>
                    <a:pt x="103107" y="72503"/>
                  </a:cubicBezTo>
                  <a:cubicBezTo>
                    <a:pt x="70658" y="77500"/>
                    <a:pt x="25008" y="114716"/>
                    <a:pt x="3164" y="72907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11815875" y="9275818"/>
              <a:ext cx="69572" cy="87005"/>
            </a:xfrm>
            <a:custGeom>
              <a:rect b="b" l="l" r="r" t="t"/>
              <a:pathLst>
                <a:path extrusionOk="0" h="87005" w="69572">
                  <a:moveTo>
                    <a:pt x="28206" y="81716"/>
                  </a:moveTo>
                  <a:cubicBezTo>
                    <a:pt x="19890" y="76894"/>
                    <a:pt x="19015" y="67854"/>
                    <a:pt x="15753" y="60383"/>
                  </a:cubicBezTo>
                  <a:cubicBezTo>
                    <a:pt x="2280" y="45097"/>
                    <a:pt x="-9213" y="21496"/>
                    <a:pt x="10759" y="6125"/>
                  </a:cubicBezTo>
                  <a:cubicBezTo>
                    <a:pt x="47689" y="-21170"/>
                    <a:pt x="79443" y="50233"/>
                    <a:pt x="66712" y="73666"/>
                  </a:cubicBezTo>
                  <a:cubicBezTo>
                    <a:pt x="59526" y="86997"/>
                    <a:pt x="40098" y="91547"/>
                    <a:pt x="28206" y="81716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20"/>
          <p:cNvGrpSpPr/>
          <p:nvPr/>
        </p:nvGrpSpPr>
        <p:grpSpPr>
          <a:xfrm>
            <a:off x="514350" y="3691958"/>
            <a:ext cx="4850325" cy="918011"/>
            <a:chOff x="0" y="104775"/>
            <a:chExt cx="12934200" cy="2448029"/>
          </a:xfrm>
        </p:grpSpPr>
        <p:sp>
          <p:nvSpPr>
            <p:cNvPr id="890" name="Google Shape;890;p20"/>
            <p:cNvSpPr txBox="1"/>
            <p:nvPr/>
          </p:nvSpPr>
          <p:spPr>
            <a:xfrm>
              <a:off x="0" y="104775"/>
              <a:ext cx="129342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My Pets</a:t>
              </a:r>
              <a:endParaRPr sz="7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891" name="Google Shape;891;p20"/>
            <p:cNvSpPr txBox="1"/>
            <p:nvPr/>
          </p:nvSpPr>
          <p:spPr>
            <a:xfrm>
              <a:off x="0" y="1937204"/>
              <a:ext cx="12934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can you say about your pets? Share it here!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892" name="Google Shape;892;p20"/>
          <p:cNvPicPr preferRelativeResize="0"/>
          <p:nvPr/>
        </p:nvPicPr>
        <p:blipFill rotWithShape="1">
          <a:blip r:embed="rId3">
            <a:alphaModFix/>
          </a:blip>
          <a:srcRect b="0" l="39927" r="13537" t="0"/>
          <a:stretch/>
        </p:blipFill>
        <p:spPr>
          <a:xfrm>
            <a:off x="5758349" y="514350"/>
            <a:ext cx="2871301" cy="411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20"/>
          <p:cNvPicPr preferRelativeResize="0"/>
          <p:nvPr/>
        </p:nvPicPr>
        <p:blipFill rotWithShape="1">
          <a:blip r:embed="rId4">
            <a:alphaModFix/>
          </a:blip>
          <a:srcRect b="7044" l="0" r="0" t="7044"/>
          <a:stretch/>
        </p:blipFill>
        <p:spPr>
          <a:xfrm>
            <a:off x="514350" y="514350"/>
            <a:ext cx="4850367" cy="27789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4" name="Google Shape;894;p20"/>
          <p:cNvGrpSpPr/>
          <p:nvPr/>
        </p:nvGrpSpPr>
        <p:grpSpPr>
          <a:xfrm>
            <a:off x="4669364" y="2348494"/>
            <a:ext cx="1683630" cy="1794264"/>
            <a:chOff x="9338728" y="4696988"/>
            <a:chExt cx="3367260" cy="3588528"/>
          </a:xfrm>
        </p:grpSpPr>
        <p:sp>
          <p:nvSpPr>
            <p:cNvPr id="895" name="Google Shape;895;p20"/>
            <p:cNvSpPr/>
            <p:nvPr/>
          </p:nvSpPr>
          <p:spPr>
            <a:xfrm>
              <a:off x="9338728" y="4696988"/>
              <a:ext cx="3367260" cy="3588528"/>
            </a:xfrm>
            <a:custGeom>
              <a:rect b="b" l="l" r="r" t="t"/>
              <a:pathLst>
                <a:path extrusionOk="0" h="3588528" w="3367260">
                  <a:moveTo>
                    <a:pt x="2636673" y="2440365"/>
                  </a:moveTo>
                  <a:cubicBezTo>
                    <a:pt x="2746762" y="2645179"/>
                    <a:pt x="2778921" y="2902715"/>
                    <a:pt x="2693920" y="3105845"/>
                  </a:cubicBezTo>
                  <a:cubicBezTo>
                    <a:pt x="2547654" y="3455350"/>
                    <a:pt x="1996663" y="3450174"/>
                    <a:pt x="1803382" y="3054992"/>
                  </a:cubicBezTo>
                  <a:cubicBezTo>
                    <a:pt x="1572887" y="3976247"/>
                    <a:pt x="628788" y="3578517"/>
                    <a:pt x="923138" y="2812986"/>
                  </a:cubicBezTo>
                  <a:cubicBezTo>
                    <a:pt x="980864" y="2661828"/>
                    <a:pt x="1006408" y="2703911"/>
                    <a:pt x="852041" y="2749633"/>
                  </a:cubicBezTo>
                  <a:cubicBezTo>
                    <a:pt x="596080" y="2825548"/>
                    <a:pt x="197562" y="2802525"/>
                    <a:pt x="87396" y="2569264"/>
                  </a:cubicBezTo>
                  <a:cubicBezTo>
                    <a:pt x="-19887" y="2341094"/>
                    <a:pt x="108913" y="1990229"/>
                    <a:pt x="399731" y="1850846"/>
                  </a:cubicBezTo>
                  <a:cubicBezTo>
                    <a:pt x="519194" y="1793790"/>
                    <a:pt x="498806" y="1851742"/>
                    <a:pt x="323116" y="1750370"/>
                  </a:cubicBezTo>
                  <a:cubicBezTo>
                    <a:pt x="-438414" y="1312666"/>
                    <a:pt x="304203" y="310498"/>
                    <a:pt x="927311" y="863589"/>
                  </a:cubicBezTo>
                  <a:cubicBezTo>
                    <a:pt x="701493" y="90610"/>
                    <a:pt x="1354248" y="-100715"/>
                    <a:pt x="1649054" y="45058"/>
                  </a:cubicBezTo>
                  <a:cubicBezTo>
                    <a:pt x="1874023" y="156489"/>
                    <a:pt x="1945993" y="497851"/>
                    <a:pt x="1981862" y="763723"/>
                  </a:cubicBezTo>
                  <a:cubicBezTo>
                    <a:pt x="2100367" y="518773"/>
                    <a:pt x="2364467" y="292434"/>
                    <a:pt x="2635700" y="355439"/>
                  </a:cubicBezTo>
                  <a:cubicBezTo>
                    <a:pt x="2939231" y="426000"/>
                    <a:pt x="3262649" y="850694"/>
                    <a:pt x="2897527" y="1275798"/>
                  </a:cubicBezTo>
                  <a:cubicBezTo>
                    <a:pt x="2760434" y="1435485"/>
                    <a:pt x="2751469" y="1352199"/>
                    <a:pt x="2962858" y="1412299"/>
                  </a:cubicBezTo>
                  <a:cubicBezTo>
                    <a:pt x="3136678" y="1461807"/>
                    <a:pt x="3324587" y="1566447"/>
                    <a:pt x="3359645" y="1759688"/>
                  </a:cubicBezTo>
                  <a:cubicBezTo>
                    <a:pt x="3413012" y="2054377"/>
                    <a:pt x="3187378" y="2552197"/>
                    <a:pt x="2636673" y="24403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10354022" y="5879497"/>
              <a:ext cx="1185493" cy="1224026"/>
            </a:xfrm>
            <a:custGeom>
              <a:rect b="b" l="l" r="r" t="t"/>
              <a:pathLst>
                <a:path extrusionOk="0" h="1224026" w="1185493">
                  <a:moveTo>
                    <a:pt x="393288" y="1191227"/>
                  </a:moveTo>
                  <a:cubicBezTo>
                    <a:pt x="42788" y="1063966"/>
                    <a:pt x="-85633" y="655620"/>
                    <a:pt x="57558" y="326341"/>
                  </a:cubicBezTo>
                  <a:cubicBezTo>
                    <a:pt x="243736" y="-101807"/>
                    <a:pt x="887063" y="-103012"/>
                    <a:pt x="1112132" y="289442"/>
                  </a:cubicBezTo>
                  <a:cubicBezTo>
                    <a:pt x="1370589" y="740126"/>
                    <a:pt x="902079" y="1375961"/>
                    <a:pt x="393288" y="11912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11512023" y="5539483"/>
              <a:ext cx="141013" cy="165642"/>
            </a:xfrm>
            <a:custGeom>
              <a:rect b="b" l="l" r="r" t="t"/>
              <a:pathLst>
                <a:path extrusionOk="0" h="165642" w="141013">
                  <a:moveTo>
                    <a:pt x="125198" y="6237"/>
                  </a:moveTo>
                  <a:cubicBezTo>
                    <a:pt x="69381" y="-30338"/>
                    <a:pt x="-29369" y="103815"/>
                    <a:pt x="8386" y="152674"/>
                  </a:cubicBezTo>
                  <a:cubicBezTo>
                    <a:pt x="54936" y="212889"/>
                    <a:pt x="186047" y="46102"/>
                    <a:pt x="125198" y="62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11534257" y="5802314"/>
              <a:ext cx="104497" cy="114527"/>
            </a:xfrm>
            <a:custGeom>
              <a:rect b="b" l="l" r="r" t="t"/>
              <a:pathLst>
                <a:path extrusionOk="0" h="114527" w="104497">
                  <a:moveTo>
                    <a:pt x="34835" y="25154"/>
                  </a:moveTo>
                  <a:cubicBezTo>
                    <a:pt x="-51085" y="108208"/>
                    <a:pt x="42178" y="162907"/>
                    <a:pt x="97639" y="52674"/>
                  </a:cubicBezTo>
                  <a:cubicBezTo>
                    <a:pt x="124064" y="176"/>
                    <a:pt x="67907" y="-20382"/>
                    <a:pt x="34835" y="25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9899498" y="6761657"/>
              <a:ext cx="160356" cy="140675"/>
            </a:xfrm>
            <a:custGeom>
              <a:rect b="b" l="l" r="r" t="t"/>
              <a:pathLst>
                <a:path extrusionOk="0" h="140675" w="160356">
                  <a:moveTo>
                    <a:pt x="148143" y="11804"/>
                  </a:moveTo>
                  <a:cubicBezTo>
                    <a:pt x="122916" y="-15089"/>
                    <a:pt x="45196" y="7524"/>
                    <a:pt x="31183" y="43944"/>
                  </a:cubicBezTo>
                  <a:cubicBezTo>
                    <a:pt x="-25716" y="89442"/>
                    <a:pt x="3808" y="145911"/>
                    <a:pt x="51549" y="140287"/>
                  </a:cubicBezTo>
                  <a:cubicBezTo>
                    <a:pt x="124616" y="131688"/>
                    <a:pt x="187729" y="53996"/>
                    <a:pt x="148143" y="118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10005077" y="6930910"/>
              <a:ext cx="100160" cy="81491"/>
            </a:xfrm>
            <a:custGeom>
              <a:rect b="b" l="l" r="r" t="t"/>
              <a:pathLst>
                <a:path extrusionOk="0" h="81491" w="100160">
                  <a:moveTo>
                    <a:pt x="99764" y="19081"/>
                  </a:moveTo>
                  <a:cubicBezTo>
                    <a:pt x="93380" y="-7697"/>
                    <a:pt x="40098" y="-11112"/>
                    <a:pt x="3850" y="40497"/>
                  </a:cubicBezTo>
                  <a:cubicBezTo>
                    <a:pt x="-12473" y="63744"/>
                    <a:pt x="25707" y="96564"/>
                    <a:pt x="69406" y="73811"/>
                  </a:cubicBezTo>
                  <a:cubicBezTo>
                    <a:pt x="90706" y="62717"/>
                    <a:pt x="102523" y="39709"/>
                    <a:pt x="99764" y="19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9810755" y="6961878"/>
              <a:ext cx="105807" cy="83257"/>
            </a:xfrm>
            <a:custGeom>
              <a:rect b="b" l="l" r="r" t="t"/>
              <a:pathLst>
                <a:path extrusionOk="0" h="83257" w="105807">
                  <a:moveTo>
                    <a:pt x="20472" y="21048"/>
                  </a:moveTo>
                  <a:cubicBezTo>
                    <a:pt x="-24401" y="42341"/>
                    <a:pt x="12821" y="104581"/>
                    <a:pt x="52477" y="75786"/>
                  </a:cubicBezTo>
                  <a:cubicBezTo>
                    <a:pt x="68321" y="64283"/>
                    <a:pt x="101802" y="40595"/>
                    <a:pt x="105195" y="21999"/>
                  </a:cubicBezTo>
                  <a:cubicBezTo>
                    <a:pt x="112290" y="-16816"/>
                    <a:pt x="56110" y="4159"/>
                    <a:pt x="20472" y="210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11271305" y="7272226"/>
              <a:ext cx="132455" cy="168994"/>
            </a:xfrm>
            <a:custGeom>
              <a:rect b="b" l="l" r="r" t="t"/>
              <a:pathLst>
                <a:path extrusionOk="0" h="168994" w="132455">
                  <a:moveTo>
                    <a:pt x="53505" y="5090"/>
                  </a:moveTo>
                  <a:cubicBezTo>
                    <a:pt x="26918" y="-11428"/>
                    <a:pt x="-10327" y="13449"/>
                    <a:pt x="2673" y="62470"/>
                  </a:cubicBezTo>
                  <a:cubicBezTo>
                    <a:pt x="3330" y="64950"/>
                    <a:pt x="39369" y="157228"/>
                    <a:pt x="81321" y="167149"/>
                  </a:cubicBezTo>
                  <a:cubicBezTo>
                    <a:pt x="158523" y="185413"/>
                    <a:pt x="147556" y="63505"/>
                    <a:pt x="53505" y="50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11456529" y="7343089"/>
              <a:ext cx="124270" cy="143824"/>
            </a:xfrm>
            <a:custGeom>
              <a:rect b="b" l="l" r="r" t="t"/>
              <a:pathLst>
                <a:path extrusionOk="0" h="143824" w="124270">
                  <a:moveTo>
                    <a:pt x="121715" y="90816"/>
                  </a:moveTo>
                  <a:cubicBezTo>
                    <a:pt x="66671" y="-70200"/>
                    <a:pt x="-35789" y="20896"/>
                    <a:pt x="12647" y="75889"/>
                  </a:cubicBezTo>
                  <a:cubicBezTo>
                    <a:pt x="54228" y="182468"/>
                    <a:pt x="140148" y="144696"/>
                    <a:pt x="121715" y="908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11434489" y="7496851"/>
              <a:ext cx="77706" cy="96860"/>
            </a:xfrm>
            <a:custGeom>
              <a:rect b="b" l="l" r="r" t="t"/>
              <a:pathLst>
                <a:path extrusionOk="0" h="96860" w="77706">
                  <a:moveTo>
                    <a:pt x="77071" y="59300"/>
                  </a:moveTo>
                  <a:cubicBezTo>
                    <a:pt x="73925" y="39267"/>
                    <a:pt x="33890" y="3395"/>
                    <a:pt x="24654" y="846"/>
                  </a:cubicBezTo>
                  <a:cubicBezTo>
                    <a:pt x="-7041" y="-7877"/>
                    <a:pt x="-8147" y="53019"/>
                    <a:pt x="21169" y="84595"/>
                  </a:cubicBezTo>
                  <a:cubicBezTo>
                    <a:pt x="41866" y="106869"/>
                    <a:pt x="83323" y="99019"/>
                    <a:pt x="77071" y="593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9979609" y="6014714"/>
              <a:ext cx="147919" cy="129362"/>
            </a:xfrm>
            <a:custGeom>
              <a:rect b="b" l="l" r="r" t="t"/>
              <a:pathLst>
                <a:path extrusionOk="0" h="129362" w="147919">
                  <a:moveTo>
                    <a:pt x="145118" y="73821"/>
                  </a:moveTo>
                  <a:cubicBezTo>
                    <a:pt x="132628" y="35292"/>
                    <a:pt x="65450" y="-9418"/>
                    <a:pt x="28931" y="1738"/>
                  </a:cubicBezTo>
                  <a:cubicBezTo>
                    <a:pt x="1834" y="10021"/>
                    <a:pt x="-11119" y="44324"/>
                    <a:pt x="11874" y="65980"/>
                  </a:cubicBezTo>
                  <a:cubicBezTo>
                    <a:pt x="35671" y="151621"/>
                    <a:pt x="168760" y="146731"/>
                    <a:pt x="145118" y="73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20"/>
            <p:cNvSpPr/>
            <p:nvPr/>
          </p:nvSpPr>
          <p:spPr>
            <a:xfrm>
              <a:off x="9872011" y="6062610"/>
              <a:ext cx="83725" cy="78931"/>
            </a:xfrm>
            <a:custGeom>
              <a:rect b="b" l="l" r="r" t="t"/>
              <a:pathLst>
                <a:path extrusionOk="0" h="78931" w="83725">
                  <a:moveTo>
                    <a:pt x="83185" y="35289"/>
                  </a:moveTo>
                  <a:cubicBezTo>
                    <a:pt x="77992" y="13479"/>
                    <a:pt x="53963" y="10342"/>
                    <a:pt x="46172" y="6131"/>
                  </a:cubicBezTo>
                  <a:cubicBezTo>
                    <a:pt x="12676" y="-11940"/>
                    <a:pt x="-12157" y="12080"/>
                    <a:pt x="6276" y="50138"/>
                  </a:cubicBezTo>
                  <a:cubicBezTo>
                    <a:pt x="27198" y="93426"/>
                    <a:pt x="90187" y="87447"/>
                    <a:pt x="83185" y="35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20"/>
            <p:cNvSpPr/>
            <p:nvPr/>
          </p:nvSpPr>
          <p:spPr>
            <a:xfrm>
              <a:off x="11902956" y="6502553"/>
              <a:ext cx="112776" cy="88821"/>
            </a:xfrm>
            <a:custGeom>
              <a:rect b="b" l="l" r="r" t="t"/>
              <a:pathLst>
                <a:path extrusionOk="0" h="88821" w="112776">
                  <a:moveTo>
                    <a:pt x="100168" y="18240"/>
                  </a:moveTo>
                  <a:cubicBezTo>
                    <a:pt x="82632" y="-16419"/>
                    <a:pt x="16582" y="6550"/>
                    <a:pt x="7895" y="19978"/>
                  </a:cubicBezTo>
                  <a:cubicBezTo>
                    <a:pt x="-16088" y="46169"/>
                    <a:pt x="18174" y="93104"/>
                    <a:pt x="62243" y="88507"/>
                  </a:cubicBezTo>
                  <a:cubicBezTo>
                    <a:pt x="121971" y="82241"/>
                    <a:pt x="120325" y="32702"/>
                    <a:pt x="100168" y="18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20"/>
            <p:cNvSpPr/>
            <p:nvPr/>
          </p:nvSpPr>
          <p:spPr>
            <a:xfrm>
              <a:off x="10776246" y="5360023"/>
              <a:ext cx="88393" cy="147678"/>
            </a:xfrm>
            <a:custGeom>
              <a:rect b="b" l="l" r="r" t="t"/>
              <a:pathLst>
                <a:path extrusionOk="0" h="147678" w="88393">
                  <a:moveTo>
                    <a:pt x="86237" y="68657"/>
                  </a:moveTo>
                  <a:cubicBezTo>
                    <a:pt x="73995" y="-6555"/>
                    <a:pt x="-16818" y="-40441"/>
                    <a:pt x="2751" y="75224"/>
                  </a:cubicBezTo>
                  <a:cubicBezTo>
                    <a:pt x="10534" y="121286"/>
                    <a:pt x="27437" y="163493"/>
                    <a:pt x="68438" y="141837"/>
                  </a:cubicBezTo>
                  <a:cubicBezTo>
                    <a:pt x="90743" y="130055"/>
                    <a:pt x="90280" y="93573"/>
                    <a:pt x="86237" y="686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20"/>
            <p:cNvSpPr/>
            <p:nvPr/>
          </p:nvSpPr>
          <p:spPr>
            <a:xfrm>
              <a:off x="10302298" y="5615752"/>
              <a:ext cx="184737" cy="271348"/>
            </a:xfrm>
            <a:custGeom>
              <a:rect b="b" l="l" r="r" t="t"/>
              <a:pathLst>
                <a:path extrusionOk="0" h="271348" w="184737">
                  <a:moveTo>
                    <a:pt x="183973" y="257253"/>
                  </a:moveTo>
                  <a:cubicBezTo>
                    <a:pt x="169667" y="222719"/>
                    <a:pt x="52545" y="24626"/>
                    <a:pt x="22704" y="2623"/>
                  </a:cubicBezTo>
                  <a:cubicBezTo>
                    <a:pt x="11127" y="-5915"/>
                    <a:pt x="-2198" y="8131"/>
                    <a:pt x="306" y="19836"/>
                  </a:cubicBezTo>
                  <a:cubicBezTo>
                    <a:pt x="6613" y="49318"/>
                    <a:pt x="138906" y="240558"/>
                    <a:pt x="165045" y="268271"/>
                  </a:cubicBezTo>
                  <a:cubicBezTo>
                    <a:pt x="172349" y="276004"/>
                    <a:pt x="188417" y="267985"/>
                    <a:pt x="183973" y="257253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9917617" y="6468631"/>
              <a:ext cx="333688" cy="44717"/>
            </a:xfrm>
            <a:custGeom>
              <a:rect b="b" l="l" r="r" t="t"/>
              <a:pathLst>
                <a:path extrusionOk="0" h="44717" w="333688">
                  <a:moveTo>
                    <a:pt x="327972" y="8394"/>
                  </a:moveTo>
                  <a:cubicBezTo>
                    <a:pt x="292180" y="-7050"/>
                    <a:pt x="58949" y="3025"/>
                    <a:pt x="19293" y="5729"/>
                  </a:cubicBezTo>
                  <a:cubicBezTo>
                    <a:pt x="-8043" y="7591"/>
                    <a:pt x="-4767" y="46035"/>
                    <a:pt x="19293" y="44683"/>
                  </a:cubicBezTo>
                  <a:cubicBezTo>
                    <a:pt x="276854" y="29594"/>
                    <a:pt x="303688" y="37884"/>
                    <a:pt x="325213" y="29494"/>
                  </a:cubicBezTo>
                  <a:cubicBezTo>
                    <a:pt x="333212" y="26372"/>
                    <a:pt x="338120" y="12767"/>
                    <a:pt x="327972" y="839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10369196" y="7077799"/>
              <a:ext cx="171718" cy="269048"/>
            </a:xfrm>
            <a:custGeom>
              <a:rect b="b" l="l" r="r" t="t"/>
              <a:pathLst>
                <a:path extrusionOk="0" h="269048" w="171718">
                  <a:moveTo>
                    <a:pt x="154644" y="3448"/>
                  </a:moveTo>
                  <a:cubicBezTo>
                    <a:pt x="100836" y="70471"/>
                    <a:pt x="48674" y="154127"/>
                    <a:pt x="6251" y="229764"/>
                  </a:cubicBezTo>
                  <a:cubicBezTo>
                    <a:pt x="-12143" y="262537"/>
                    <a:pt x="14815" y="275022"/>
                    <a:pt x="26091" y="266400"/>
                  </a:cubicBezTo>
                  <a:cubicBezTo>
                    <a:pt x="47538" y="249998"/>
                    <a:pt x="170248" y="16567"/>
                    <a:pt x="170642" y="15794"/>
                  </a:cubicBezTo>
                  <a:cubicBezTo>
                    <a:pt x="175596" y="6121"/>
                    <a:pt x="162280" y="-6070"/>
                    <a:pt x="154644" y="3448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11104227" y="7261114"/>
              <a:ext cx="73361" cy="350786"/>
            </a:xfrm>
            <a:custGeom>
              <a:rect b="b" l="l" r="r" t="t"/>
              <a:pathLst>
                <a:path extrusionOk="0" h="350786" w="73361">
                  <a:moveTo>
                    <a:pt x="68164" y="291608"/>
                  </a:moveTo>
                  <a:cubicBezTo>
                    <a:pt x="33594" y="83981"/>
                    <a:pt x="40395" y="40353"/>
                    <a:pt x="23361" y="5324"/>
                  </a:cubicBezTo>
                  <a:cubicBezTo>
                    <a:pt x="19025" y="-3600"/>
                    <a:pt x="6187" y="-324"/>
                    <a:pt x="3498" y="7920"/>
                  </a:cubicBezTo>
                  <a:cubicBezTo>
                    <a:pt x="-11844" y="54885"/>
                    <a:pt x="27758" y="345697"/>
                    <a:pt x="36036" y="340938"/>
                  </a:cubicBezTo>
                  <a:cubicBezTo>
                    <a:pt x="44035" y="356181"/>
                    <a:pt x="67469" y="353021"/>
                    <a:pt x="71982" y="336341"/>
                  </a:cubicBezTo>
                  <a:cubicBezTo>
                    <a:pt x="75870" y="322032"/>
                    <a:pt x="70552" y="305939"/>
                    <a:pt x="68164" y="291608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11585737" y="6794340"/>
              <a:ext cx="257777" cy="208251"/>
            </a:xfrm>
            <a:custGeom>
              <a:rect b="b" l="l" r="r" t="t"/>
              <a:pathLst>
                <a:path extrusionOk="0" h="208251" w="257777">
                  <a:moveTo>
                    <a:pt x="235900" y="161114"/>
                  </a:moveTo>
                  <a:cubicBezTo>
                    <a:pt x="44984" y="-21751"/>
                    <a:pt x="-80909" y="-43492"/>
                    <a:pt x="60674" y="68256"/>
                  </a:cubicBezTo>
                  <a:cubicBezTo>
                    <a:pt x="167795" y="152801"/>
                    <a:pt x="253035" y="243317"/>
                    <a:pt x="257695" y="194520"/>
                  </a:cubicBezTo>
                  <a:cubicBezTo>
                    <a:pt x="258986" y="181031"/>
                    <a:pt x="244773" y="169612"/>
                    <a:pt x="235900" y="16111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11683073" y="6079776"/>
              <a:ext cx="315104" cy="87504"/>
            </a:xfrm>
            <a:custGeom>
              <a:rect b="b" l="l" r="r" t="t"/>
              <a:pathLst>
                <a:path extrusionOk="0" h="87504" w="315104">
                  <a:moveTo>
                    <a:pt x="3033" y="71703"/>
                  </a:moveTo>
                  <a:cubicBezTo>
                    <a:pt x="-34684" y="121357"/>
                    <a:pt x="291540" y="39563"/>
                    <a:pt x="307407" y="23586"/>
                  </a:cubicBezTo>
                  <a:cubicBezTo>
                    <a:pt x="370481" y="-39906"/>
                    <a:pt x="25887" y="41595"/>
                    <a:pt x="3033" y="71703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11165624" y="5559912"/>
              <a:ext cx="87541" cy="244909"/>
            </a:xfrm>
            <a:custGeom>
              <a:rect b="b" l="l" r="r" t="t"/>
              <a:pathLst>
                <a:path extrusionOk="0" h="244909" w="87541">
                  <a:moveTo>
                    <a:pt x="85771" y="10964"/>
                  </a:moveTo>
                  <a:cubicBezTo>
                    <a:pt x="48139" y="-57009"/>
                    <a:pt x="-2198" y="212502"/>
                    <a:pt x="74" y="232350"/>
                  </a:cubicBezTo>
                  <a:cubicBezTo>
                    <a:pt x="1574" y="245430"/>
                    <a:pt x="16204" y="249440"/>
                    <a:pt x="24126" y="238863"/>
                  </a:cubicBezTo>
                  <a:cubicBezTo>
                    <a:pt x="38061" y="220251"/>
                    <a:pt x="98593" y="34118"/>
                    <a:pt x="85771" y="1096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10722066" y="7854658"/>
              <a:ext cx="66195" cy="161447"/>
            </a:xfrm>
            <a:custGeom>
              <a:rect b="b" l="l" r="r" t="t"/>
              <a:pathLst>
                <a:path extrusionOk="0" h="161447" w="66195">
                  <a:moveTo>
                    <a:pt x="48685" y="2279"/>
                  </a:moveTo>
                  <a:cubicBezTo>
                    <a:pt x="20181" y="16294"/>
                    <a:pt x="-28487" y="194384"/>
                    <a:pt x="21765" y="156056"/>
                  </a:cubicBezTo>
                  <a:cubicBezTo>
                    <a:pt x="30375" y="149496"/>
                    <a:pt x="97221" y="-21571"/>
                    <a:pt x="48685" y="2279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10656713" y="7883900"/>
              <a:ext cx="49066" cy="89911"/>
            </a:xfrm>
            <a:custGeom>
              <a:rect b="b" l="l" r="r" t="t"/>
              <a:pathLst>
                <a:path extrusionOk="0" h="89911" w="49066">
                  <a:moveTo>
                    <a:pt x="49024" y="11358"/>
                  </a:moveTo>
                  <a:cubicBezTo>
                    <a:pt x="49982" y="2002"/>
                    <a:pt x="34470" y="-8297"/>
                    <a:pt x="25783" y="10585"/>
                  </a:cubicBezTo>
                  <a:cubicBezTo>
                    <a:pt x="22591" y="16835"/>
                    <a:pt x="15798" y="33021"/>
                    <a:pt x="6059" y="51486"/>
                  </a:cubicBezTo>
                  <a:cubicBezTo>
                    <a:pt x="-18294" y="97741"/>
                    <a:pt x="37887" y="120587"/>
                    <a:pt x="49024" y="11358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10520228" y="7872137"/>
              <a:ext cx="50882" cy="70107"/>
            </a:xfrm>
            <a:custGeom>
              <a:rect b="b" l="l" r="r" t="t"/>
              <a:pathLst>
                <a:path extrusionOk="0" h="70107" w="50882">
                  <a:moveTo>
                    <a:pt x="12121" y="23453"/>
                  </a:moveTo>
                  <a:cubicBezTo>
                    <a:pt x="-20177" y="67089"/>
                    <a:pt x="20337" y="86303"/>
                    <a:pt x="37966" y="53846"/>
                  </a:cubicBezTo>
                  <a:cubicBezTo>
                    <a:pt x="65542" y="3018"/>
                    <a:pt x="45224" y="-21265"/>
                    <a:pt x="12121" y="23453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12283248" y="6400573"/>
              <a:ext cx="193257" cy="76226"/>
            </a:xfrm>
            <a:custGeom>
              <a:rect b="b" l="l" r="r" t="t"/>
              <a:pathLst>
                <a:path extrusionOk="0" h="76226" w="193257">
                  <a:moveTo>
                    <a:pt x="191594" y="50710"/>
                  </a:moveTo>
                  <a:cubicBezTo>
                    <a:pt x="184359" y="28436"/>
                    <a:pt x="162696" y="28081"/>
                    <a:pt x="102311" y="12946"/>
                  </a:cubicBezTo>
                  <a:cubicBezTo>
                    <a:pt x="-29936" y="-20206"/>
                    <a:pt x="-16952" y="17821"/>
                    <a:pt x="45783" y="43239"/>
                  </a:cubicBezTo>
                  <a:cubicBezTo>
                    <a:pt x="95757" y="63474"/>
                    <a:pt x="208234" y="101987"/>
                    <a:pt x="191594" y="5071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0" name="Google Shape;920;p20"/>
            <p:cNvGrpSpPr/>
            <p:nvPr/>
          </p:nvGrpSpPr>
          <p:grpSpPr>
            <a:xfrm>
              <a:off x="12340904" y="6519122"/>
              <a:ext cx="107147" cy="47751"/>
              <a:chOff x="12340904" y="6519122"/>
              <a:chExt cx="107147" cy="47751"/>
            </a:xfrm>
          </p:grpSpPr>
          <p:sp>
            <p:nvSpPr>
              <p:cNvPr id="921" name="Google Shape;921;p20"/>
              <p:cNvSpPr/>
              <p:nvPr/>
            </p:nvSpPr>
            <p:spPr>
              <a:xfrm>
                <a:off x="12352982" y="6549318"/>
                <a:ext cx="1058" cy="802"/>
              </a:xfrm>
              <a:custGeom>
                <a:rect b="b" l="l" r="r" t="t"/>
                <a:pathLst>
                  <a:path extrusionOk="0" h="802" w="1058">
                    <a:moveTo>
                      <a:pt x="1059" y="803"/>
                    </a:moveTo>
                    <a:cubicBezTo>
                      <a:pt x="819" y="641"/>
                      <a:pt x="610" y="432"/>
                      <a:pt x="378" y="254"/>
                    </a:cubicBezTo>
                    <a:cubicBezTo>
                      <a:pt x="-201" y="-148"/>
                      <a:pt x="-217" y="-148"/>
                      <a:pt x="1059" y="803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20"/>
              <p:cNvSpPr/>
              <p:nvPr/>
            </p:nvSpPr>
            <p:spPr>
              <a:xfrm>
                <a:off x="12340904" y="6519122"/>
                <a:ext cx="107147" cy="47751"/>
              </a:xfrm>
              <a:custGeom>
                <a:rect b="b" l="l" r="r" t="t"/>
                <a:pathLst>
                  <a:path extrusionOk="0" h="47751" w="107147">
                    <a:moveTo>
                      <a:pt x="96808" y="7960"/>
                    </a:moveTo>
                    <a:cubicBezTo>
                      <a:pt x="87325" y="1393"/>
                      <a:pt x="36354" y="-4850"/>
                      <a:pt x="9535" y="5518"/>
                    </a:cubicBezTo>
                    <a:cubicBezTo>
                      <a:pt x="-5636" y="5827"/>
                      <a:pt x="-8087" y="29863"/>
                      <a:pt x="43271" y="41706"/>
                    </a:cubicBezTo>
                    <a:cubicBezTo>
                      <a:pt x="54895" y="44387"/>
                      <a:pt x="81397" y="50259"/>
                      <a:pt x="91754" y="46566"/>
                    </a:cubicBezTo>
                    <a:cubicBezTo>
                      <a:pt x="109746" y="40161"/>
                      <a:pt x="112660" y="18938"/>
                      <a:pt x="96808" y="796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20"/>
              <p:cNvSpPr/>
              <p:nvPr/>
            </p:nvSpPr>
            <p:spPr>
              <a:xfrm>
                <a:off x="12356628" y="6521666"/>
                <a:ext cx="1130" cy="466"/>
              </a:xfrm>
              <a:custGeom>
                <a:rect b="b" l="l" r="r" t="t"/>
                <a:pathLst>
                  <a:path extrusionOk="0" h="466" w="1130">
                    <a:moveTo>
                      <a:pt x="396" y="340"/>
                    </a:moveTo>
                    <a:cubicBezTo>
                      <a:pt x="636" y="232"/>
                      <a:pt x="891" y="93"/>
                      <a:pt x="1130" y="0"/>
                    </a:cubicBezTo>
                    <a:cubicBezTo>
                      <a:pt x="-238" y="541"/>
                      <a:pt x="-207" y="549"/>
                      <a:pt x="396" y="34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4" name="Google Shape;924;p20"/>
            <p:cNvGrpSpPr/>
            <p:nvPr/>
          </p:nvGrpSpPr>
          <p:grpSpPr>
            <a:xfrm>
              <a:off x="12309547" y="6670657"/>
              <a:ext cx="91943" cy="63417"/>
              <a:chOff x="12309547" y="6670657"/>
              <a:chExt cx="91943" cy="63417"/>
            </a:xfrm>
          </p:grpSpPr>
          <p:sp>
            <p:nvSpPr>
              <p:cNvPr id="925" name="Google Shape;925;p20"/>
              <p:cNvSpPr/>
              <p:nvPr/>
            </p:nvSpPr>
            <p:spPr>
              <a:xfrm>
                <a:off x="12318311" y="6671285"/>
                <a:ext cx="1315" cy="572"/>
              </a:xfrm>
              <a:custGeom>
                <a:rect b="b" l="l" r="r" t="t"/>
                <a:pathLst>
                  <a:path extrusionOk="0" h="572" w="1315">
                    <a:moveTo>
                      <a:pt x="788" y="279"/>
                    </a:moveTo>
                    <a:cubicBezTo>
                      <a:pt x="1445" y="-14"/>
                      <a:pt x="1777" y="-269"/>
                      <a:pt x="0" y="573"/>
                    </a:cubicBezTo>
                    <a:cubicBezTo>
                      <a:pt x="479" y="426"/>
                      <a:pt x="270" y="503"/>
                      <a:pt x="788" y="279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0"/>
              <p:cNvSpPr/>
              <p:nvPr/>
            </p:nvSpPr>
            <p:spPr>
              <a:xfrm>
                <a:off x="12309547" y="6670657"/>
                <a:ext cx="91943" cy="63417"/>
              </a:xfrm>
              <a:custGeom>
                <a:rect b="b" l="l" r="r" t="t"/>
                <a:pathLst>
                  <a:path extrusionOk="0" h="63417" w="91943">
                    <a:moveTo>
                      <a:pt x="90967" y="37992"/>
                    </a:moveTo>
                    <a:cubicBezTo>
                      <a:pt x="73083" y="-9360"/>
                      <a:pt x="-73903" y="-21050"/>
                      <a:pt x="47787" y="53320"/>
                    </a:cubicBezTo>
                    <a:cubicBezTo>
                      <a:pt x="55539" y="58056"/>
                      <a:pt x="60856" y="62699"/>
                      <a:pt x="71615" y="63387"/>
                    </a:cubicBezTo>
                    <a:cubicBezTo>
                      <a:pt x="83849" y="64167"/>
                      <a:pt x="95427" y="49812"/>
                      <a:pt x="90967" y="37992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7" name="Google Shape;927;p20"/>
            <p:cNvSpPr/>
            <p:nvPr/>
          </p:nvSpPr>
          <p:spPr>
            <a:xfrm>
              <a:off x="12262445" y="6799387"/>
              <a:ext cx="66620" cy="89418"/>
            </a:xfrm>
            <a:custGeom>
              <a:rect b="b" l="l" r="r" t="t"/>
              <a:pathLst>
                <a:path extrusionOk="0" h="89418" w="66620">
                  <a:moveTo>
                    <a:pt x="64762" y="59430"/>
                  </a:moveTo>
                  <a:cubicBezTo>
                    <a:pt x="60016" y="47625"/>
                    <a:pt x="33190" y="2498"/>
                    <a:pt x="16009" y="1578"/>
                  </a:cubicBezTo>
                  <a:cubicBezTo>
                    <a:pt x="-18748" y="-12344"/>
                    <a:pt x="10336" y="69968"/>
                    <a:pt x="34913" y="86417"/>
                  </a:cubicBezTo>
                  <a:cubicBezTo>
                    <a:pt x="49373" y="96097"/>
                    <a:pt x="73503" y="81109"/>
                    <a:pt x="64762" y="5943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10791748" y="4930543"/>
              <a:ext cx="53051" cy="153243"/>
            </a:xfrm>
            <a:custGeom>
              <a:rect b="b" l="l" r="r" t="t"/>
              <a:pathLst>
                <a:path extrusionOk="0" h="153243" w="53051">
                  <a:moveTo>
                    <a:pt x="51274" y="90996"/>
                  </a:moveTo>
                  <a:cubicBezTo>
                    <a:pt x="41389" y="-25055"/>
                    <a:pt x="9114" y="-3307"/>
                    <a:pt x="2119" y="13366"/>
                  </a:cubicBezTo>
                  <a:cubicBezTo>
                    <a:pt x="-2788" y="25063"/>
                    <a:pt x="2104" y="39310"/>
                    <a:pt x="4036" y="75861"/>
                  </a:cubicBezTo>
                  <a:cubicBezTo>
                    <a:pt x="6896" y="129757"/>
                    <a:pt x="806" y="129201"/>
                    <a:pt x="4863" y="138819"/>
                  </a:cubicBezTo>
                  <a:cubicBezTo>
                    <a:pt x="14447" y="161526"/>
                    <a:pt x="45903" y="155685"/>
                    <a:pt x="51321" y="133404"/>
                  </a:cubicBezTo>
                  <a:cubicBezTo>
                    <a:pt x="54590" y="120015"/>
                    <a:pt x="52434" y="104563"/>
                    <a:pt x="51274" y="90996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20"/>
            <p:cNvSpPr/>
            <p:nvPr/>
          </p:nvSpPr>
          <p:spPr>
            <a:xfrm>
              <a:off x="10687427" y="4974752"/>
              <a:ext cx="59506" cy="101381"/>
            </a:xfrm>
            <a:custGeom>
              <a:rect b="b" l="l" r="r" t="t"/>
              <a:pathLst>
                <a:path extrusionOk="0" h="101381" w="59506">
                  <a:moveTo>
                    <a:pt x="58221" y="56514"/>
                  </a:moveTo>
                  <a:cubicBezTo>
                    <a:pt x="46033" y="-12517"/>
                    <a:pt x="-7203" y="-12880"/>
                    <a:pt x="819" y="26260"/>
                  </a:cubicBezTo>
                  <a:cubicBezTo>
                    <a:pt x="827" y="26314"/>
                    <a:pt x="8540" y="42932"/>
                    <a:pt x="14206" y="78974"/>
                  </a:cubicBezTo>
                  <a:cubicBezTo>
                    <a:pt x="19422" y="112079"/>
                    <a:pt x="67951" y="111600"/>
                    <a:pt x="58221" y="5651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0" name="Google Shape;930;p20"/>
            <p:cNvGrpSpPr/>
            <p:nvPr/>
          </p:nvGrpSpPr>
          <p:grpSpPr>
            <a:xfrm>
              <a:off x="10565586" y="5008492"/>
              <a:ext cx="51803" cy="91368"/>
              <a:chOff x="10565586" y="5008492"/>
              <a:chExt cx="51803" cy="91368"/>
            </a:xfrm>
          </p:grpSpPr>
          <p:sp>
            <p:nvSpPr>
              <p:cNvPr id="931" name="Google Shape;931;p20"/>
              <p:cNvSpPr/>
              <p:nvPr/>
            </p:nvSpPr>
            <p:spPr>
              <a:xfrm>
                <a:off x="10565586" y="5008492"/>
                <a:ext cx="51803" cy="91368"/>
              </a:xfrm>
              <a:custGeom>
                <a:rect b="b" l="l" r="r" t="t"/>
                <a:pathLst>
                  <a:path extrusionOk="0" h="91368" w="51803">
                    <a:moveTo>
                      <a:pt x="48348" y="47505"/>
                    </a:moveTo>
                    <a:cubicBezTo>
                      <a:pt x="42536" y="31659"/>
                      <a:pt x="33795" y="-2057"/>
                      <a:pt x="17766" y="99"/>
                    </a:cubicBezTo>
                    <a:cubicBezTo>
                      <a:pt x="4209" y="1922"/>
                      <a:pt x="-559" y="26738"/>
                      <a:pt x="51" y="40513"/>
                    </a:cubicBezTo>
                    <a:cubicBezTo>
                      <a:pt x="3375" y="115470"/>
                      <a:pt x="67129" y="98651"/>
                      <a:pt x="48348" y="47505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20"/>
              <p:cNvSpPr/>
              <p:nvPr/>
            </p:nvSpPr>
            <p:spPr>
              <a:xfrm>
                <a:off x="10598059" y="5018047"/>
                <a:ext cx="656" cy="826"/>
              </a:xfrm>
              <a:custGeom>
                <a:rect b="b" l="l" r="r" t="t"/>
                <a:pathLst>
                  <a:path extrusionOk="0" h="826" w="656">
                    <a:moveTo>
                      <a:pt x="0" y="0"/>
                    </a:moveTo>
                    <a:cubicBezTo>
                      <a:pt x="317" y="448"/>
                      <a:pt x="580" y="788"/>
                      <a:pt x="657" y="827"/>
                    </a:cubicBezTo>
                    <a:cubicBezTo>
                      <a:pt x="348" y="433"/>
                      <a:pt x="216" y="270"/>
                      <a:pt x="0" y="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3" name="Google Shape;933;p20"/>
            <p:cNvSpPr/>
            <p:nvPr/>
          </p:nvSpPr>
          <p:spPr>
            <a:xfrm>
              <a:off x="10442361" y="5084019"/>
              <a:ext cx="77086" cy="71412"/>
            </a:xfrm>
            <a:custGeom>
              <a:rect b="b" l="l" r="r" t="t"/>
              <a:pathLst>
                <a:path extrusionOk="0" h="71412" w="77086">
                  <a:moveTo>
                    <a:pt x="75443" y="39602"/>
                  </a:moveTo>
                  <a:cubicBezTo>
                    <a:pt x="60712" y="-2535"/>
                    <a:pt x="2901" y="-9627"/>
                    <a:pt x="41" y="11604"/>
                  </a:cubicBezTo>
                  <a:cubicBezTo>
                    <a:pt x="-1095" y="20025"/>
                    <a:pt x="21790" y="36636"/>
                    <a:pt x="31458" y="52312"/>
                  </a:cubicBezTo>
                  <a:cubicBezTo>
                    <a:pt x="54366" y="89419"/>
                    <a:pt x="84478" y="65438"/>
                    <a:pt x="75443" y="39602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11760411" y="7657480"/>
              <a:ext cx="63853" cy="73690"/>
            </a:xfrm>
            <a:custGeom>
              <a:rect b="b" l="l" r="r" t="t"/>
              <a:pathLst>
                <a:path extrusionOk="0" h="73690" w="63853">
                  <a:moveTo>
                    <a:pt x="63120" y="42914"/>
                  </a:moveTo>
                  <a:cubicBezTo>
                    <a:pt x="60191" y="27431"/>
                    <a:pt x="31255" y="-2437"/>
                    <a:pt x="15163" y="159"/>
                  </a:cubicBezTo>
                  <a:cubicBezTo>
                    <a:pt x="4459" y="-212"/>
                    <a:pt x="-2249" y="10458"/>
                    <a:pt x="695" y="18732"/>
                  </a:cubicBezTo>
                  <a:cubicBezTo>
                    <a:pt x="1576" y="27903"/>
                    <a:pt x="5959" y="27764"/>
                    <a:pt x="18889" y="54982"/>
                  </a:cubicBezTo>
                  <a:cubicBezTo>
                    <a:pt x="33651" y="86025"/>
                    <a:pt x="69404" y="75973"/>
                    <a:pt x="63120" y="4291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11698676" y="7714674"/>
              <a:ext cx="55791" cy="70534"/>
            </a:xfrm>
            <a:custGeom>
              <a:rect b="b" l="l" r="r" t="t"/>
              <a:pathLst>
                <a:path extrusionOk="0" h="70534" w="55791">
                  <a:moveTo>
                    <a:pt x="55792" y="51738"/>
                  </a:moveTo>
                  <a:cubicBezTo>
                    <a:pt x="55830" y="41895"/>
                    <a:pt x="7100" y="-21921"/>
                    <a:pt x="322" y="7847"/>
                  </a:cubicBezTo>
                  <a:cubicBezTo>
                    <a:pt x="-829" y="12900"/>
                    <a:pt x="1466" y="15102"/>
                    <a:pt x="1590" y="17698"/>
                  </a:cubicBezTo>
                  <a:cubicBezTo>
                    <a:pt x="7054" y="89618"/>
                    <a:pt x="55714" y="74367"/>
                    <a:pt x="55792" y="51738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6" name="Google Shape;936;p20"/>
            <p:cNvGrpSpPr/>
            <p:nvPr/>
          </p:nvGrpSpPr>
          <p:grpSpPr>
            <a:xfrm>
              <a:off x="11935133" y="5329246"/>
              <a:ext cx="68658" cy="83631"/>
              <a:chOff x="11935133" y="5329246"/>
              <a:chExt cx="68658" cy="83631"/>
            </a:xfrm>
          </p:grpSpPr>
          <p:sp>
            <p:nvSpPr>
              <p:cNvPr id="937" name="Google Shape;937;p20"/>
              <p:cNvSpPr/>
              <p:nvPr/>
            </p:nvSpPr>
            <p:spPr>
              <a:xfrm>
                <a:off x="11976092" y="5347882"/>
                <a:ext cx="206" cy="217"/>
              </a:xfrm>
              <a:custGeom>
                <a:rect b="b" l="l" r="r" t="t"/>
                <a:pathLst>
                  <a:path extrusionOk="0" h="217" w="206">
                    <a:moveTo>
                      <a:pt x="206" y="0"/>
                    </a:moveTo>
                    <a:cubicBezTo>
                      <a:pt x="-95" y="317"/>
                      <a:pt x="-41" y="263"/>
                      <a:pt x="206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20"/>
              <p:cNvSpPr/>
              <p:nvPr/>
            </p:nvSpPr>
            <p:spPr>
              <a:xfrm>
                <a:off x="11935133" y="5329246"/>
                <a:ext cx="68658" cy="83631"/>
              </a:xfrm>
              <a:custGeom>
                <a:rect b="b" l="l" r="r" t="t"/>
                <a:pathLst>
                  <a:path extrusionOk="0" h="83631" w="68658">
                    <a:moveTo>
                      <a:pt x="45486" y="13584"/>
                    </a:moveTo>
                    <a:cubicBezTo>
                      <a:pt x="44458" y="14565"/>
                      <a:pt x="38615" y="21255"/>
                      <a:pt x="42387" y="17385"/>
                    </a:cubicBezTo>
                    <a:cubicBezTo>
                      <a:pt x="3650" y="57165"/>
                      <a:pt x="3959" y="48914"/>
                      <a:pt x="705" y="60225"/>
                    </a:cubicBezTo>
                    <a:cubicBezTo>
                      <a:pt x="-4009" y="76635"/>
                      <a:pt x="15390" y="98028"/>
                      <a:pt x="44435" y="70114"/>
                    </a:cubicBezTo>
                    <a:cubicBezTo>
                      <a:pt x="80536" y="35440"/>
                      <a:pt x="72382" y="-27827"/>
                      <a:pt x="45486" y="13584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9" name="Google Shape;939;p20"/>
            <p:cNvSpPr/>
            <p:nvPr/>
          </p:nvSpPr>
          <p:spPr>
            <a:xfrm>
              <a:off x="11992039" y="5398612"/>
              <a:ext cx="44287" cy="49847"/>
            </a:xfrm>
            <a:custGeom>
              <a:rect b="b" l="l" r="r" t="t"/>
              <a:pathLst>
                <a:path extrusionOk="0" h="49847" w="44287">
                  <a:moveTo>
                    <a:pt x="3132" y="25888"/>
                  </a:moveTo>
                  <a:cubicBezTo>
                    <a:pt x="-7139" y="44771"/>
                    <a:pt x="9779" y="58183"/>
                    <a:pt x="25994" y="43805"/>
                  </a:cubicBezTo>
                  <a:cubicBezTo>
                    <a:pt x="66756" y="7570"/>
                    <a:pt x="30531" y="-24176"/>
                    <a:pt x="3132" y="25888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9711048" y="5740143"/>
              <a:ext cx="92285" cy="87031"/>
            </a:xfrm>
            <a:custGeom>
              <a:rect b="b" l="l" r="r" t="t"/>
              <a:pathLst>
                <a:path extrusionOk="0" h="87031" w="92285">
                  <a:moveTo>
                    <a:pt x="91907" y="53779"/>
                  </a:moveTo>
                  <a:cubicBezTo>
                    <a:pt x="88120" y="40282"/>
                    <a:pt x="52444" y="14779"/>
                    <a:pt x="42868" y="8335"/>
                  </a:cubicBezTo>
                  <a:cubicBezTo>
                    <a:pt x="11196" y="-12973"/>
                    <a:pt x="-3651" y="11704"/>
                    <a:pt x="762" y="25325"/>
                  </a:cubicBezTo>
                  <a:cubicBezTo>
                    <a:pt x="2818" y="31683"/>
                    <a:pt x="32643" y="69262"/>
                    <a:pt x="53495" y="83292"/>
                  </a:cubicBezTo>
                  <a:cubicBezTo>
                    <a:pt x="68489" y="93375"/>
                    <a:pt x="95818" y="82914"/>
                    <a:pt x="91907" y="53779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1" name="Google Shape;941;p20"/>
            <p:cNvGrpSpPr/>
            <p:nvPr/>
          </p:nvGrpSpPr>
          <p:grpSpPr>
            <a:xfrm>
              <a:off x="9641061" y="5836332"/>
              <a:ext cx="89242" cy="73626"/>
              <a:chOff x="9641061" y="5836332"/>
              <a:chExt cx="89242" cy="73626"/>
            </a:xfrm>
          </p:grpSpPr>
          <p:sp>
            <p:nvSpPr>
              <p:cNvPr id="942" name="Google Shape;942;p20"/>
              <p:cNvSpPr/>
              <p:nvPr/>
            </p:nvSpPr>
            <p:spPr>
              <a:xfrm>
                <a:off x="9642216" y="5851667"/>
                <a:ext cx="421" cy="1003"/>
              </a:xfrm>
              <a:custGeom>
                <a:rect b="b" l="l" r="r" t="t"/>
                <a:pathLst>
                  <a:path extrusionOk="0" h="1003" w="421">
                    <a:moveTo>
                      <a:pt x="421" y="1003"/>
                    </a:moveTo>
                    <a:cubicBezTo>
                      <a:pt x="259" y="741"/>
                      <a:pt x="236" y="439"/>
                      <a:pt x="97" y="169"/>
                    </a:cubicBezTo>
                    <a:cubicBezTo>
                      <a:pt x="-151" y="-372"/>
                      <a:pt x="120" y="517"/>
                      <a:pt x="421" y="1003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20"/>
              <p:cNvSpPr/>
              <p:nvPr/>
            </p:nvSpPr>
            <p:spPr>
              <a:xfrm>
                <a:off x="9641061" y="5836332"/>
                <a:ext cx="89242" cy="73626"/>
              </a:xfrm>
              <a:custGeom>
                <a:rect b="b" l="l" r="r" t="t"/>
                <a:pathLst>
                  <a:path extrusionOk="0" h="73626" w="89242">
                    <a:moveTo>
                      <a:pt x="82620" y="34750"/>
                    </a:moveTo>
                    <a:cubicBezTo>
                      <a:pt x="78570" y="29689"/>
                      <a:pt x="73137" y="27232"/>
                      <a:pt x="67912" y="27271"/>
                    </a:cubicBezTo>
                    <a:cubicBezTo>
                      <a:pt x="51589" y="18309"/>
                      <a:pt x="42701" y="11209"/>
                      <a:pt x="31247" y="6349"/>
                    </a:cubicBezTo>
                    <a:cubicBezTo>
                      <a:pt x="-286" y="-9574"/>
                      <a:pt x="-2226" y="8644"/>
                      <a:pt x="1252" y="15497"/>
                    </a:cubicBezTo>
                    <a:cubicBezTo>
                      <a:pt x="47106" y="114504"/>
                      <a:pt x="109879" y="63166"/>
                      <a:pt x="82620" y="3475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21"/>
          <p:cNvGrpSpPr/>
          <p:nvPr/>
        </p:nvGrpSpPr>
        <p:grpSpPr>
          <a:xfrm>
            <a:off x="1435104" y="874087"/>
            <a:ext cx="6273788" cy="1575406"/>
            <a:chOff x="0" y="104775"/>
            <a:chExt cx="16730100" cy="4201082"/>
          </a:xfrm>
        </p:grpSpPr>
        <p:sp>
          <p:nvSpPr>
            <p:cNvPr id="949" name="Google Shape;949;p21"/>
            <p:cNvSpPr txBox="1"/>
            <p:nvPr/>
          </p:nvSpPr>
          <p:spPr>
            <a:xfrm>
              <a:off x="0" y="104775"/>
              <a:ext cx="167301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Write an original statement or inspiring quote</a:t>
              </a:r>
              <a:endParaRPr sz="7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950" name="Google Shape;950;p21"/>
            <p:cNvSpPr txBox="1"/>
            <p:nvPr/>
          </p:nvSpPr>
          <p:spPr>
            <a:xfrm>
              <a:off x="0" y="3690257"/>
              <a:ext cx="16730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Include a citation or supporting message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951" name="Google Shape;951;p21"/>
          <p:cNvGrpSpPr/>
          <p:nvPr/>
        </p:nvGrpSpPr>
        <p:grpSpPr>
          <a:xfrm flipH="1" rot="-1456110">
            <a:off x="5850952" y="3660655"/>
            <a:ext cx="2255041" cy="1684851"/>
            <a:chOff x="11699532" y="7318913"/>
            <a:chExt cx="4510228" cy="3369197"/>
          </a:xfrm>
        </p:grpSpPr>
        <p:sp>
          <p:nvSpPr>
            <p:cNvPr id="952" name="Google Shape;952;p21"/>
            <p:cNvSpPr/>
            <p:nvPr/>
          </p:nvSpPr>
          <p:spPr>
            <a:xfrm>
              <a:off x="11699532" y="7318913"/>
              <a:ext cx="4510222" cy="3369197"/>
            </a:xfrm>
            <a:custGeom>
              <a:rect b="b" l="l" r="r" t="t"/>
              <a:pathLst>
                <a:path extrusionOk="0" h="3369197" w="4510222">
                  <a:moveTo>
                    <a:pt x="4133698" y="3088538"/>
                  </a:moveTo>
                  <a:cubicBezTo>
                    <a:pt x="4026674" y="3163799"/>
                    <a:pt x="3890097" y="3159504"/>
                    <a:pt x="3727189" y="2958957"/>
                  </a:cubicBezTo>
                  <a:cubicBezTo>
                    <a:pt x="3730054" y="2963700"/>
                    <a:pt x="3715814" y="2950455"/>
                    <a:pt x="3668259" y="2913496"/>
                  </a:cubicBezTo>
                  <a:cubicBezTo>
                    <a:pt x="2426789" y="2438126"/>
                    <a:pt x="3622942" y="2874389"/>
                    <a:pt x="2499153" y="2498889"/>
                  </a:cubicBezTo>
                  <a:cubicBezTo>
                    <a:pt x="1700195" y="2231941"/>
                    <a:pt x="1462058" y="2273643"/>
                    <a:pt x="1386201" y="2239190"/>
                  </a:cubicBezTo>
                  <a:cubicBezTo>
                    <a:pt x="1388171" y="2242053"/>
                    <a:pt x="1388709" y="2243933"/>
                    <a:pt x="1387365" y="2245096"/>
                  </a:cubicBezTo>
                  <a:cubicBezTo>
                    <a:pt x="1392560" y="2256640"/>
                    <a:pt x="1394888" y="2268095"/>
                    <a:pt x="1390231" y="2276686"/>
                  </a:cubicBezTo>
                  <a:cubicBezTo>
                    <a:pt x="1383693" y="2314003"/>
                    <a:pt x="1283208" y="2307381"/>
                    <a:pt x="1236816" y="2307291"/>
                  </a:cubicBezTo>
                  <a:cubicBezTo>
                    <a:pt x="1236816" y="2307291"/>
                    <a:pt x="1236727" y="2307291"/>
                    <a:pt x="1236458" y="2307291"/>
                  </a:cubicBezTo>
                  <a:cubicBezTo>
                    <a:pt x="1234129" y="2393918"/>
                    <a:pt x="1216576" y="2457097"/>
                    <a:pt x="1147347" y="2519472"/>
                  </a:cubicBezTo>
                  <a:cubicBezTo>
                    <a:pt x="1082147" y="2586410"/>
                    <a:pt x="1070505" y="2565559"/>
                    <a:pt x="1050891" y="2768791"/>
                  </a:cubicBezTo>
                  <a:cubicBezTo>
                    <a:pt x="1025188" y="3033770"/>
                    <a:pt x="1040681" y="2999048"/>
                    <a:pt x="1103104" y="3076905"/>
                  </a:cubicBezTo>
                  <a:cubicBezTo>
                    <a:pt x="1148242" y="3133194"/>
                    <a:pt x="1082953" y="3181966"/>
                    <a:pt x="975124" y="3309668"/>
                  </a:cubicBezTo>
                  <a:cubicBezTo>
                    <a:pt x="917806" y="3385824"/>
                    <a:pt x="833262" y="3375890"/>
                    <a:pt x="546404" y="3351102"/>
                  </a:cubicBezTo>
                  <a:cubicBezTo>
                    <a:pt x="490161" y="3346269"/>
                    <a:pt x="423887" y="3347522"/>
                    <a:pt x="415021" y="3276109"/>
                  </a:cubicBezTo>
                  <a:cubicBezTo>
                    <a:pt x="400154" y="3155298"/>
                    <a:pt x="464637" y="3379917"/>
                    <a:pt x="456039" y="2306933"/>
                  </a:cubicBezTo>
                  <a:cubicBezTo>
                    <a:pt x="410812" y="2302996"/>
                    <a:pt x="365226" y="2298074"/>
                    <a:pt x="319461" y="2292168"/>
                  </a:cubicBezTo>
                  <a:cubicBezTo>
                    <a:pt x="55530" y="2281429"/>
                    <a:pt x="-4653" y="2009917"/>
                    <a:pt x="272" y="1790577"/>
                  </a:cubicBezTo>
                  <a:cubicBezTo>
                    <a:pt x="5646" y="1556024"/>
                    <a:pt x="85891" y="1170770"/>
                    <a:pt x="349374" y="1104995"/>
                  </a:cubicBezTo>
                  <a:cubicBezTo>
                    <a:pt x="597811" y="1043068"/>
                    <a:pt x="861653" y="1063471"/>
                    <a:pt x="1343571" y="1025707"/>
                  </a:cubicBezTo>
                  <a:cubicBezTo>
                    <a:pt x="1463580" y="1016310"/>
                    <a:pt x="1467252" y="1070094"/>
                    <a:pt x="1414591" y="1093987"/>
                  </a:cubicBezTo>
                  <a:cubicBezTo>
                    <a:pt x="1413248" y="1094614"/>
                    <a:pt x="1412083" y="1095151"/>
                    <a:pt x="1410830" y="1095688"/>
                  </a:cubicBezTo>
                  <a:cubicBezTo>
                    <a:pt x="1569797" y="1040025"/>
                    <a:pt x="1975232" y="966375"/>
                    <a:pt x="2695377" y="657366"/>
                  </a:cubicBezTo>
                  <a:cubicBezTo>
                    <a:pt x="3181236" y="448855"/>
                    <a:pt x="3369847" y="301554"/>
                    <a:pt x="3401820" y="297975"/>
                  </a:cubicBezTo>
                  <a:cubicBezTo>
                    <a:pt x="3424389" y="247681"/>
                    <a:pt x="3444361" y="196225"/>
                    <a:pt x="3474632" y="149959"/>
                  </a:cubicBezTo>
                  <a:cubicBezTo>
                    <a:pt x="3678468" y="-161377"/>
                    <a:pt x="4360999" y="-111889"/>
                    <a:pt x="4497308" y="1523092"/>
                  </a:cubicBezTo>
                  <a:cubicBezTo>
                    <a:pt x="4564478" y="2329754"/>
                    <a:pt x="4358670" y="2967816"/>
                    <a:pt x="4133698" y="3088538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3" name="Google Shape;953;p21"/>
            <p:cNvGrpSpPr/>
            <p:nvPr/>
          </p:nvGrpSpPr>
          <p:grpSpPr>
            <a:xfrm>
              <a:off x="11699550" y="7318913"/>
              <a:ext cx="4510210" cy="3369195"/>
              <a:chOff x="11699550" y="7318913"/>
              <a:chExt cx="4510210" cy="3369195"/>
            </a:xfrm>
          </p:grpSpPr>
          <p:sp>
            <p:nvSpPr>
              <p:cNvPr id="954" name="Google Shape;954;p21"/>
              <p:cNvSpPr/>
              <p:nvPr/>
            </p:nvSpPr>
            <p:spPr>
              <a:xfrm>
                <a:off x="12920622" y="7318913"/>
                <a:ext cx="3289138" cy="3102307"/>
              </a:xfrm>
              <a:custGeom>
                <a:rect b="b" l="l" r="r" t="t"/>
                <a:pathLst>
                  <a:path extrusionOk="0" h="3102307" w="3289138">
                    <a:moveTo>
                      <a:pt x="2910100" y="3089970"/>
                    </a:moveTo>
                    <a:cubicBezTo>
                      <a:pt x="3055276" y="2997437"/>
                      <a:pt x="3164359" y="2716171"/>
                      <a:pt x="3191764" y="2595091"/>
                    </a:cubicBezTo>
                    <a:cubicBezTo>
                      <a:pt x="3193734" y="2586142"/>
                      <a:pt x="3181285" y="2584889"/>
                      <a:pt x="3178778" y="2595717"/>
                    </a:cubicBezTo>
                    <a:cubicBezTo>
                      <a:pt x="3153074" y="2705163"/>
                      <a:pt x="3075695" y="2853180"/>
                      <a:pt x="3012914" y="2947860"/>
                    </a:cubicBezTo>
                    <a:cubicBezTo>
                      <a:pt x="2941446" y="3044062"/>
                      <a:pt x="2856186" y="3125587"/>
                      <a:pt x="2723728" y="3096234"/>
                    </a:cubicBezTo>
                    <a:cubicBezTo>
                      <a:pt x="2576045" y="3041467"/>
                      <a:pt x="2556341" y="2980882"/>
                      <a:pt x="2486217" y="2890587"/>
                    </a:cubicBezTo>
                    <a:cubicBezTo>
                      <a:pt x="2478604" y="2880832"/>
                      <a:pt x="2462125" y="2896224"/>
                      <a:pt x="2469021" y="2907232"/>
                    </a:cubicBezTo>
                    <a:cubicBezTo>
                      <a:pt x="2500277" y="2956451"/>
                      <a:pt x="2525085" y="2975691"/>
                      <a:pt x="2487381" y="2945355"/>
                    </a:cubicBezTo>
                    <a:cubicBezTo>
                      <a:pt x="2485321" y="2943654"/>
                      <a:pt x="2483082" y="2941775"/>
                      <a:pt x="2480574" y="2939806"/>
                    </a:cubicBezTo>
                    <a:cubicBezTo>
                      <a:pt x="2471977" y="2932915"/>
                      <a:pt x="2460961" y="2924235"/>
                      <a:pt x="2447169" y="2913496"/>
                    </a:cubicBezTo>
                    <a:cubicBezTo>
                      <a:pt x="1597431" y="2588111"/>
                      <a:pt x="1889752" y="2689861"/>
                      <a:pt x="1798313" y="2665967"/>
                    </a:cubicBezTo>
                    <a:cubicBezTo>
                      <a:pt x="1756309" y="2655049"/>
                      <a:pt x="1632628" y="2617374"/>
                      <a:pt x="1278063" y="2498889"/>
                    </a:cubicBezTo>
                    <a:cubicBezTo>
                      <a:pt x="288613" y="2168314"/>
                      <a:pt x="159200" y="2311050"/>
                      <a:pt x="133138" y="2196413"/>
                    </a:cubicBezTo>
                    <a:cubicBezTo>
                      <a:pt x="131526" y="2186391"/>
                      <a:pt x="95703" y="2109071"/>
                      <a:pt x="91672" y="2100033"/>
                    </a:cubicBezTo>
                    <a:cubicBezTo>
                      <a:pt x="-76699" y="1725607"/>
                      <a:pt x="12413" y="1251221"/>
                      <a:pt x="154006" y="1109827"/>
                    </a:cubicBezTo>
                    <a:cubicBezTo>
                      <a:pt x="188486" y="1093898"/>
                      <a:pt x="244013" y="1077969"/>
                      <a:pt x="322198" y="1056491"/>
                    </a:cubicBezTo>
                    <a:cubicBezTo>
                      <a:pt x="531856" y="999039"/>
                      <a:pt x="904601" y="901853"/>
                      <a:pt x="1474287" y="657366"/>
                    </a:cubicBezTo>
                    <a:cubicBezTo>
                      <a:pt x="1960146" y="448855"/>
                      <a:pt x="2148757" y="301554"/>
                      <a:pt x="2180730" y="297975"/>
                    </a:cubicBezTo>
                    <a:cubicBezTo>
                      <a:pt x="2203299" y="247681"/>
                      <a:pt x="2223271" y="196225"/>
                      <a:pt x="2253542" y="149959"/>
                    </a:cubicBezTo>
                    <a:cubicBezTo>
                      <a:pt x="2457379" y="-161377"/>
                      <a:pt x="3139909" y="-111889"/>
                      <a:pt x="3276218" y="1523092"/>
                    </a:cubicBezTo>
                    <a:cubicBezTo>
                      <a:pt x="3343656" y="2332707"/>
                      <a:pt x="3136058" y="2972649"/>
                      <a:pt x="2910100" y="30899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21"/>
              <p:cNvSpPr/>
              <p:nvPr/>
            </p:nvSpPr>
            <p:spPr>
              <a:xfrm>
                <a:off x="12871114" y="8429109"/>
                <a:ext cx="216524" cy="1136430"/>
              </a:xfrm>
              <a:custGeom>
                <a:rect b="b" l="l" r="r" t="t"/>
                <a:pathLst>
                  <a:path extrusionOk="0" h="1136430" w="216524">
                    <a:moveTo>
                      <a:pt x="199976" y="1111006"/>
                    </a:moveTo>
                    <a:cubicBezTo>
                      <a:pt x="230793" y="1149031"/>
                      <a:pt x="233301" y="1135643"/>
                      <a:pt x="74835" y="1126354"/>
                    </a:cubicBezTo>
                    <a:cubicBezTo>
                      <a:pt x="-83479" y="664246"/>
                      <a:pt x="36270" y="129392"/>
                      <a:pt x="185485" y="10522"/>
                    </a:cubicBezTo>
                    <a:cubicBezTo>
                      <a:pt x="266276" y="-53830"/>
                      <a:pt x="7665" y="181725"/>
                      <a:pt x="51880" y="587490"/>
                    </a:cubicBezTo>
                    <a:cubicBezTo>
                      <a:pt x="63416" y="693348"/>
                      <a:pt x="76482" y="801953"/>
                      <a:pt x="109324" y="903399"/>
                    </a:cubicBezTo>
                    <a:cubicBezTo>
                      <a:pt x="122265" y="943347"/>
                      <a:pt x="173636" y="1078513"/>
                      <a:pt x="199976" y="11110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21"/>
              <p:cNvSpPr/>
              <p:nvPr/>
            </p:nvSpPr>
            <p:spPr>
              <a:xfrm>
                <a:off x="14976205" y="7453137"/>
                <a:ext cx="272608" cy="2562962"/>
              </a:xfrm>
              <a:custGeom>
                <a:rect b="b" l="l" r="r" t="t"/>
                <a:pathLst>
                  <a:path extrusionOk="0" h="2562962" w="272608">
                    <a:moveTo>
                      <a:pt x="272419" y="2536683"/>
                    </a:moveTo>
                    <a:cubicBezTo>
                      <a:pt x="273538" y="2550098"/>
                      <a:pt x="269831" y="2563602"/>
                      <a:pt x="257624" y="2562940"/>
                    </a:cubicBezTo>
                    <a:cubicBezTo>
                      <a:pt x="234320" y="2507196"/>
                      <a:pt x="215432" y="2449717"/>
                      <a:pt x="197718" y="2391960"/>
                    </a:cubicBezTo>
                    <a:cubicBezTo>
                      <a:pt x="58462" y="1937727"/>
                      <a:pt x="-7812" y="1461382"/>
                      <a:pt x="732" y="986441"/>
                    </a:cubicBezTo>
                    <a:cubicBezTo>
                      <a:pt x="6598" y="660474"/>
                      <a:pt x="44625" y="341961"/>
                      <a:pt x="164070" y="36631"/>
                    </a:cubicBezTo>
                    <a:cubicBezTo>
                      <a:pt x="171325" y="18079"/>
                      <a:pt x="185591" y="-4114"/>
                      <a:pt x="204945" y="656"/>
                    </a:cubicBezTo>
                    <a:cubicBezTo>
                      <a:pt x="173510" y="76955"/>
                      <a:pt x="145863" y="154847"/>
                      <a:pt x="123482" y="234269"/>
                    </a:cubicBezTo>
                    <a:cubicBezTo>
                      <a:pt x="58605" y="464491"/>
                      <a:pt x="34962" y="707957"/>
                      <a:pt x="35311" y="946179"/>
                    </a:cubicBezTo>
                    <a:cubicBezTo>
                      <a:pt x="35660" y="1188357"/>
                      <a:pt x="29731" y="1424708"/>
                      <a:pt x="59796" y="1666152"/>
                    </a:cubicBezTo>
                    <a:cubicBezTo>
                      <a:pt x="96543" y="1961299"/>
                      <a:pt x="169121" y="2243962"/>
                      <a:pt x="269508" y="2522875"/>
                    </a:cubicBezTo>
                    <a:cubicBezTo>
                      <a:pt x="270986" y="2527018"/>
                      <a:pt x="272016" y="2531842"/>
                      <a:pt x="272419" y="2536683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21"/>
              <p:cNvSpPr/>
              <p:nvPr/>
            </p:nvSpPr>
            <p:spPr>
              <a:xfrm>
                <a:off x="15388484" y="10206987"/>
                <a:ext cx="117217" cy="130286"/>
              </a:xfrm>
              <a:custGeom>
                <a:rect b="b" l="l" r="r" t="t"/>
                <a:pathLst>
                  <a:path extrusionOk="0" h="130286" w="117217">
                    <a:moveTo>
                      <a:pt x="117218" y="130286"/>
                    </a:moveTo>
                    <a:cubicBezTo>
                      <a:pt x="-53724" y="9108"/>
                      <a:pt x="10328" y="-7779"/>
                      <a:pt x="18353" y="2557"/>
                    </a:cubicBezTo>
                    <a:cubicBezTo>
                      <a:pt x="51338" y="45011"/>
                      <a:pt x="81286" y="90293"/>
                      <a:pt x="117218" y="1302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21"/>
              <p:cNvSpPr/>
              <p:nvPr/>
            </p:nvSpPr>
            <p:spPr>
              <a:xfrm>
                <a:off x="15644341" y="9906959"/>
                <a:ext cx="462585" cy="523420"/>
              </a:xfrm>
              <a:custGeom>
                <a:rect b="b" l="l" r="r" t="t"/>
                <a:pathLst>
                  <a:path extrusionOk="0" h="523420" w="462585">
                    <a:moveTo>
                      <a:pt x="462242" y="2"/>
                    </a:moveTo>
                    <a:cubicBezTo>
                      <a:pt x="470723" y="-1260"/>
                      <a:pt x="322565" y="628257"/>
                      <a:pt x="0" y="508197"/>
                    </a:cubicBezTo>
                    <a:cubicBezTo>
                      <a:pt x="314890" y="577937"/>
                      <a:pt x="443945" y="2722"/>
                      <a:pt x="46224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21"/>
              <p:cNvSpPr/>
              <p:nvPr/>
            </p:nvSpPr>
            <p:spPr>
              <a:xfrm>
                <a:off x="15211688" y="7518180"/>
                <a:ext cx="941435" cy="2674553"/>
              </a:xfrm>
              <a:custGeom>
                <a:rect b="b" l="l" r="r" t="t"/>
                <a:pathLst>
                  <a:path extrusionOk="0" h="2674553" w="941435">
                    <a:moveTo>
                      <a:pt x="96743" y="1990166"/>
                    </a:moveTo>
                    <a:cubicBezTo>
                      <a:pt x="-70" y="1568311"/>
                      <a:pt x="-22460" y="1111375"/>
                      <a:pt x="21693" y="747062"/>
                    </a:cubicBezTo>
                    <a:cubicBezTo>
                      <a:pt x="27424" y="747420"/>
                      <a:pt x="33067" y="747778"/>
                      <a:pt x="38619" y="748136"/>
                    </a:cubicBezTo>
                    <a:cubicBezTo>
                      <a:pt x="10856" y="744198"/>
                      <a:pt x="22767" y="737487"/>
                      <a:pt x="26081" y="712698"/>
                    </a:cubicBezTo>
                    <a:cubicBezTo>
                      <a:pt x="162659" y="-317331"/>
                      <a:pt x="739510" y="-242249"/>
                      <a:pt x="900716" y="1012131"/>
                    </a:cubicBezTo>
                    <a:cubicBezTo>
                      <a:pt x="1122644" y="2738928"/>
                      <a:pt x="378129" y="3215462"/>
                      <a:pt x="96743" y="199016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21"/>
              <p:cNvSpPr/>
              <p:nvPr/>
            </p:nvSpPr>
            <p:spPr>
              <a:xfrm>
                <a:off x="15211714" y="8265198"/>
                <a:ext cx="615837" cy="1243175"/>
              </a:xfrm>
              <a:custGeom>
                <a:rect b="b" l="l" r="r" t="t"/>
                <a:pathLst>
                  <a:path extrusionOk="0" h="1243175" w="615837">
                    <a:moveTo>
                      <a:pt x="615838" y="1066013"/>
                    </a:moveTo>
                    <a:cubicBezTo>
                      <a:pt x="590277" y="1133989"/>
                      <a:pt x="604759" y="1140710"/>
                      <a:pt x="96708" y="1243176"/>
                    </a:cubicBezTo>
                    <a:cubicBezTo>
                      <a:pt x="-97" y="821276"/>
                      <a:pt x="-22451" y="364313"/>
                      <a:pt x="21702" y="0"/>
                    </a:cubicBezTo>
                    <a:cubicBezTo>
                      <a:pt x="488171" y="30937"/>
                      <a:pt x="410165" y="28664"/>
                      <a:pt x="394385" y="47474"/>
                    </a:cubicBezTo>
                    <a:cubicBezTo>
                      <a:pt x="300724" y="159140"/>
                      <a:pt x="368153" y="1023594"/>
                      <a:pt x="526278" y="1088564"/>
                    </a:cubicBezTo>
                    <a:cubicBezTo>
                      <a:pt x="565514" y="1104681"/>
                      <a:pt x="595337" y="1090909"/>
                      <a:pt x="615838" y="10660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21"/>
              <p:cNvSpPr/>
              <p:nvPr/>
            </p:nvSpPr>
            <p:spPr>
              <a:xfrm>
                <a:off x="15563597" y="8281054"/>
                <a:ext cx="316027" cy="1081187"/>
              </a:xfrm>
              <a:custGeom>
                <a:rect b="b" l="l" r="r" t="t"/>
                <a:pathLst>
                  <a:path extrusionOk="0" h="1081187" w="316027">
                    <a:moveTo>
                      <a:pt x="315907" y="777284"/>
                    </a:moveTo>
                    <a:cubicBezTo>
                      <a:pt x="320788" y="1128451"/>
                      <a:pt x="175335" y="1142752"/>
                      <a:pt x="103554" y="984543"/>
                    </a:cubicBezTo>
                    <a:cubicBezTo>
                      <a:pt x="30751" y="824087"/>
                      <a:pt x="-64630" y="89617"/>
                      <a:pt x="61506" y="15993"/>
                    </a:cubicBezTo>
                    <a:cubicBezTo>
                      <a:pt x="275373" y="-108854"/>
                      <a:pt x="312477" y="530560"/>
                      <a:pt x="315907" y="7772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21"/>
              <p:cNvSpPr/>
              <p:nvPr/>
            </p:nvSpPr>
            <p:spPr>
              <a:xfrm>
                <a:off x="12878661" y="8385068"/>
                <a:ext cx="224332" cy="1163559"/>
              </a:xfrm>
              <a:custGeom>
                <a:rect b="b" l="l" r="r" t="t"/>
                <a:pathLst>
                  <a:path extrusionOk="0" h="1163559" w="224332">
                    <a:moveTo>
                      <a:pt x="221428" y="73"/>
                    </a:moveTo>
                    <a:cubicBezTo>
                      <a:pt x="232318" y="9729"/>
                      <a:pt x="210089" y="22562"/>
                      <a:pt x="195993" y="43699"/>
                    </a:cubicBezTo>
                    <a:cubicBezTo>
                      <a:pt x="92803" y="91594"/>
                      <a:pt x="-22514" y="398393"/>
                      <a:pt x="14707" y="691624"/>
                    </a:cubicBezTo>
                    <a:cubicBezTo>
                      <a:pt x="55662" y="1014280"/>
                      <a:pt x="175457" y="1117238"/>
                      <a:pt x="175457" y="1132711"/>
                    </a:cubicBezTo>
                    <a:cubicBezTo>
                      <a:pt x="177248" y="1147056"/>
                      <a:pt x="168453" y="1164220"/>
                      <a:pt x="153174" y="1163540"/>
                    </a:cubicBezTo>
                    <a:cubicBezTo>
                      <a:pt x="113204" y="1164328"/>
                      <a:pt x="-162226" y="483551"/>
                      <a:pt x="139741" y="79522"/>
                    </a:cubicBezTo>
                    <a:cubicBezTo>
                      <a:pt x="159811" y="48344"/>
                      <a:pt x="216994" y="-2182"/>
                      <a:pt x="221428" y="73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21"/>
              <p:cNvSpPr/>
              <p:nvPr/>
            </p:nvSpPr>
            <p:spPr>
              <a:xfrm>
                <a:off x="15388391" y="9906957"/>
                <a:ext cx="718834" cy="545480"/>
              </a:xfrm>
              <a:custGeom>
                <a:rect b="b" l="l" r="r" t="t"/>
                <a:pathLst>
                  <a:path extrusionOk="0" h="545480" w="718834">
                    <a:moveTo>
                      <a:pt x="27223" y="356988"/>
                    </a:moveTo>
                    <a:cubicBezTo>
                      <a:pt x="5523" y="329282"/>
                      <a:pt x="-7015" y="314498"/>
                      <a:pt x="4171" y="303223"/>
                    </a:cubicBezTo>
                    <a:cubicBezTo>
                      <a:pt x="23516" y="283723"/>
                      <a:pt x="36009" y="346733"/>
                      <a:pt x="123365" y="436965"/>
                    </a:cubicBezTo>
                    <a:cubicBezTo>
                      <a:pt x="179940" y="495411"/>
                      <a:pt x="288118" y="539261"/>
                      <a:pt x="394649" y="495957"/>
                    </a:cubicBezTo>
                    <a:cubicBezTo>
                      <a:pt x="594868" y="414566"/>
                      <a:pt x="713686" y="675"/>
                      <a:pt x="718199" y="4"/>
                    </a:cubicBezTo>
                    <a:cubicBezTo>
                      <a:pt x="733245" y="-2242"/>
                      <a:pt x="480339" y="935424"/>
                      <a:pt x="27223" y="356988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21"/>
              <p:cNvSpPr/>
              <p:nvPr/>
            </p:nvSpPr>
            <p:spPr>
              <a:xfrm>
                <a:off x="12878661" y="8385068"/>
                <a:ext cx="221942" cy="1163557"/>
              </a:xfrm>
              <a:custGeom>
                <a:rect b="b" l="l" r="r" t="t"/>
                <a:pathLst>
                  <a:path extrusionOk="0" h="1163557" w="221942">
                    <a:moveTo>
                      <a:pt x="221428" y="73"/>
                    </a:moveTo>
                    <a:cubicBezTo>
                      <a:pt x="234297" y="11483"/>
                      <a:pt x="1228" y="235942"/>
                      <a:pt x="44342" y="631532"/>
                    </a:cubicBezTo>
                    <a:cubicBezTo>
                      <a:pt x="85181" y="1006279"/>
                      <a:pt x="147855" y="1031695"/>
                      <a:pt x="174517" y="1127887"/>
                    </a:cubicBezTo>
                    <a:cubicBezTo>
                      <a:pt x="179935" y="1147432"/>
                      <a:pt x="167432" y="1164176"/>
                      <a:pt x="153174" y="1163540"/>
                    </a:cubicBezTo>
                    <a:cubicBezTo>
                      <a:pt x="113204" y="1164328"/>
                      <a:pt x="-162226" y="483551"/>
                      <a:pt x="139741" y="79522"/>
                    </a:cubicBezTo>
                    <a:cubicBezTo>
                      <a:pt x="159811" y="48344"/>
                      <a:pt x="216994" y="-2182"/>
                      <a:pt x="221428" y="73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21"/>
              <p:cNvSpPr/>
              <p:nvPr/>
            </p:nvSpPr>
            <p:spPr>
              <a:xfrm>
                <a:off x="12227342" y="10470369"/>
                <a:ext cx="247141" cy="42542"/>
              </a:xfrm>
              <a:custGeom>
                <a:rect b="b" l="l" r="r" t="t"/>
                <a:pathLst>
                  <a:path extrusionOk="0" h="42542" w="247141">
                    <a:moveTo>
                      <a:pt x="247095" y="23529"/>
                    </a:moveTo>
                    <a:cubicBezTo>
                      <a:pt x="248098" y="46618"/>
                      <a:pt x="234118" y="43136"/>
                      <a:pt x="70879" y="40971"/>
                    </a:cubicBezTo>
                    <a:cubicBezTo>
                      <a:pt x="49429" y="38179"/>
                      <a:pt x="-312" y="49714"/>
                      <a:pt x="1" y="17131"/>
                    </a:cubicBezTo>
                    <a:cubicBezTo>
                      <a:pt x="2867" y="-15873"/>
                      <a:pt x="31347" y="9372"/>
                      <a:pt x="229282" y="7162"/>
                    </a:cubicBezTo>
                    <a:cubicBezTo>
                      <a:pt x="238596" y="7063"/>
                      <a:pt x="246683" y="13990"/>
                      <a:pt x="247095" y="235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21"/>
              <p:cNvSpPr/>
              <p:nvPr/>
            </p:nvSpPr>
            <p:spPr>
              <a:xfrm>
                <a:off x="12497254" y="9663414"/>
                <a:ext cx="191319" cy="784608"/>
              </a:xfrm>
              <a:custGeom>
                <a:rect b="b" l="l" r="r" t="t"/>
                <a:pathLst>
                  <a:path extrusionOk="0" h="784608" w="191319">
                    <a:moveTo>
                      <a:pt x="191069" y="12663"/>
                    </a:moveTo>
                    <a:cubicBezTo>
                      <a:pt x="192153" y="28798"/>
                      <a:pt x="189439" y="45157"/>
                      <a:pt x="188266" y="61292"/>
                    </a:cubicBezTo>
                    <a:cubicBezTo>
                      <a:pt x="177761" y="205809"/>
                      <a:pt x="154618" y="188323"/>
                      <a:pt x="63734" y="281168"/>
                    </a:cubicBezTo>
                    <a:cubicBezTo>
                      <a:pt x="16885" y="355526"/>
                      <a:pt x="61808" y="779055"/>
                      <a:pt x="22966" y="784585"/>
                    </a:cubicBezTo>
                    <a:cubicBezTo>
                      <a:pt x="-17935" y="786581"/>
                      <a:pt x="8368" y="662404"/>
                      <a:pt x="7858" y="430017"/>
                    </a:cubicBezTo>
                    <a:cubicBezTo>
                      <a:pt x="7428" y="233909"/>
                      <a:pt x="40717" y="295496"/>
                      <a:pt x="138247" y="168116"/>
                    </a:cubicBezTo>
                    <a:cubicBezTo>
                      <a:pt x="153409" y="144285"/>
                      <a:pt x="162150" y="44745"/>
                      <a:pt x="164515" y="16502"/>
                    </a:cubicBezTo>
                    <a:cubicBezTo>
                      <a:pt x="160467" y="-2237"/>
                      <a:pt x="189744" y="-7007"/>
                      <a:pt x="191069" y="126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21"/>
              <p:cNvSpPr/>
              <p:nvPr/>
            </p:nvSpPr>
            <p:spPr>
              <a:xfrm>
                <a:off x="12587101" y="10369800"/>
                <a:ext cx="124053" cy="90665"/>
              </a:xfrm>
              <a:custGeom>
                <a:rect b="b" l="l" r="r" t="t"/>
                <a:pathLst>
                  <a:path extrusionOk="0" h="90665" w="124053">
                    <a:moveTo>
                      <a:pt x="113993" y="800"/>
                    </a:moveTo>
                    <a:cubicBezTo>
                      <a:pt x="146933" y="20720"/>
                      <a:pt x="94443" y="42422"/>
                      <a:pt x="22473" y="88196"/>
                    </a:cubicBezTo>
                    <a:cubicBezTo>
                      <a:pt x="6298" y="98478"/>
                      <a:pt x="-9419" y="73993"/>
                      <a:pt x="6872" y="63586"/>
                    </a:cubicBezTo>
                    <a:cubicBezTo>
                      <a:pt x="82110" y="15530"/>
                      <a:pt x="79432" y="19593"/>
                      <a:pt x="96225" y="7610"/>
                    </a:cubicBezTo>
                    <a:cubicBezTo>
                      <a:pt x="99583" y="1668"/>
                      <a:pt x="107241" y="-1616"/>
                      <a:pt x="113993" y="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21"/>
              <p:cNvSpPr/>
              <p:nvPr/>
            </p:nvSpPr>
            <p:spPr>
              <a:xfrm>
                <a:off x="12497264" y="9663417"/>
                <a:ext cx="191300" cy="784604"/>
              </a:xfrm>
              <a:custGeom>
                <a:rect b="b" l="l" r="r" t="t"/>
                <a:pathLst>
                  <a:path extrusionOk="0" h="784604" w="191300">
                    <a:moveTo>
                      <a:pt x="7847" y="430015"/>
                    </a:moveTo>
                    <a:cubicBezTo>
                      <a:pt x="7409" y="233907"/>
                      <a:pt x="40698" y="295503"/>
                      <a:pt x="138237" y="168114"/>
                    </a:cubicBezTo>
                    <a:cubicBezTo>
                      <a:pt x="153453" y="144229"/>
                      <a:pt x="162149" y="44474"/>
                      <a:pt x="164504" y="16500"/>
                    </a:cubicBezTo>
                    <a:cubicBezTo>
                      <a:pt x="160438" y="-2221"/>
                      <a:pt x="189733" y="-7018"/>
                      <a:pt x="191050" y="12661"/>
                    </a:cubicBezTo>
                    <a:cubicBezTo>
                      <a:pt x="192133" y="28796"/>
                      <a:pt x="189420" y="45155"/>
                      <a:pt x="188247" y="61290"/>
                    </a:cubicBezTo>
                    <a:cubicBezTo>
                      <a:pt x="177732" y="205789"/>
                      <a:pt x="154599" y="188338"/>
                      <a:pt x="63714" y="281166"/>
                    </a:cubicBezTo>
                    <a:cubicBezTo>
                      <a:pt x="30542" y="333795"/>
                      <a:pt x="38065" y="729824"/>
                      <a:pt x="38101" y="730719"/>
                    </a:cubicBezTo>
                    <a:cubicBezTo>
                      <a:pt x="35978" y="748509"/>
                      <a:pt x="48454" y="780941"/>
                      <a:pt x="22956" y="784583"/>
                    </a:cubicBezTo>
                    <a:cubicBezTo>
                      <a:pt x="-17928" y="786489"/>
                      <a:pt x="8367" y="663172"/>
                      <a:pt x="7847" y="430015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21"/>
              <p:cNvSpPr/>
              <p:nvPr/>
            </p:nvSpPr>
            <p:spPr>
              <a:xfrm>
                <a:off x="12586967" y="10369810"/>
                <a:ext cx="124190" cy="90399"/>
              </a:xfrm>
              <a:custGeom>
                <a:rect b="b" l="l" r="r" t="t"/>
                <a:pathLst>
                  <a:path extrusionOk="0" h="90399" w="124190">
                    <a:moveTo>
                      <a:pt x="2491" y="83666"/>
                    </a:moveTo>
                    <a:cubicBezTo>
                      <a:pt x="-11883" y="61043"/>
                      <a:pt x="38136" y="49204"/>
                      <a:pt x="96358" y="7600"/>
                    </a:cubicBezTo>
                    <a:cubicBezTo>
                      <a:pt x="99690" y="1684"/>
                      <a:pt x="107365" y="-1609"/>
                      <a:pt x="114127" y="789"/>
                    </a:cubicBezTo>
                    <a:cubicBezTo>
                      <a:pt x="147084" y="20710"/>
                      <a:pt x="94540" y="42295"/>
                      <a:pt x="22606" y="88185"/>
                    </a:cubicBezTo>
                    <a:cubicBezTo>
                      <a:pt x="15970" y="92418"/>
                      <a:pt x="6772" y="90405"/>
                      <a:pt x="2491" y="83666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21"/>
              <p:cNvSpPr/>
              <p:nvPr/>
            </p:nvSpPr>
            <p:spPr>
              <a:xfrm>
                <a:off x="12227342" y="10470011"/>
                <a:ext cx="247112" cy="41661"/>
              </a:xfrm>
              <a:custGeom>
                <a:rect b="b" l="l" r="r" t="t"/>
                <a:pathLst>
                  <a:path extrusionOk="0" h="41661" w="247112">
                    <a:moveTo>
                      <a:pt x="228593" y="41651"/>
                    </a:moveTo>
                    <a:cubicBezTo>
                      <a:pt x="46349" y="35503"/>
                      <a:pt x="-356" y="53455"/>
                      <a:pt x="2" y="17498"/>
                    </a:cubicBezTo>
                    <a:cubicBezTo>
                      <a:pt x="2680" y="-13313"/>
                      <a:pt x="34760" y="5614"/>
                      <a:pt x="162713" y="7189"/>
                    </a:cubicBezTo>
                    <a:cubicBezTo>
                      <a:pt x="223219" y="7931"/>
                      <a:pt x="246147" y="1846"/>
                      <a:pt x="247096" y="23896"/>
                    </a:cubicBezTo>
                    <a:cubicBezTo>
                      <a:pt x="247544" y="34358"/>
                      <a:pt x="238624" y="41982"/>
                      <a:pt x="228593" y="41651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21"/>
              <p:cNvSpPr/>
              <p:nvPr/>
            </p:nvSpPr>
            <p:spPr>
              <a:xfrm>
                <a:off x="12738888" y="9604700"/>
                <a:ext cx="192844" cy="179765"/>
              </a:xfrm>
              <a:custGeom>
                <a:rect b="b" l="l" r="r" t="t"/>
                <a:pathLst>
                  <a:path extrusionOk="0" h="179765" w="192844">
                    <a:moveTo>
                      <a:pt x="192651" y="57989"/>
                    </a:moveTo>
                    <a:cubicBezTo>
                      <a:pt x="197675" y="104488"/>
                      <a:pt x="103763" y="160491"/>
                      <a:pt x="59225" y="174085"/>
                    </a:cubicBezTo>
                    <a:cubicBezTo>
                      <a:pt x="-6529" y="187857"/>
                      <a:pt x="9816" y="190640"/>
                      <a:pt x="0" y="11535"/>
                    </a:cubicBezTo>
                    <a:cubicBezTo>
                      <a:pt x="60757" y="10453"/>
                      <a:pt x="121962" y="5620"/>
                      <a:pt x="182199" y="0"/>
                    </a:cubicBezTo>
                    <a:cubicBezTo>
                      <a:pt x="186211" y="19258"/>
                      <a:pt x="190537" y="38463"/>
                      <a:pt x="192651" y="57989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21"/>
              <p:cNvSpPr/>
              <p:nvPr/>
            </p:nvSpPr>
            <p:spPr>
              <a:xfrm>
                <a:off x="12112348" y="9601505"/>
                <a:ext cx="824017" cy="1086604"/>
              </a:xfrm>
              <a:custGeom>
                <a:rect b="b" l="l" r="r" t="t"/>
                <a:pathLst>
                  <a:path extrusionOk="0" h="1086604" w="824017">
                    <a:moveTo>
                      <a:pt x="343586" y="910157"/>
                    </a:moveTo>
                    <a:cubicBezTo>
                      <a:pt x="367830" y="910989"/>
                      <a:pt x="368233" y="875766"/>
                      <a:pt x="344285" y="876035"/>
                    </a:cubicBezTo>
                    <a:cubicBezTo>
                      <a:pt x="142364" y="878290"/>
                      <a:pt x="117915" y="852436"/>
                      <a:pt x="115004" y="886004"/>
                    </a:cubicBezTo>
                    <a:cubicBezTo>
                      <a:pt x="114646" y="922113"/>
                      <a:pt x="162238" y="903937"/>
                      <a:pt x="343586" y="910157"/>
                    </a:cubicBezTo>
                    <a:close/>
                    <a:moveTo>
                      <a:pt x="573180" y="123201"/>
                    </a:moveTo>
                    <a:cubicBezTo>
                      <a:pt x="574353" y="107066"/>
                      <a:pt x="577067" y="90707"/>
                      <a:pt x="575983" y="74572"/>
                    </a:cubicBezTo>
                    <a:cubicBezTo>
                      <a:pt x="574658" y="54893"/>
                      <a:pt x="545381" y="59672"/>
                      <a:pt x="549438" y="78411"/>
                    </a:cubicBezTo>
                    <a:cubicBezTo>
                      <a:pt x="547073" y="106645"/>
                      <a:pt x="538332" y="206194"/>
                      <a:pt x="523170" y="230025"/>
                    </a:cubicBezTo>
                    <a:cubicBezTo>
                      <a:pt x="425631" y="357405"/>
                      <a:pt x="392342" y="295818"/>
                      <a:pt x="392781" y="491926"/>
                    </a:cubicBezTo>
                    <a:cubicBezTo>
                      <a:pt x="393300" y="727016"/>
                      <a:pt x="367185" y="848481"/>
                      <a:pt x="407889" y="846494"/>
                    </a:cubicBezTo>
                    <a:cubicBezTo>
                      <a:pt x="433396" y="842861"/>
                      <a:pt x="420902" y="810421"/>
                      <a:pt x="423034" y="792630"/>
                    </a:cubicBezTo>
                    <a:cubicBezTo>
                      <a:pt x="423007" y="791726"/>
                      <a:pt x="415878" y="395089"/>
                      <a:pt x="448648" y="343077"/>
                    </a:cubicBezTo>
                    <a:cubicBezTo>
                      <a:pt x="539533" y="250232"/>
                      <a:pt x="562675" y="267718"/>
                      <a:pt x="573180" y="123201"/>
                    </a:cubicBezTo>
                    <a:close/>
                    <a:moveTo>
                      <a:pt x="588745" y="769094"/>
                    </a:moveTo>
                    <a:cubicBezTo>
                      <a:pt x="581993" y="766678"/>
                      <a:pt x="574335" y="769962"/>
                      <a:pt x="570977" y="775904"/>
                    </a:cubicBezTo>
                    <a:cubicBezTo>
                      <a:pt x="553540" y="788343"/>
                      <a:pt x="560901" y="781247"/>
                      <a:pt x="481624" y="831880"/>
                    </a:cubicBezTo>
                    <a:cubicBezTo>
                      <a:pt x="465342" y="842279"/>
                      <a:pt x="481050" y="866772"/>
                      <a:pt x="497225" y="856490"/>
                    </a:cubicBezTo>
                    <a:cubicBezTo>
                      <a:pt x="570439" y="809928"/>
                      <a:pt x="621228" y="788737"/>
                      <a:pt x="588745" y="769094"/>
                    </a:cubicBezTo>
                    <a:close/>
                    <a:moveTo>
                      <a:pt x="824017" y="1682"/>
                    </a:moveTo>
                    <a:cubicBezTo>
                      <a:pt x="824017" y="100461"/>
                      <a:pt x="809768" y="169064"/>
                      <a:pt x="734530" y="236835"/>
                    </a:cubicBezTo>
                    <a:cubicBezTo>
                      <a:pt x="669322" y="303827"/>
                      <a:pt x="657706" y="282967"/>
                      <a:pt x="638048" y="486216"/>
                    </a:cubicBezTo>
                    <a:cubicBezTo>
                      <a:pt x="612416" y="751151"/>
                      <a:pt x="627901" y="716483"/>
                      <a:pt x="690279" y="794330"/>
                    </a:cubicBezTo>
                    <a:cubicBezTo>
                      <a:pt x="735389" y="850619"/>
                      <a:pt x="670164" y="899356"/>
                      <a:pt x="562307" y="1027076"/>
                    </a:cubicBezTo>
                    <a:cubicBezTo>
                      <a:pt x="505016" y="1103249"/>
                      <a:pt x="420473" y="1093271"/>
                      <a:pt x="133614" y="1068536"/>
                    </a:cubicBezTo>
                    <a:cubicBezTo>
                      <a:pt x="77371" y="1063686"/>
                      <a:pt x="11071" y="1064948"/>
                      <a:pt x="2249" y="993517"/>
                    </a:cubicBezTo>
                    <a:cubicBezTo>
                      <a:pt x="-12779" y="871802"/>
                      <a:pt x="52787" y="1101003"/>
                      <a:pt x="43007" y="0"/>
                    </a:cubicBezTo>
                    <a:cubicBezTo>
                      <a:pt x="147102" y="7329"/>
                      <a:pt x="531544" y="15652"/>
                      <a:pt x="622697" y="14748"/>
                    </a:cubicBezTo>
                    <a:cubicBezTo>
                      <a:pt x="635719" y="14623"/>
                      <a:pt x="616616" y="109858"/>
                      <a:pt x="640922" y="179329"/>
                    </a:cubicBezTo>
                    <a:cubicBezTo>
                      <a:pt x="665148" y="196735"/>
                      <a:pt x="745241" y="156366"/>
                      <a:pt x="791875" y="112704"/>
                    </a:cubicBezTo>
                    <a:cubicBezTo>
                      <a:pt x="831630" y="82903"/>
                      <a:pt x="819566" y="55045"/>
                      <a:pt x="808738" y="3186"/>
                    </a:cubicBezTo>
                    <a:cubicBezTo>
                      <a:pt x="813799" y="2667"/>
                      <a:pt x="818912" y="2175"/>
                      <a:pt x="824017" y="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21"/>
              <p:cNvSpPr/>
              <p:nvPr/>
            </p:nvSpPr>
            <p:spPr>
              <a:xfrm>
                <a:off x="12910662" y="9437202"/>
                <a:ext cx="179" cy="626"/>
              </a:xfrm>
              <a:custGeom>
                <a:rect b="b" l="l" r="r" t="t"/>
                <a:pathLst>
                  <a:path extrusionOk="0" h="626" w="179">
                    <a:moveTo>
                      <a:pt x="0" y="0"/>
                    </a:moveTo>
                    <a:cubicBezTo>
                      <a:pt x="90" y="268"/>
                      <a:pt x="90" y="447"/>
                      <a:pt x="90" y="537"/>
                    </a:cubicBezTo>
                    <a:lnTo>
                      <a:pt x="179" y="626"/>
                    </a:lnTo>
                    <a:cubicBezTo>
                      <a:pt x="90" y="358"/>
                      <a:pt x="90" y="179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90" y="268"/>
                      <a:pt x="90" y="447"/>
                      <a:pt x="90" y="537"/>
                    </a:cubicBezTo>
                    <a:lnTo>
                      <a:pt x="179" y="626"/>
                    </a:lnTo>
                    <a:cubicBezTo>
                      <a:pt x="90" y="358"/>
                      <a:pt x="90" y="179"/>
                      <a:pt x="0" y="0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21"/>
              <p:cNvSpPr/>
              <p:nvPr/>
            </p:nvSpPr>
            <p:spPr>
              <a:xfrm>
                <a:off x="11699550" y="8343530"/>
                <a:ext cx="1446939" cy="1298441"/>
              </a:xfrm>
              <a:custGeom>
                <a:rect b="b" l="l" r="r" t="t"/>
                <a:pathLst>
                  <a:path extrusionOk="0" h="1298441" w="1446939">
                    <a:moveTo>
                      <a:pt x="1343571" y="1090"/>
                    </a:moveTo>
                    <a:cubicBezTo>
                      <a:pt x="861653" y="38855"/>
                      <a:pt x="597811" y="18451"/>
                      <a:pt x="349374" y="80378"/>
                    </a:cubicBezTo>
                    <a:cubicBezTo>
                      <a:pt x="85891" y="146153"/>
                      <a:pt x="5646" y="531407"/>
                      <a:pt x="272" y="765960"/>
                    </a:cubicBezTo>
                    <a:cubicBezTo>
                      <a:pt x="-4653" y="985300"/>
                      <a:pt x="55530" y="1256812"/>
                      <a:pt x="319461" y="1267551"/>
                    </a:cubicBezTo>
                    <a:cubicBezTo>
                      <a:pt x="781049" y="1327330"/>
                      <a:pt x="1236816" y="1281780"/>
                      <a:pt x="1236816" y="1282675"/>
                    </a:cubicBezTo>
                    <a:cubicBezTo>
                      <a:pt x="1283208" y="1282764"/>
                      <a:pt x="1383693" y="1289386"/>
                      <a:pt x="1390231" y="1252069"/>
                    </a:cubicBezTo>
                    <a:cubicBezTo>
                      <a:pt x="1404292" y="1226117"/>
                      <a:pt x="1354586" y="1173318"/>
                      <a:pt x="1354586" y="1174213"/>
                    </a:cubicBezTo>
                    <a:cubicBezTo>
                      <a:pt x="1356378" y="1188621"/>
                      <a:pt x="1347511" y="1205714"/>
                      <a:pt x="1332286" y="1205087"/>
                    </a:cubicBezTo>
                    <a:cubicBezTo>
                      <a:pt x="1291985" y="1205892"/>
                      <a:pt x="1017486" y="524248"/>
                      <a:pt x="1318852" y="121096"/>
                    </a:cubicBezTo>
                    <a:cubicBezTo>
                      <a:pt x="1350288" y="72145"/>
                      <a:pt x="1447101" y="-3027"/>
                      <a:pt x="1382887" y="75367"/>
                    </a:cubicBezTo>
                    <a:cubicBezTo>
                      <a:pt x="1375722" y="84047"/>
                      <a:pt x="1361035" y="93712"/>
                      <a:pt x="1414591" y="69371"/>
                    </a:cubicBezTo>
                    <a:cubicBezTo>
                      <a:pt x="1467252" y="45477"/>
                      <a:pt x="1463571" y="-8306"/>
                      <a:pt x="1343571" y="1090"/>
                    </a:cubicBezTo>
                    <a:close/>
                    <a:moveTo>
                      <a:pt x="1211292" y="1094298"/>
                    </a:moveTo>
                    <a:lnTo>
                      <a:pt x="1211202" y="1094209"/>
                    </a:lnTo>
                    <a:cubicBezTo>
                      <a:pt x="1211202" y="1094120"/>
                      <a:pt x="1211202" y="1093941"/>
                      <a:pt x="1211113" y="1093672"/>
                    </a:cubicBezTo>
                    <a:cubicBezTo>
                      <a:pt x="1211202" y="1093851"/>
                      <a:pt x="1211202" y="1094030"/>
                      <a:pt x="1211292" y="109429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5" name="Google Shape;975;p21"/>
            <p:cNvSpPr/>
            <p:nvPr/>
          </p:nvSpPr>
          <p:spPr>
            <a:xfrm>
              <a:off x="12920622" y="8375404"/>
              <a:ext cx="1798312" cy="1609475"/>
            </a:xfrm>
            <a:custGeom>
              <a:rect b="b" l="l" r="r" t="t"/>
              <a:pathLst>
                <a:path extrusionOk="0" h="1609475" w="1798312">
                  <a:moveTo>
                    <a:pt x="717781" y="1063140"/>
                  </a:moveTo>
                  <a:cubicBezTo>
                    <a:pt x="1078883" y="1279616"/>
                    <a:pt x="1473123" y="1467813"/>
                    <a:pt x="1798313" y="1609476"/>
                  </a:cubicBezTo>
                  <a:cubicBezTo>
                    <a:pt x="1756309" y="1598558"/>
                    <a:pt x="1632628" y="1560883"/>
                    <a:pt x="1278063" y="1442398"/>
                  </a:cubicBezTo>
                  <a:cubicBezTo>
                    <a:pt x="288613" y="1111822"/>
                    <a:pt x="159200" y="1254559"/>
                    <a:pt x="133138" y="1139922"/>
                  </a:cubicBezTo>
                  <a:cubicBezTo>
                    <a:pt x="131526" y="1129899"/>
                    <a:pt x="95703" y="1052580"/>
                    <a:pt x="91672" y="1043542"/>
                  </a:cubicBezTo>
                  <a:cubicBezTo>
                    <a:pt x="-76699" y="669116"/>
                    <a:pt x="12413" y="194730"/>
                    <a:pt x="154006" y="53336"/>
                  </a:cubicBezTo>
                  <a:cubicBezTo>
                    <a:pt x="188486" y="37407"/>
                    <a:pt x="244013" y="21478"/>
                    <a:pt x="322198" y="0"/>
                  </a:cubicBezTo>
                  <a:cubicBezTo>
                    <a:pt x="226728" y="236253"/>
                    <a:pt x="133944" y="713056"/>
                    <a:pt x="717781" y="1063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6" name="Google Shape;976;p21"/>
          <p:cNvSpPr/>
          <p:nvPr/>
        </p:nvSpPr>
        <p:spPr>
          <a:xfrm rot="-412610">
            <a:off x="883367" y="3679849"/>
            <a:ext cx="1812835" cy="1645302"/>
          </a:xfrm>
          <a:custGeom>
            <a:rect b="b" l="l" r="r" t="t"/>
            <a:pathLst>
              <a:path extrusionOk="0" h="3283347" w="3617674">
                <a:moveTo>
                  <a:pt x="3536336" y="79707"/>
                </a:moveTo>
                <a:cubicBezTo>
                  <a:pt x="3513218" y="-32660"/>
                  <a:pt x="3482638" y="-11123"/>
                  <a:pt x="2693409" y="51814"/>
                </a:cubicBezTo>
                <a:cubicBezTo>
                  <a:pt x="2436197" y="72329"/>
                  <a:pt x="1272480" y="200244"/>
                  <a:pt x="1017867" y="254520"/>
                </a:cubicBezTo>
                <a:cubicBezTo>
                  <a:pt x="839612" y="292512"/>
                  <a:pt x="1017646" y="833299"/>
                  <a:pt x="1017646" y="2284631"/>
                </a:cubicBezTo>
                <a:cubicBezTo>
                  <a:pt x="1018235" y="2314444"/>
                  <a:pt x="1019918" y="2343270"/>
                  <a:pt x="1013985" y="2371580"/>
                </a:cubicBezTo>
                <a:cubicBezTo>
                  <a:pt x="301891" y="2052969"/>
                  <a:pt x="-229563" y="2904164"/>
                  <a:pt x="100036" y="3200993"/>
                </a:cubicBezTo>
                <a:cubicBezTo>
                  <a:pt x="290344" y="3372374"/>
                  <a:pt x="727845" y="3265849"/>
                  <a:pt x="952426" y="2978032"/>
                </a:cubicBezTo>
                <a:cubicBezTo>
                  <a:pt x="1164627" y="2706082"/>
                  <a:pt x="1113136" y="2415046"/>
                  <a:pt x="1101172" y="1758174"/>
                </a:cubicBezTo>
                <a:cubicBezTo>
                  <a:pt x="1096514" y="1502206"/>
                  <a:pt x="1092910" y="1246098"/>
                  <a:pt x="1079704" y="991134"/>
                </a:cubicBezTo>
                <a:cubicBezTo>
                  <a:pt x="1077318" y="945037"/>
                  <a:pt x="1112302" y="902984"/>
                  <a:pt x="1158514" y="896350"/>
                </a:cubicBezTo>
                <a:cubicBezTo>
                  <a:pt x="1635331" y="827915"/>
                  <a:pt x="2802161" y="691111"/>
                  <a:pt x="3242064" y="641737"/>
                </a:cubicBezTo>
                <a:cubicBezTo>
                  <a:pt x="3556913" y="606400"/>
                  <a:pt x="3469694" y="473134"/>
                  <a:pt x="3517010" y="2073378"/>
                </a:cubicBezTo>
                <a:cubicBezTo>
                  <a:pt x="3517034" y="2074204"/>
                  <a:pt x="3517189" y="2163260"/>
                  <a:pt x="3515187" y="2185018"/>
                </a:cubicBezTo>
                <a:cubicBezTo>
                  <a:pt x="3341109" y="2018531"/>
                  <a:pt x="2612972" y="2136241"/>
                  <a:pt x="2512768" y="2697683"/>
                </a:cubicBezTo>
                <a:cubicBezTo>
                  <a:pt x="2469514" y="2940056"/>
                  <a:pt x="2580178" y="3094353"/>
                  <a:pt x="2836720" y="3095440"/>
                </a:cubicBezTo>
                <a:cubicBezTo>
                  <a:pt x="3213446" y="3097041"/>
                  <a:pt x="3561432" y="2838066"/>
                  <a:pt x="3608421" y="2376000"/>
                </a:cubicBezTo>
                <a:cubicBezTo>
                  <a:pt x="3645791" y="2008669"/>
                  <a:pt x="3559422" y="191894"/>
                  <a:pt x="3536336" y="797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7" name="Google Shape;977;p21"/>
          <p:cNvGrpSpPr/>
          <p:nvPr/>
        </p:nvGrpSpPr>
        <p:grpSpPr>
          <a:xfrm rot="-7095997">
            <a:off x="3509173" y="3402934"/>
            <a:ext cx="1378395" cy="2192805"/>
            <a:chOff x="7018137" y="6806574"/>
            <a:chExt cx="2756645" cy="4385378"/>
          </a:xfrm>
        </p:grpSpPr>
        <p:sp>
          <p:nvSpPr>
            <p:cNvPr id="978" name="Google Shape;978;p21"/>
            <p:cNvSpPr/>
            <p:nvPr/>
          </p:nvSpPr>
          <p:spPr>
            <a:xfrm>
              <a:off x="9636428" y="11001720"/>
              <a:ext cx="138354" cy="190232"/>
            </a:xfrm>
            <a:custGeom>
              <a:rect b="b" l="l" r="r" t="t"/>
              <a:pathLst>
                <a:path extrusionOk="0" h="190232" w="138354">
                  <a:moveTo>
                    <a:pt x="74422" y="149634"/>
                  </a:moveTo>
                  <a:cubicBezTo>
                    <a:pt x="-14083" y="49785"/>
                    <a:pt x="-12479" y="69816"/>
                    <a:pt x="21755" y="59612"/>
                  </a:cubicBezTo>
                  <a:cubicBezTo>
                    <a:pt x="51692" y="50232"/>
                    <a:pt x="87803" y="27693"/>
                    <a:pt x="104227" y="0"/>
                  </a:cubicBezTo>
                  <a:cubicBezTo>
                    <a:pt x="98396" y="9836"/>
                    <a:pt x="201869" y="293422"/>
                    <a:pt x="74422" y="149634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9211664" y="10442325"/>
              <a:ext cx="557140" cy="675457"/>
            </a:xfrm>
            <a:custGeom>
              <a:rect b="b" l="l" r="r" t="t"/>
              <a:pathLst>
                <a:path extrusionOk="0" h="675457" w="557140">
                  <a:moveTo>
                    <a:pt x="535621" y="490824"/>
                  </a:moveTo>
                  <a:cubicBezTo>
                    <a:pt x="477360" y="316100"/>
                    <a:pt x="381734" y="87708"/>
                    <a:pt x="362758" y="49416"/>
                  </a:cubicBezTo>
                  <a:cubicBezTo>
                    <a:pt x="312591" y="-51828"/>
                    <a:pt x="220061" y="23888"/>
                    <a:pt x="128900" y="86708"/>
                  </a:cubicBezTo>
                  <a:cubicBezTo>
                    <a:pt x="71393" y="126341"/>
                    <a:pt x="-15884" y="159952"/>
                    <a:pt x="2495" y="198630"/>
                  </a:cubicBezTo>
                  <a:cubicBezTo>
                    <a:pt x="14404" y="223684"/>
                    <a:pt x="37089" y="236580"/>
                    <a:pt x="83459" y="280035"/>
                  </a:cubicBezTo>
                  <a:cubicBezTo>
                    <a:pt x="70753" y="288144"/>
                    <a:pt x="246658" y="482715"/>
                    <a:pt x="256759" y="493769"/>
                  </a:cubicBezTo>
                  <a:cubicBezTo>
                    <a:pt x="423668" y="676401"/>
                    <a:pt x="419502" y="679714"/>
                    <a:pt x="446967" y="674086"/>
                  </a:cubicBezTo>
                  <a:cubicBezTo>
                    <a:pt x="481955" y="666906"/>
                    <a:pt x="521029" y="648050"/>
                    <a:pt x="543942" y="616780"/>
                  </a:cubicBezTo>
                  <a:cubicBezTo>
                    <a:pt x="570942" y="578339"/>
                    <a:pt x="550537" y="534498"/>
                    <a:pt x="535621" y="490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0" name="Google Shape;980;p21"/>
            <p:cNvGrpSpPr/>
            <p:nvPr/>
          </p:nvGrpSpPr>
          <p:grpSpPr>
            <a:xfrm>
              <a:off x="7018137" y="6806574"/>
              <a:ext cx="2592684" cy="3976399"/>
              <a:chOff x="7018137" y="6806574"/>
              <a:chExt cx="2592684" cy="3976399"/>
            </a:xfrm>
          </p:grpSpPr>
          <p:sp>
            <p:nvSpPr>
              <p:cNvPr id="981" name="Google Shape;981;p21"/>
              <p:cNvSpPr/>
              <p:nvPr/>
            </p:nvSpPr>
            <p:spPr>
              <a:xfrm>
                <a:off x="7018137" y="6806574"/>
                <a:ext cx="375278" cy="410349"/>
              </a:xfrm>
              <a:custGeom>
                <a:rect b="b" l="l" r="r" t="t"/>
                <a:pathLst>
                  <a:path extrusionOk="0" h="410349" w="375278">
                    <a:moveTo>
                      <a:pt x="333439" y="295421"/>
                    </a:moveTo>
                    <a:cubicBezTo>
                      <a:pt x="399653" y="276565"/>
                      <a:pt x="373741" y="301821"/>
                      <a:pt x="347487" y="237089"/>
                    </a:cubicBezTo>
                    <a:cubicBezTo>
                      <a:pt x="268566" y="113316"/>
                      <a:pt x="200502" y="-111955"/>
                      <a:pt x="19537" y="65793"/>
                    </a:cubicBezTo>
                    <a:cubicBezTo>
                      <a:pt x="-37619" y="141860"/>
                      <a:pt x="38478" y="234284"/>
                      <a:pt x="146213" y="410349"/>
                    </a:cubicBezTo>
                    <a:cubicBezTo>
                      <a:pt x="192198" y="356997"/>
                      <a:pt x="262559" y="316207"/>
                      <a:pt x="333439" y="29542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21"/>
              <p:cNvSpPr/>
              <p:nvPr/>
            </p:nvSpPr>
            <p:spPr>
              <a:xfrm>
                <a:off x="7199508" y="7194933"/>
                <a:ext cx="1783685" cy="2660896"/>
              </a:xfrm>
              <a:custGeom>
                <a:rect b="b" l="l" r="r" t="t"/>
                <a:pathLst>
                  <a:path extrusionOk="0" h="2660896" w="1783685">
                    <a:moveTo>
                      <a:pt x="1776076" y="2263429"/>
                    </a:moveTo>
                    <a:cubicBezTo>
                      <a:pt x="1766868" y="2287510"/>
                      <a:pt x="1745858" y="2293533"/>
                      <a:pt x="1722497" y="2285958"/>
                    </a:cubicBezTo>
                    <a:cubicBezTo>
                      <a:pt x="1719165" y="2303754"/>
                      <a:pt x="1706889" y="2315239"/>
                      <a:pt x="1689088" y="2314625"/>
                    </a:cubicBezTo>
                    <a:cubicBezTo>
                      <a:pt x="1684440" y="2330141"/>
                      <a:pt x="1666551" y="2342677"/>
                      <a:pt x="1648224" y="2341275"/>
                    </a:cubicBezTo>
                    <a:cubicBezTo>
                      <a:pt x="1641201" y="2365681"/>
                      <a:pt x="1621102" y="2361727"/>
                      <a:pt x="1618498" y="2365207"/>
                    </a:cubicBezTo>
                    <a:cubicBezTo>
                      <a:pt x="1621891" y="2371195"/>
                      <a:pt x="1635255" y="2395101"/>
                      <a:pt x="1634019" y="2395451"/>
                    </a:cubicBezTo>
                    <a:cubicBezTo>
                      <a:pt x="1658396" y="2438232"/>
                      <a:pt x="1613236" y="2481099"/>
                      <a:pt x="1574039" y="2467512"/>
                    </a:cubicBezTo>
                    <a:cubicBezTo>
                      <a:pt x="1547478" y="2492636"/>
                      <a:pt x="1556677" y="2484694"/>
                      <a:pt x="1553082" y="2487411"/>
                    </a:cubicBezTo>
                    <a:cubicBezTo>
                      <a:pt x="1555212" y="2514885"/>
                      <a:pt x="1523416" y="2533374"/>
                      <a:pt x="1526950" y="2541851"/>
                    </a:cubicBezTo>
                    <a:cubicBezTo>
                      <a:pt x="1567419" y="2632890"/>
                      <a:pt x="1528555" y="2565529"/>
                      <a:pt x="1550538" y="2630129"/>
                    </a:cubicBezTo>
                    <a:cubicBezTo>
                      <a:pt x="1558957" y="2655113"/>
                      <a:pt x="1526073" y="2670104"/>
                      <a:pt x="1508711" y="2654587"/>
                    </a:cubicBezTo>
                    <a:cubicBezTo>
                      <a:pt x="1437612" y="2590715"/>
                      <a:pt x="431982" y="1072359"/>
                      <a:pt x="106294" y="464292"/>
                    </a:cubicBezTo>
                    <a:cubicBezTo>
                      <a:pt x="41843" y="343894"/>
                      <a:pt x="-69996" y="205384"/>
                      <a:pt x="60345" y="100397"/>
                    </a:cubicBezTo>
                    <a:cubicBezTo>
                      <a:pt x="327377" y="-114144"/>
                      <a:pt x="376790" y="55557"/>
                      <a:pt x="491514" y="233209"/>
                    </a:cubicBezTo>
                    <a:cubicBezTo>
                      <a:pt x="1834827" y="2315107"/>
                      <a:pt x="1802347" y="2194884"/>
                      <a:pt x="1776076" y="22634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21"/>
              <p:cNvSpPr/>
              <p:nvPr/>
            </p:nvSpPr>
            <p:spPr>
              <a:xfrm>
                <a:off x="9383957" y="10630891"/>
                <a:ext cx="226864" cy="152083"/>
              </a:xfrm>
              <a:custGeom>
                <a:rect b="b" l="l" r="r" t="t"/>
                <a:pathLst>
                  <a:path extrusionOk="0" h="152083" w="226864">
                    <a:moveTo>
                      <a:pt x="217351" y="0"/>
                    </a:moveTo>
                    <a:cubicBezTo>
                      <a:pt x="177917" y="45033"/>
                      <a:pt x="94691" y="101305"/>
                      <a:pt x="8361" y="128569"/>
                    </a:cubicBezTo>
                    <a:cubicBezTo>
                      <a:pt x="-6336" y="134495"/>
                      <a:pt x="-19989" y="196929"/>
                      <a:pt x="138089" y="90207"/>
                    </a:cubicBezTo>
                    <a:cubicBezTo>
                      <a:pt x="148208" y="82790"/>
                      <a:pt x="259565" y="2069"/>
                      <a:pt x="217351" y="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4" name="Google Shape;984;p21"/>
            <p:cNvSpPr/>
            <p:nvPr/>
          </p:nvSpPr>
          <p:spPr>
            <a:xfrm>
              <a:off x="7141010" y="6992974"/>
              <a:ext cx="252612" cy="223958"/>
            </a:xfrm>
            <a:custGeom>
              <a:rect b="b" l="l" r="r" t="t"/>
              <a:pathLst>
                <a:path extrusionOk="0" h="223958" w="252612">
                  <a:moveTo>
                    <a:pt x="252613" y="99107"/>
                  </a:moveTo>
                  <a:cubicBezTo>
                    <a:pt x="159750" y="115745"/>
                    <a:pt x="73420" y="165845"/>
                    <a:pt x="23331" y="223958"/>
                  </a:cubicBezTo>
                  <a:cubicBezTo>
                    <a:pt x="-12744" y="164890"/>
                    <a:pt x="-3782" y="184728"/>
                    <a:pt x="28382" y="159463"/>
                  </a:cubicBezTo>
                  <a:cubicBezTo>
                    <a:pt x="252394" y="23093"/>
                    <a:pt x="154909" y="-58532"/>
                    <a:pt x="224605" y="50689"/>
                  </a:cubicBezTo>
                  <a:cubicBezTo>
                    <a:pt x="229200" y="61998"/>
                    <a:pt x="242029" y="80294"/>
                    <a:pt x="252613" y="99107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7401371" y="7418463"/>
              <a:ext cx="882005" cy="1289735"/>
            </a:xfrm>
            <a:custGeom>
              <a:rect b="b" l="l" r="r" t="t"/>
              <a:pathLst>
                <a:path extrusionOk="0" h="1289735" w="882005">
                  <a:moveTo>
                    <a:pt x="862683" y="1100531"/>
                  </a:moveTo>
                  <a:cubicBezTo>
                    <a:pt x="908326" y="1193490"/>
                    <a:pt x="867848" y="1256880"/>
                    <a:pt x="796206" y="1283162"/>
                  </a:cubicBezTo>
                  <a:cubicBezTo>
                    <a:pt x="687156" y="1329475"/>
                    <a:pt x="659481" y="1138533"/>
                    <a:pt x="212975" y="472117"/>
                  </a:cubicBezTo>
                  <a:cubicBezTo>
                    <a:pt x="-724" y="153168"/>
                    <a:pt x="-48506" y="102200"/>
                    <a:pt x="46795" y="32892"/>
                  </a:cubicBezTo>
                  <a:cubicBezTo>
                    <a:pt x="168754" y="-57507"/>
                    <a:pt x="199585" y="55334"/>
                    <a:pt x="293044" y="167343"/>
                  </a:cubicBezTo>
                  <a:cubicBezTo>
                    <a:pt x="445931" y="372522"/>
                    <a:pt x="727729" y="860400"/>
                    <a:pt x="862683" y="1100531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486469" y="9745305"/>
              <a:ext cx="973" cy="1498"/>
            </a:xfrm>
            <a:custGeom>
              <a:rect b="b" l="l" r="r" t="t"/>
              <a:pathLst>
                <a:path extrusionOk="0" h="1498" w="973">
                  <a:moveTo>
                    <a:pt x="0" y="0"/>
                  </a:moveTo>
                  <a:cubicBezTo>
                    <a:pt x="289" y="491"/>
                    <a:pt x="623" y="973"/>
                    <a:pt x="973" y="1499"/>
                  </a:cubicBezTo>
                  <a:cubicBezTo>
                    <a:pt x="631" y="1017"/>
                    <a:pt x="289" y="491"/>
                    <a:pt x="0" y="0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8179514" y="8639026"/>
              <a:ext cx="134289" cy="137958"/>
            </a:xfrm>
            <a:custGeom>
              <a:rect b="b" l="l" r="r" t="t"/>
              <a:pathLst>
                <a:path extrusionOk="0" h="137958" w="134289">
                  <a:moveTo>
                    <a:pt x="109532" y="24150"/>
                  </a:moveTo>
                  <a:cubicBezTo>
                    <a:pt x="126403" y="52623"/>
                    <a:pt x="146519" y="76030"/>
                    <a:pt x="124825" y="99427"/>
                  </a:cubicBezTo>
                  <a:cubicBezTo>
                    <a:pt x="113829" y="111288"/>
                    <a:pt x="76806" y="140165"/>
                    <a:pt x="59917" y="137824"/>
                  </a:cubicBezTo>
                  <a:cubicBezTo>
                    <a:pt x="45773" y="135869"/>
                    <a:pt x="35136" y="121422"/>
                    <a:pt x="13065" y="88837"/>
                  </a:cubicBezTo>
                  <a:cubicBezTo>
                    <a:pt x="-3579" y="64256"/>
                    <a:pt x="-1088" y="68166"/>
                    <a:pt x="3077" y="67211"/>
                  </a:cubicBezTo>
                  <a:cubicBezTo>
                    <a:pt x="33453" y="61293"/>
                    <a:pt x="70142" y="34450"/>
                    <a:pt x="87925" y="9221"/>
                  </a:cubicBezTo>
                  <a:cubicBezTo>
                    <a:pt x="97492" y="-3140"/>
                    <a:pt x="90889" y="-7304"/>
                    <a:pt x="109532" y="241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7381527" y="7332697"/>
              <a:ext cx="128047" cy="131913"/>
            </a:xfrm>
            <a:custGeom>
              <a:rect b="b" l="l" r="r" t="t"/>
              <a:pathLst>
                <a:path extrusionOk="0" h="131913" w="128047">
                  <a:moveTo>
                    <a:pt x="128047" y="86538"/>
                  </a:moveTo>
                  <a:cubicBezTo>
                    <a:pt x="100522" y="92035"/>
                    <a:pt x="71190" y="115502"/>
                    <a:pt x="49022" y="131913"/>
                  </a:cubicBezTo>
                  <a:cubicBezTo>
                    <a:pt x="7062" y="69733"/>
                    <a:pt x="-3048" y="56189"/>
                    <a:pt x="731" y="38717"/>
                  </a:cubicBezTo>
                  <a:cubicBezTo>
                    <a:pt x="8527" y="6553"/>
                    <a:pt x="58466" y="-15836"/>
                    <a:pt x="81353" y="14005"/>
                  </a:cubicBezTo>
                  <a:cubicBezTo>
                    <a:pt x="98724" y="37656"/>
                    <a:pt x="113473" y="61764"/>
                    <a:pt x="128047" y="865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9" name="Google Shape;989;p21"/>
            <p:cNvGrpSpPr/>
            <p:nvPr/>
          </p:nvGrpSpPr>
          <p:grpSpPr>
            <a:xfrm>
              <a:off x="8298070" y="8952184"/>
              <a:ext cx="371102" cy="272357"/>
              <a:chOff x="8298070" y="8952184"/>
              <a:chExt cx="371102" cy="272357"/>
            </a:xfrm>
          </p:grpSpPr>
          <p:sp>
            <p:nvSpPr>
              <p:cNvPr id="990" name="Google Shape;990;p21"/>
              <p:cNvSpPr/>
              <p:nvPr/>
            </p:nvSpPr>
            <p:spPr>
              <a:xfrm>
                <a:off x="8298070" y="9123265"/>
                <a:ext cx="62074" cy="49513"/>
              </a:xfrm>
              <a:custGeom>
                <a:rect b="b" l="l" r="r" t="t"/>
                <a:pathLst>
                  <a:path extrusionOk="0" h="49513" w="62074">
                    <a:moveTo>
                      <a:pt x="47623" y="22337"/>
                    </a:moveTo>
                    <a:cubicBezTo>
                      <a:pt x="55489" y="16551"/>
                      <a:pt x="66450" y="10853"/>
                      <a:pt x="60251" y="3069"/>
                    </a:cubicBezTo>
                    <a:cubicBezTo>
                      <a:pt x="54200" y="-4523"/>
                      <a:pt x="46475" y="3673"/>
                      <a:pt x="38846" y="9328"/>
                    </a:cubicBezTo>
                    <a:cubicBezTo>
                      <a:pt x="3779" y="35338"/>
                      <a:pt x="-4184" y="39072"/>
                      <a:pt x="1823" y="46603"/>
                    </a:cubicBezTo>
                    <a:cubicBezTo>
                      <a:pt x="8970" y="55571"/>
                      <a:pt x="19799" y="42789"/>
                      <a:pt x="47623" y="2233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21"/>
              <p:cNvSpPr/>
              <p:nvPr/>
            </p:nvSpPr>
            <p:spPr>
              <a:xfrm>
                <a:off x="8379436" y="8952184"/>
                <a:ext cx="284252" cy="161757"/>
              </a:xfrm>
              <a:custGeom>
                <a:rect b="b" l="l" r="r" t="t"/>
                <a:pathLst>
                  <a:path extrusionOk="0" h="161757" w="284252">
                    <a:moveTo>
                      <a:pt x="281202" y="3"/>
                    </a:moveTo>
                    <a:cubicBezTo>
                      <a:pt x="264445" y="-689"/>
                      <a:pt x="86418" y="104342"/>
                      <a:pt x="2876" y="150856"/>
                    </a:cubicBezTo>
                    <a:cubicBezTo>
                      <a:pt x="-3710" y="154521"/>
                      <a:pt x="2192" y="164646"/>
                      <a:pt x="8786" y="160964"/>
                    </a:cubicBezTo>
                    <a:cubicBezTo>
                      <a:pt x="121818" y="98030"/>
                      <a:pt x="310508" y="1231"/>
                      <a:pt x="281202" y="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21"/>
              <p:cNvSpPr/>
              <p:nvPr/>
            </p:nvSpPr>
            <p:spPr>
              <a:xfrm>
                <a:off x="8325786" y="9188238"/>
                <a:ext cx="24291" cy="36303"/>
              </a:xfrm>
              <a:custGeom>
                <a:rect b="b" l="l" r="r" t="t"/>
                <a:pathLst>
                  <a:path extrusionOk="0" h="36303" w="24291">
                    <a:moveTo>
                      <a:pt x="23406" y="29354"/>
                    </a:moveTo>
                    <a:cubicBezTo>
                      <a:pt x="22897" y="28477"/>
                      <a:pt x="-22649" y="-37692"/>
                      <a:pt x="14698" y="31572"/>
                    </a:cubicBezTo>
                    <a:cubicBezTo>
                      <a:pt x="19460" y="40399"/>
                      <a:pt x="26852" y="35236"/>
                      <a:pt x="23406" y="29354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83535" y="9149869"/>
                <a:ext cx="29414" cy="42442"/>
              </a:xfrm>
              <a:custGeom>
                <a:rect b="b" l="l" r="r" t="t"/>
                <a:pathLst>
                  <a:path extrusionOk="0" h="42442" w="29414">
                    <a:moveTo>
                      <a:pt x="26934" y="33314"/>
                    </a:moveTo>
                    <a:cubicBezTo>
                      <a:pt x="9861" y="9285"/>
                      <a:pt x="-9212" y="-14744"/>
                      <a:pt x="4932" y="11231"/>
                    </a:cubicBezTo>
                    <a:cubicBezTo>
                      <a:pt x="29749" y="56764"/>
                      <a:pt x="32642" y="41353"/>
                      <a:pt x="26934" y="33314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21"/>
              <p:cNvSpPr/>
              <p:nvPr/>
            </p:nvSpPr>
            <p:spPr>
              <a:xfrm>
                <a:off x="8439611" y="9117849"/>
                <a:ext cx="27784" cy="44746"/>
              </a:xfrm>
              <a:custGeom>
                <a:rect b="b" l="l" r="r" t="t"/>
                <a:pathLst>
                  <a:path extrusionOk="0" h="44746" w="27784">
                    <a:moveTo>
                      <a:pt x="27636" y="40306"/>
                    </a:moveTo>
                    <a:cubicBezTo>
                      <a:pt x="25865" y="34389"/>
                      <a:pt x="-24653" y="-42660"/>
                      <a:pt x="15404" y="33205"/>
                    </a:cubicBezTo>
                    <a:cubicBezTo>
                      <a:pt x="17307" y="36799"/>
                      <a:pt x="18894" y="40788"/>
                      <a:pt x="21735" y="43742"/>
                    </a:cubicBezTo>
                    <a:cubicBezTo>
                      <a:pt x="24173" y="46249"/>
                      <a:pt x="28654" y="43672"/>
                      <a:pt x="27636" y="40306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21"/>
              <p:cNvSpPr/>
              <p:nvPr/>
            </p:nvSpPr>
            <p:spPr>
              <a:xfrm>
                <a:off x="8515758" y="9079558"/>
                <a:ext cx="28087" cy="51901"/>
              </a:xfrm>
              <a:custGeom>
                <a:rect b="b" l="l" r="r" t="t"/>
                <a:pathLst>
                  <a:path extrusionOk="0" h="51901" w="28087">
                    <a:moveTo>
                      <a:pt x="728" y="181"/>
                    </a:moveTo>
                    <a:cubicBezTo>
                      <a:pt x="-4560" y="-3431"/>
                      <a:pt x="20668" y="48204"/>
                      <a:pt x="21519" y="48922"/>
                    </a:cubicBezTo>
                    <a:cubicBezTo>
                      <a:pt x="41021" y="65500"/>
                      <a:pt x="11970" y="7834"/>
                      <a:pt x="728" y="18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21"/>
              <p:cNvSpPr/>
              <p:nvPr/>
            </p:nvSpPr>
            <p:spPr>
              <a:xfrm>
                <a:off x="8576198" y="9040362"/>
                <a:ext cx="29709" cy="43073"/>
              </a:xfrm>
              <a:custGeom>
                <a:rect b="b" l="l" r="r" t="t"/>
                <a:pathLst>
                  <a:path extrusionOk="0" h="43073" w="29709">
                    <a:moveTo>
                      <a:pt x="4046" y="1638"/>
                    </a:moveTo>
                    <a:cubicBezTo>
                      <a:pt x="670" y="-1632"/>
                      <a:pt x="-1899" y="-10"/>
                      <a:pt x="1854" y="6547"/>
                    </a:cubicBezTo>
                    <a:cubicBezTo>
                      <a:pt x="40437" y="73952"/>
                      <a:pt x="36815" y="33355"/>
                      <a:pt x="4046" y="1638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649964" y="9005853"/>
                <a:ext cx="19208" cy="28800"/>
              </a:xfrm>
              <a:custGeom>
                <a:rect b="b" l="l" r="r" t="t"/>
                <a:pathLst>
                  <a:path extrusionOk="0" h="28800" w="19208">
                    <a:moveTo>
                      <a:pt x="18434" y="20920"/>
                    </a:moveTo>
                    <a:cubicBezTo>
                      <a:pt x="17917" y="20017"/>
                      <a:pt x="-9819" y="-19994"/>
                      <a:pt x="3720" y="13056"/>
                    </a:cubicBezTo>
                    <a:cubicBezTo>
                      <a:pt x="14243" y="38742"/>
                      <a:pt x="21696" y="26591"/>
                      <a:pt x="18434" y="2092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8" name="Google Shape;998;p21"/>
            <p:cNvSpPr/>
            <p:nvPr/>
          </p:nvSpPr>
          <p:spPr>
            <a:xfrm>
              <a:off x="7462709" y="7473649"/>
              <a:ext cx="763159" cy="1165870"/>
            </a:xfrm>
            <a:custGeom>
              <a:rect b="b" l="l" r="r" t="t"/>
              <a:pathLst>
                <a:path extrusionOk="0" h="1165870" w="763159">
                  <a:moveTo>
                    <a:pt x="701984" y="1164297"/>
                  </a:moveTo>
                  <a:cubicBezTo>
                    <a:pt x="662866" y="1170346"/>
                    <a:pt x="663900" y="1160948"/>
                    <a:pt x="626045" y="1100583"/>
                  </a:cubicBezTo>
                  <a:cubicBezTo>
                    <a:pt x="563680" y="1002723"/>
                    <a:pt x="496221" y="907598"/>
                    <a:pt x="433935" y="809791"/>
                  </a:cubicBezTo>
                  <a:cubicBezTo>
                    <a:pt x="325411" y="636189"/>
                    <a:pt x="386819" y="687797"/>
                    <a:pt x="49566" y="163371"/>
                  </a:cubicBezTo>
                  <a:cubicBezTo>
                    <a:pt x="39666" y="145602"/>
                    <a:pt x="-50260" y="32550"/>
                    <a:pt x="39482" y="3585"/>
                  </a:cubicBezTo>
                  <a:cubicBezTo>
                    <a:pt x="74821" y="-9626"/>
                    <a:pt x="67446" y="17971"/>
                    <a:pt x="55757" y="17340"/>
                  </a:cubicBezTo>
                  <a:cubicBezTo>
                    <a:pt x="144" y="31042"/>
                    <a:pt x="24943" y="81677"/>
                    <a:pt x="54398" y="126158"/>
                  </a:cubicBezTo>
                  <a:cubicBezTo>
                    <a:pt x="692776" y="1166375"/>
                    <a:pt x="661506" y="1197671"/>
                    <a:pt x="741768" y="1121008"/>
                  </a:cubicBezTo>
                  <a:cubicBezTo>
                    <a:pt x="751502" y="1076177"/>
                    <a:pt x="668302" y="953236"/>
                    <a:pt x="684656" y="944111"/>
                  </a:cubicBezTo>
                  <a:cubicBezTo>
                    <a:pt x="698292" y="939105"/>
                    <a:pt x="700458" y="961161"/>
                    <a:pt x="706140" y="969358"/>
                  </a:cubicBezTo>
                  <a:cubicBezTo>
                    <a:pt x="740155" y="1057794"/>
                    <a:pt x="817515" y="1135982"/>
                    <a:pt x="701984" y="116429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7570355" y="7520647"/>
              <a:ext cx="558421" cy="863271"/>
            </a:xfrm>
            <a:custGeom>
              <a:rect b="b" l="l" r="r" t="t"/>
              <a:pathLst>
                <a:path extrusionOk="0" h="863271" w="558421">
                  <a:moveTo>
                    <a:pt x="545259" y="858592"/>
                  </a:moveTo>
                  <a:cubicBezTo>
                    <a:pt x="476019" y="728209"/>
                    <a:pt x="36985" y="63905"/>
                    <a:pt x="15729" y="39771"/>
                  </a:cubicBezTo>
                  <a:cubicBezTo>
                    <a:pt x="-108667" y="-211387"/>
                    <a:pt x="545267" y="807282"/>
                    <a:pt x="558052" y="854568"/>
                  </a:cubicBezTo>
                  <a:cubicBezTo>
                    <a:pt x="560762" y="863168"/>
                    <a:pt x="547749" y="866964"/>
                    <a:pt x="545259" y="858592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8309894" y="9039476"/>
              <a:ext cx="1310283" cy="1700958"/>
            </a:xfrm>
            <a:custGeom>
              <a:rect b="b" l="l" r="r" t="t"/>
              <a:pathLst>
                <a:path extrusionOk="0" h="1700958" w="1310283">
                  <a:moveTo>
                    <a:pt x="1304471" y="1489128"/>
                  </a:moveTo>
                  <a:cubicBezTo>
                    <a:pt x="1275393" y="1594738"/>
                    <a:pt x="1033844" y="1707088"/>
                    <a:pt x="963622" y="1700698"/>
                  </a:cubicBezTo>
                  <a:cubicBezTo>
                    <a:pt x="896750" y="1696060"/>
                    <a:pt x="875065" y="1660495"/>
                    <a:pt x="681911" y="1378312"/>
                  </a:cubicBezTo>
                  <a:cubicBezTo>
                    <a:pt x="502166" y="1115713"/>
                    <a:pt x="338467" y="859917"/>
                    <a:pt x="170200" y="591936"/>
                  </a:cubicBezTo>
                  <a:cubicBezTo>
                    <a:pt x="-34415" y="265035"/>
                    <a:pt x="-78040" y="274047"/>
                    <a:pt x="170288" y="160390"/>
                  </a:cubicBezTo>
                  <a:cubicBezTo>
                    <a:pt x="518107" y="1349"/>
                    <a:pt x="352848" y="-256778"/>
                    <a:pt x="855142" y="643360"/>
                  </a:cubicBezTo>
                  <a:cubicBezTo>
                    <a:pt x="1326621" y="1450740"/>
                    <a:pt x="1322763" y="1423661"/>
                    <a:pt x="1304471" y="14891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1"/>
            <p:cNvSpPr/>
            <p:nvPr/>
          </p:nvSpPr>
          <p:spPr>
            <a:xfrm>
              <a:off x="8369703" y="9159827"/>
              <a:ext cx="1120033" cy="1439959"/>
            </a:xfrm>
            <a:custGeom>
              <a:rect b="b" l="l" r="r" t="t"/>
              <a:pathLst>
                <a:path extrusionOk="0" h="1439959" w="1120033">
                  <a:moveTo>
                    <a:pt x="832320" y="1435086"/>
                  </a:moveTo>
                  <a:cubicBezTo>
                    <a:pt x="834469" y="1456801"/>
                    <a:pt x="790931" y="1402063"/>
                    <a:pt x="770035" y="1347781"/>
                  </a:cubicBezTo>
                  <a:cubicBezTo>
                    <a:pt x="764712" y="1333957"/>
                    <a:pt x="831733" y="1429186"/>
                    <a:pt x="832320" y="1435086"/>
                  </a:cubicBezTo>
                  <a:close/>
                  <a:moveTo>
                    <a:pt x="723638" y="1268989"/>
                  </a:moveTo>
                  <a:cubicBezTo>
                    <a:pt x="-581916" y="-774284"/>
                    <a:pt x="171862" y="568269"/>
                    <a:pt x="716790" y="1273021"/>
                  </a:cubicBezTo>
                  <a:cubicBezTo>
                    <a:pt x="719815" y="1276931"/>
                    <a:pt x="726471" y="1273416"/>
                    <a:pt x="723638" y="1268989"/>
                  </a:cubicBezTo>
                  <a:close/>
                  <a:moveTo>
                    <a:pt x="952981" y="1424777"/>
                  </a:moveTo>
                  <a:cubicBezTo>
                    <a:pt x="983664" y="1491402"/>
                    <a:pt x="288515" y="380116"/>
                    <a:pt x="287989" y="379239"/>
                  </a:cubicBezTo>
                  <a:cubicBezTo>
                    <a:pt x="283034" y="371007"/>
                    <a:pt x="295337" y="364099"/>
                    <a:pt x="300669" y="371761"/>
                  </a:cubicBezTo>
                  <a:cubicBezTo>
                    <a:pt x="369698" y="470997"/>
                    <a:pt x="890546" y="1289450"/>
                    <a:pt x="952981" y="1424777"/>
                  </a:cubicBezTo>
                  <a:close/>
                  <a:moveTo>
                    <a:pt x="214058" y="290137"/>
                  </a:moveTo>
                  <a:cubicBezTo>
                    <a:pt x="201878" y="285587"/>
                    <a:pt x="195231" y="270780"/>
                    <a:pt x="188567" y="260366"/>
                  </a:cubicBezTo>
                  <a:cubicBezTo>
                    <a:pt x="18888" y="-4617"/>
                    <a:pt x="272599" y="311983"/>
                    <a:pt x="214058" y="290137"/>
                  </a:cubicBezTo>
                  <a:close/>
                  <a:moveTo>
                    <a:pt x="1062330" y="1387905"/>
                  </a:moveTo>
                  <a:cubicBezTo>
                    <a:pt x="934435" y="1192484"/>
                    <a:pt x="857531" y="1046461"/>
                    <a:pt x="559089" y="580665"/>
                  </a:cubicBezTo>
                  <a:cubicBezTo>
                    <a:pt x="356395" y="264311"/>
                    <a:pt x="291040" y="181976"/>
                    <a:pt x="226676" y="69959"/>
                  </a:cubicBezTo>
                  <a:cubicBezTo>
                    <a:pt x="166723" y="-34344"/>
                    <a:pt x="816484" y="898633"/>
                    <a:pt x="1070187" y="1383277"/>
                  </a:cubicBezTo>
                  <a:cubicBezTo>
                    <a:pt x="1072905" y="1388484"/>
                    <a:pt x="1065539" y="1392806"/>
                    <a:pt x="1062330" y="1387905"/>
                  </a:cubicBezTo>
                  <a:close/>
                  <a:moveTo>
                    <a:pt x="1119819" y="1311506"/>
                  </a:moveTo>
                  <a:cubicBezTo>
                    <a:pt x="1130596" y="1340926"/>
                    <a:pt x="732320" y="603721"/>
                    <a:pt x="767237" y="659861"/>
                  </a:cubicBezTo>
                  <a:cubicBezTo>
                    <a:pt x="856365" y="803096"/>
                    <a:pt x="1071791" y="1180439"/>
                    <a:pt x="1119819" y="1311506"/>
                  </a:cubicBezTo>
                  <a:close/>
                  <a:moveTo>
                    <a:pt x="732530" y="594420"/>
                  </a:moveTo>
                  <a:cubicBezTo>
                    <a:pt x="768307" y="662649"/>
                    <a:pt x="420593" y="95811"/>
                    <a:pt x="382325" y="10110"/>
                  </a:cubicBezTo>
                  <a:cubicBezTo>
                    <a:pt x="378721" y="2045"/>
                    <a:pt x="388840" y="-3942"/>
                    <a:pt x="394110" y="3159"/>
                  </a:cubicBezTo>
                  <a:cubicBezTo>
                    <a:pt x="438192" y="62621"/>
                    <a:pt x="650961" y="438745"/>
                    <a:pt x="732530" y="59442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1"/>
            <p:cNvSpPr/>
            <p:nvPr/>
          </p:nvSpPr>
          <p:spPr>
            <a:xfrm>
              <a:off x="9273508" y="10528613"/>
              <a:ext cx="363195" cy="277832"/>
            </a:xfrm>
            <a:custGeom>
              <a:rect b="b" l="l" r="r" t="t"/>
              <a:pathLst>
                <a:path extrusionOk="0" h="277832" w="363195">
                  <a:moveTo>
                    <a:pt x="355467" y="110808"/>
                  </a:moveTo>
                  <a:cubicBezTo>
                    <a:pt x="337280" y="149775"/>
                    <a:pt x="147187" y="280193"/>
                    <a:pt x="73475" y="277800"/>
                  </a:cubicBezTo>
                  <a:cubicBezTo>
                    <a:pt x="30586" y="276406"/>
                    <a:pt x="2096" y="235800"/>
                    <a:pt x="0" y="211569"/>
                  </a:cubicBezTo>
                  <a:cubicBezTo>
                    <a:pt x="74334" y="218328"/>
                    <a:pt x="312402" y="103313"/>
                    <a:pt x="340849" y="0"/>
                  </a:cubicBezTo>
                  <a:cubicBezTo>
                    <a:pt x="358702" y="33926"/>
                    <a:pt x="372434" y="74778"/>
                    <a:pt x="355467" y="110808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21"/>
            <p:cNvSpPr/>
            <p:nvPr/>
          </p:nvSpPr>
          <p:spPr>
            <a:xfrm>
              <a:off x="7147500" y="7068881"/>
              <a:ext cx="344816" cy="297106"/>
            </a:xfrm>
            <a:custGeom>
              <a:rect b="b" l="l" r="r" t="t"/>
              <a:pathLst>
                <a:path extrusionOk="0" h="297106" w="344816">
                  <a:moveTo>
                    <a:pt x="344817" y="128967"/>
                  </a:moveTo>
                  <a:cubicBezTo>
                    <a:pt x="253997" y="109593"/>
                    <a:pt x="86046" y="220690"/>
                    <a:pt x="59476" y="297107"/>
                  </a:cubicBezTo>
                  <a:cubicBezTo>
                    <a:pt x="54846" y="292285"/>
                    <a:pt x="-17489" y="204472"/>
                    <a:pt x="3968" y="152987"/>
                  </a:cubicBezTo>
                  <a:cubicBezTo>
                    <a:pt x="51847" y="84416"/>
                    <a:pt x="133775" y="26645"/>
                    <a:pt x="235381" y="977"/>
                  </a:cubicBezTo>
                  <a:cubicBezTo>
                    <a:pt x="285890" y="-10481"/>
                    <a:pt x="323500" y="81716"/>
                    <a:pt x="344817" y="1289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2"/>
          <p:cNvSpPr/>
          <p:nvPr/>
        </p:nvSpPr>
        <p:spPr>
          <a:xfrm>
            <a:off x="0" y="0"/>
            <a:ext cx="9144000" cy="1665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22"/>
          <p:cNvSpPr txBox="1"/>
          <p:nvPr/>
        </p:nvSpPr>
        <p:spPr>
          <a:xfrm>
            <a:off x="1327478" y="580079"/>
            <a:ext cx="648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Write your topic or idea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grpSp>
        <p:nvGrpSpPr>
          <p:cNvPr id="1010" name="Google Shape;1010;p22"/>
          <p:cNvGrpSpPr/>
          <p:nvPr/>
        </p:nvGrpSpPr>
        <p:grpSpPr>
          <a:xfrm>
            <a:off x="565053" y="2571748"/>
            <a:ext cx="2405700" cy="1697448"/>
            <a:chOff x="0" y="-5"/>
            <a:chExt cx="6415200" cy="4526527"/>
          </a:xfrm>
        </p:grpSpPr>
        <p:sp>
          <p:nvSpPr>
            <p:cNvPr id="1011" name="Google Shape;1011;p22"/>
            <p:cNvSpPr txBox="1"/>
            <p:nvPr/>
          </p:nvSpPr>
          <p:spPr>
            <a:xfrm>
              <a:off x="0" y="3202922"/>
              <a:ext cx="64152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a personal detail you want to share.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012" name="Google Shape;1012;p22"/>
            <p:cNvSpPr txBox="1"/>
            <p:nvPr/>
          </p:nvSpPr>
          <p:spPr>
            <a:xfrm>
              <a:off x="0" y="2182767"/>
              <a:ext cx="6415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013" name="Google Shape;1013;p22"/>
            <p:cNvSpPr/>
            <p:nvPr/>
          </p:nvSpPr>
          <p:spPr>
            <a:xfrm>
              <a:off x="2513639" y="-5"/>
              <a:ext cx="1387499" cy="1239582"/>
            </a:xfrm>
            <a:custGeom>
              <a:rect b="b" l="l" r="r" t="t"/>
              <a:pathLst>
                <a:path extrusionOk="0" h="1239582" w="1387499">
                  <a:moveTo>
                    <a:pt x="1336088" y="651786"/>
                  </a:moveTo>
                  <a:cubicBezTo>
                    <a:pt x="1366763" y="669400"/>
                    <a:pt x="1387499" y="702489"/>
                    <a:pt x="1387499" y="740357"/>
                  </a:cubicBezTo>
                  <a:lnTo>
                    <a:pt x="1387499" y="755137"/>
                  </a:lnTo>
                  <a:cubicBezTo>
                    <a:pt x="1387499" y="792727"/>
                    <a:pt x="1367068" y="825622"/>
                    <a:pt x="1336754" y="843347"/>
                  </a:cubicBezTo>
                  <a:cubicBezTo>
                    <a:pt x="1367068" y="861072"/>
                    <a:pt x="1387499" y="893967"/>
                    <a:pt x="1387499" y="931557"/>
                  </a:cubicBezTo>
                  <a:lnTo>
                    <a:pt x="1387499" y="946309"/>
                  </a:lnTo>
                  <a:cubicBezTo>
                    <a:pt x="1387499" y="997040"/>
                    <a:pt x="1350329" y="1039242"/>
                    <a:pt x="1301804" y="1047077"/>
                  </a:cubicBezTo>
                  <a:cubicBezTo>
                    <a:pt x="1324151" y="1066664"/>
                    <a:pt x="1338281" y="1095363"/>
                    <a:pt x="1338281" y="1127341"/>
                  </a:cubicBezTo>
                  <a:lnTo>
                    <a:pt x="1338281" y="1132870"/>
                  </a:lnTo>
                  <a:cubicBezTo>
                    <a:pt x="1338281" y="1191713"/>
                    <a:pt x="1290450" y="1239583"/>
                    <a:pt x="1231655" y="1239583"/>
                  </a:cubicBezTo>
                  <a:lnTo>
                    <a:pt x="955027" y="1239583"/>
                  </a:lnTo>
                  <a:cubicBezTo>
                    <a:pt x="929932" y="1239583"/>
                    <a:pt x="906363" y="1231026"/>
                    <a:pt x="887348" y="1215301"/>
                  </a:cubicBezTo>
                  <a:cubicBezTo>
                    <a:pt x="886099" y="1215717"/>
                    <a:pt x="884794" y="1215995"/>
                    <a:pt x="883406" y="1216023"/>
                  </a:cubicBezTo>
                  <a:lnTo>
                    <a:pt x="619353" y="1220468"/>
                  </a:lnTo>
                  <a:cubicBezTo>
                    <a:pt x="541042" y="1220468"/>
                    <a:pt x="495044" y="1176849"/>
                    <a:pt x="474557" y="1150873"/>
                  </a:cubicBezTo>
                  <a:cubicBezTo>
                    <a:pt x="465812" y="1139760"/>
                    <a:pt x="452515" y="1133370"/>
                    <a:pt x="438108" y="1133370"/>
                  </a:cubicBezTo>
                  <a:lnTo>
                    <a:pt x="342947" y="1133370"/>
                  </a:lnTo>
                  <a:lnTo>
                    <a:pt x="342947" y="1152067"/>
                  </a:lnTo>
                  <a:cubicBezTo>
                    <a:pt x="342947" y="1200326"/>
                    <a:pt x="303722" y="1239583"/>
                    <a:pt x="255503" y="1239583"/>
                  </a:cubicBezTo>
                  <a:lnTo>
                    <a:pt x="87472" y="1239583"/>
                  </a:lnTo>
                  <a:cubicBezTo>
                    <a:pt x="39253" y="1239583"/>
                    <a:pt x="0" y="1200326"/>
                    <a:pt x="0" y="1152067"/>
                  </a:cubicBezTo>
                  <a:lnTo>
                    <a:pt x="0" y="602778"/>
                  </a:lnTo>
                  <a:cubicBezTo>
                    <a:pt x="0" y="554519"/>
                    <a:pt x="39253" y="515235"/>
                    <a:pt x="87472" y="515235"/>
                  </a:cubicBezTo>
                  <a:lnTo>
                    <a:pt x="255503" y="515235"/>
                  </a:lnTo>
                  <a:cubicBezTo>
                    <a:pt x="303722" y="515235"/>
                    <a:pt x="342947" y="554519"/>
                    <a:pt x="342947" y="602778"/>
                  </a:cubicBezTo>
                  <a:lnTo>
                    <a:pt x="342947" y="603250"/>
                  </a:lnTo>
                  <a:lnTo>
                    <a:pt x="472336" y="603278"/>
                  </a:lnTo>
                  <a:cubicBezTo>
                    <a:pt x="472364" y="603278"/>
                    <a:pt x="472364" y="603278"/>
                    <a:pt x="472392" y="603278"/>
                  </a:cubicBezTo>
                  <a:cubicBezTo>
                    <a:pt x="489159" y="603278"/>
                    <a:pt x="503955" y="591998"/>
                    <a:pt x="508369" y="575801"/>
                  </a:cubicBezTo>
                  <a:cubicBezTo>
                    <a:pt x="522943" y="522180"/>
                    <a:pt x="545817" y="453529"/>
                    <a:pt x="593536" y="398103"/>
                  </a:cubicBezTo>
                  <a:cubicBezTo>
                    <a:pt x="615356" y="372793"/>
                    <a:pt x="640867" y="351428"/>
                    <a:pt x="665546" y="330786"/>
                  </a:cubicBezTo>
                  <a:cubicBezTo>
                    <a:pt x="684422" y="315005"/>
                    <a:pt x="703938" y="298697"/>
                    <a:pt x="721149" y="281055"/>
                  </a:cubicBezTo>
                  <a:cubicBezTo>
                    <a:pt x="764371" y="236742"/>
                    <a:pt x="780055" y="182621"/>
                    <a:pt x="790549" y="130723"/>
                  </a:cubicBezTo>
                  <a:cubicBezTo>
                    <a:pt x="797739" y="95189"/>
                    <a:pt x="811313" y="44875"/>
                    <a:pt x="845763" y="18093"/>
                  </a:cubicBezTo>
                  <a:cubicBezTo>
                    <a:pt x="866500" y="1979"/>
                    <a:pt x="890846" y="-3633"/>
                    <a:pt x="914358" y="2312"/>
                  </a:cubicBezTo>
                  <a:cubicBezTo>
                    <a:pt x="940536" y="8924"/>
                    <a:pt x="963577" y="29650"/>
                    <a:pt x="975958" y="57738"/>
                  </a:cubicBezTo>
                  <a:cubicBezTo>
                    <a:pt x="1029507" y="179454"/>
                    <a:pt x="1019957" y="338509"/>
                    <a:pt x="954971" y="447084"/>
                  </a:cubicBezTo>
                  <a:lnTo>
                    <a:pt x="1283649" y="447084"/>
                  </a:lnTo>
                  <a:cubicBezTo>
                    <a:pt x="1340918" y="447084"/>
                    <a:pt x="1387499" y="493731"/>
                    <a:pt x="1387499" y="551046"/>
                  </a:cubicBezTo>
                  <a:lnTo>
                    <a:pt x="1387499" y="562104"/>
                  </a:lnTo>
                  <a:cubicBezTo>
                    <a:pt x="1387499" y="600277"/>
                    <a:pt x="1366818" y="633700"/>
                    <a:pt x="1336088" y="651786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2"/>
            <p:cNvSpPr/>
            <p:nvPr/>
          </p:nvSpPr>
          <p:spPr>
            <a:xfrm>
              <a:off x="2541397" y="27763"/>
              <a:ext cx="1331979" cy="1184031"/>
            </a:xfrm>
            <a:custGeom>
              <a:rect b="b" l="l" r="r" t="t"/>
              <a:pathLst>
                <a:path extrusionOk="0" h="1184031" w="1331979">
                  <a:moveTo>
                    <a:pt x="1282761" y="1099572"/>
                  </a:moveTo>
                  <a:lnTo>
                    <a:pt x="1282761" y="1105101"/>
                  </a:lnTo>
                  <a:cubicBezTo>
                    <a:pt x="1282761" y="1148636"/>
                    <a:pt x="1247367" y="1184031"/>
                    <a:pt x="1203895" y="1184031"/>
                  </a:cubicBezTo>
                  <a:lnTo>
                    <a:pt x="927267" y="1184031"/>
                  </a:lnTo>
                  <a:cubicBezTo>
                    <a:pt x="905475" y="1184031"/>
                    <a:pt x="885210" y="1175335"/>
                    <a:pt x="870192" y="1159555"/>
                  </a:cubicBezTo>
                  <a:cubicBezTo>
                    <a:pt x="856146" y="1144830"/>
                    <a:pt x="848401" y="1125493"/>
                    <a:pt x="848401" y="1105101"/>
                  </a:cubicBezTo>
                  <a:lnTo>
                    <a:pt x="848401" y="1099572"/>
                  </a:lnTo>
                  <a:cubicBezTo>
                    <a:pt x="848401" y="1056065"/>
                    <a:pt x="883795" y="1020642"/>
                    <a:pt x="927267" y="1020642"/>
                  </a:cubicBezTo>
                  <a:lnTo>
                    <a:pt x="1203895" y="1020642"/>
                  </a:lnTo>
                  <a:cubicBezTo>
                    <a:pt x="1247367" y="1020642"/>
                    <a:pt x="1282761" y="1056065"/>
                    <a:pt x="1282761" y="1099572"/>
                  </a:cubicBezTo>
                  <a:close/>
                  <a:moveTo>
                    <a:pt x="1257721" y="829470"/>
                  </a:moveTo>
                  <a:lnTo>
                    <a:pt x="887514" y="829470"/>
                  </a:lnTo>
                  <a:cubicBezTo>
                    <a:pt x="846568" y="829470"/>
                    <a:pt x="813256" y="862809"/>
                    <a:pt x="813256" y="903788"/>
                  </a:cubicBezTo>
                  <a:lnTo>
                    <a:pt x="813256" y="918541"/>
                  </a:lnTo>
                  <a:cubicBezTo>
                    <a:pt x="813256" y="959520"/>
                    <a:pt x="846568" y="992859"/>
                    <a:pt x="887514" y="992859"/>
                  </a:cubicBezTo>
                  <a:lnTo>
                    <a:pt x="927267" y="992859"/>
                  </a:lnTo>
                  <a:lnTo>
                    <a:pt x="1203895" y="992859"/>
                  </a:lnTo>
                  <a:lnTo>
                    <a:pt x="1257721" y="992859"/>
                  </a:lnTo>
                  <a:cubicBezTo>
                    <a:pt x="1298667" y="992859"/>
                    <a:pt x="1331979" y="959520"/>
                    <a:pt x="1331979" y="918541"/>
                  </a:cubicBezTo>
                  <a:lnTo>
                    <a:pt x="1331979" y="903788"/>
                  </a:lnTo>
                  <a:cubicBezTo>
                    <a:pt x="1331979" y="862809"/>
                    <a:pt x="1298667" y="829470"/>
                    <a:pt x="1257721" y="829470"/>
                  </a:cubicBezTo>
                  <a:close/>
                  <a:moveTo>
                    <a:pt x="1257721" y="638298"/>
                  </a:moveTo>
                  <a:lnTo>
                    <a:pt x="887514" y="638298"/>
                  </a:lnTo>
                  <a:cubicBezTo>
                    <a:pt x="846568" y="638298"/>
                    <a:pt x="813256" y="671637"/>
                    <a:pt x="813256" y="712588"/>
                  </a:cubicBezTo>
                  <a:lnTo>
                    <a:pt x="813256" y="727369"/>
                  </a:lnTo>
                  <a:cubicBezTo>
                    <a:pt x="813256" y="768348"/>
                    <a:pt x="846568" y="801687"/>
                    <a:pt x="887514" y="801687"/>
                  </a:cubicBezTo>
                  <a:lnTo>
                    <a:pt x="1257721" y="801687"/>
                  </a:lnTo>
                  <a:cubicBezTo>
                    <a:pt x="1298667" y="801687"/>
                    <a:pt x="1331979" y="768348"/>
                    <a:pt x="1331979" y="727369"/>
                  </a:cubicBezTo>
                  <a:lnTo>
                    <a:pt x="1331979" y="712588"/>
                  </a:lnTo>
                  <a:cubicBezTo>
                    <a:pt x="1331979" y="671637"/>
                    <a:pt x="1298667" y="638298"/>
                    <a:pt x="1257721" y="638298"/>
                  </a:cubicBezTo>
                  <a:close/>
                  <a:moveTo>
                    <a:pt x="1255889" y="447098"/>
                  </a:moveTo>
                  <a:lnTo>
                    <a:pt x="924518" y="447098"/>
                  </a:lnTo>
                  <a:cubicBezTo>
                    <a:pt x="918023" y="447098"/>
                    <a:pt x="911638" y="447903"/>
                    <a:pt x="905503" y="449487"/>
                  </a:cubicBezTo>
                  <a:cubicBezTo>
                    <a:pt x="871885" y="458155"/>
                    <a:pt x="848401" y="488494"/>
                    <a:pt x="848401" y="523278"/>
                  </a:cubicBezTo>
                  <a:lnTo>
                    <a:pt x="848401" y="534335"/>
                  </a:lnTo>
                  <a:cubicBezTo>
                    <a:pt x="848401" y="576342"/>
                    <a:pt x="882545" y="610515"/>
                    <a:pt x="924518" y="610515"/>
                  </a:cubicBezTo>
                  <a:lnTo>
                    <a:pt x="1255889" y="610515"/>
                  </a:lnTo>
                  <a:cubicBezTo>
                    <a:pt x="1297835" y="610515"/>
                    <a:pt x="1331979" y="576342"/>
                    <a:pt x="1331979" y="534335"/>
                  </a:cubicBezTo>
                  <a:lnTo>
                    <a:pt x="1331979" y="523278"/>
                  </a:lnTo>
                  <a:cubicBezTo>
                    <a:pt x="1331979" y="481270"/>
                    <a:pt x="1297835" y="447098"/>
                    <a:pt x="1255889" y="447098"/>
                  </a:cubicBezTo>
                  <a:close/>
                  <a:moveTo>
                    <a:pt x="820641" y="1099572"/>
                  </a:moveTo>
                  <a:cubicBezTo>
                    <a:pt x="820641" y="1066233"/>
                    <a:pt x="836020" y="1036422"/>
                    <a:pt x="860004" y="1016836"/>
                  </a:cubicBezTo>
                  <a:cubicBezTo>
                    <a:pt x="817087" y="1004806"/>
                    <a:pt x="785496" y="965299"/>
                    <a:pt x="785496" y="918541"/>
                  </a:cubicBezTo>
                  <a:lnTo>
                    <a:pt x="785496" y="903788"/>
                  </a:lnTo>
                  <a:cubicBezTo>
                    <a:pt x="785496" y="866198"/>
                    <a:pt x="805928" y="833304"/>
                    <a:pt x="836242" y="815578"/>
                  </a:cubicBezTo>
                  <a:cubicBezTo>
                    <a:pt x="805928" y="797853"/>
                    <a:pt x="785496" y="764958"/>
                    <a:pt x="785496" y="727369"/>
                  </a:cubicBezTo>
                  <a:lnTo>
                    <a:pt x="785496" y="712588"/>
                  </a:lnTo>
                  <a:cubicBezTo>
                    <a:pt x="785496" y="666330"/>
                    <a:pt x="816421" y="627157"/>
                    <a:pt x="858699" y="614682"/>
                  </a:cubicBezTo>
                  <a:cubicBezTo>
                    <a:pt x="835464" y="595596"/>
                    <a:pt x="820641" y="566674"/>
                    <a:pt x="820641" y="534335"/>
                  </a:cubicBezTo>
                  <a:lnTo>
                    <a:pt x="820641" y="523278"/>
                  </a:lnTo>
                  <a:cubicBezTo>
                    <a:pt x="820641" y="478742"/>
                    <a:pt x="848845" y="439569"/>
                    <a:pt x="890235" y="425122"/>
                  </a:cubicBezTo>
                  <a:cubicBezTo>
                    <a:pt x="890235" y="425094"/>
                    <a:pt x="890235" y="425094"/>
                    <a:pt x="890235" y="425094"/>
                  </a:cubicBezTo>
                  <a:cubicBezTo>
                    <a:pt x="962688" y="324438"/>
                    <a:pt x="976374" y="162965"/>
                    <a:pt x="922770" y="41194"/>
                  </a:cubicBezTo>
                  <a:cubicBezTo>
                    <a:pt x="913831" y="20857"/>
                    <a:pt x="897758" y="6021"/>
                    <a:pt x="879797" y="1465"/>
                  </a:cubicBezTo>
                  <a:cubicBezTo>
                    <a:pt x="864557" y="-2369"/>
                    <a:pt x="849067" y="1354"/>
                    <a:pt x="835048" y="12272"/>
                  </a:cubicBezTo>
                  <a:cubicBezTo>
                    <a:pt x="807871" y="33387"/>
                    <a:pt x="796323" y="77284"/>
                    <a:pt x="789994" y="108456"/>
                  </a:cubicBezTo>
                  <a:cubicBezTo>
                    <a:pt x="778640" y="164521"/>
                    <a:pt x="761512" y="223226"/>
                    <a:pt x="713265" y="272679"/>
                  </a:cubicBezTo>
                  <a:cubicBezTo>
                    <a:pt x="695054" y="291349"/>
                    <a:pt x="675012" y="308129"/>
                    <a:pt x="655607" y="324354"/>
                  </a:cubicBezTo>
                  <a:cubicBezTo>
                    <a:pt x="630679" y="345191"/>
                    <a:pt x="607139" y="364889"/>
                    <a:pt x="586818" y="388477"/>
                  </a:cubicBezTo>
                  <a:cubicBezTo>
                    <a:pt x="542708" y="439680"/>
                    <a:pt x="521194" y="504552"/>
                    <a:pt x="507369" y="555339"/>
                  </a:cubicBezTo>
                  <a:cubicBezTo>
                    <a:pt x="499680" y="583594"/>
                    <a:pt x="473891" y="603292"/>
                    <a:pt x="444632" y="603292"/>
                  </a:cubicBezTo>
                  <a:cubicBezTo>
                    <a:pt x="444604" y="603292"/>
                    <a:pt x="444576" y="603292"/>
                    <a:pt x="444548" y="603292"/>
                  </a:cubicBezTo>
                  <a:lnTo>
                    <a:pt x="315187" y="603264"/>
                  </a:lnTo>
                  <a:lnTo>
                    <a:pt x="315187" y="1077818"/>
                  </a:lnTo>
                  <a:lnTo>
                    <a:pt x="410348" y="1077818"/>
                  </a:lnTo>
                  <a:cubicBezTo>
                    <a:pt x="433306" y="1077818"/>
                    <a:pt x="454542" y="1088042"/>
                    <a:pt x="468616" y="1105879"/>
                  </a:cubicBezTo>
                  <a:cubicBezTo>
                    <a:pt x="489797" y="1132828"/>
                    <a:pt x="528300" y="1164917"/>
                    <a:pt x="591371" y="1164917"/>
                  </a:cubicBezTo>
                  <a:lnTo>
                    <a:pt x="836325" y="1160805"/>
                  </a:lnTo>
                  <a:cubicBezTo>
                    <a:pt x="826137" y="1144191"/>
                    <a:pt x="820641" y="1125021"/>
                    <a:pt x="820641" y="1105101"/>
                  </a:cubicBezTo>
                  <a:lnTo>
                    <a:pt x="820641" y="1099572"/>
                  </a:lnTo>
                  <a:close/>
                  <a:moveTo>
                    <a:pt x="227743" y="515248"/>
                  </a:moveTo>
                  <a:lnTo>
                    <a:pt x="59712" y="515248"/>
                  </a:lnTo>
                  <a:cubicBezTo>
                    <a:pt x="26788" y="515248"/>
                    <a:pt x="0" y="542059"/>
                    <a:pt x="0" y="575009"/>
                  </a:cubicBezTo>
                  <a:lnTo>
                    <a:pt x="0" y="1124299"/>
                  </a:lnTo>
                  <a:cubicBezTo>
                    <a:pt x="0" y="1157249"/>
                    <a:pt x="26788" y="1184031"/>
                    <a:pt x="59712" y="1184031"/>
                  </a:cubicBezTo>
                  <a:lnTo>
                    <a:pt x="227743" y="1184031"/>
                  </a:lnTo>
                  <a:cubicBezTo>
                    <a:pt x="260666" y="1184031"/>
                    <a:pt x="287427" y="1157249"/>
                    <a:pt x="287427" y="1124299"/>
                  </a:cubicBezTo>
                  <a:lnTo>
                    <a:pt x="287427" y="575009"/>
                  </a:lnTo>
                  <a:cubicBezTo>
                    <a:pt x="287427" y="542059"/>
                    <a:pt x="260666" y="515248"/>
                    <a:pt x="227743" y="515248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2513639" y="-5"/>
              <a:ext cx="1387499" cy="1239582"/>
            </a:xfrm>
            <a:custGeom>
              <a:rect b="b" l="l" r="r" t="t"/>
              <a:pathLst>
                <a:path extrusionOk="0" h="1239582" w="1387499">
                  <a:moveTo>
                    <a:pt x="1387499" y="562104"/>
                  </a:moveTo>
                  <a:lnTo>
                    <a:pt x="1387499" y="551046"/>
                  </a:lnTo>
                  <a:cubicBezTo>
                    <a:pt x="1387499" y="493731"/>
                    <a:pt x="1340918" y="447084"/>
                    <a:pt x="1283649" y="447084"/>
                  </a:cubicBezTo>
                  <a:lnTo>
                    <a:pt x="954971" y="447084"/>
                  </a:lnTo>
                  <a:cubicBezTo>
                    <a:pt x="1019957" y="338509"/>
                    <a:pt x="1029507" y="179454"/>
                    <a:pt x="975958" y="57738"/>
                  </a:cubicBezTo>
                  <a:cubicBezTo>
                    <a:pt x="963577" y="29650"/>
                    <a:pt x="940536" y="8924"/>
                    <a:pt x="914358" y="2312"/>
                  </a:cubicBezTo>
                  <a:cubicBezTo>
                    <a:pt x="890846" y="-3633"/>
                    <a:pt x="866500" y="1979"/>
                    <a:pt x="845763" y="18093"/>
                  </a:cubicBezTo>
                  <a:cubicBezTo>
                    <a:pt x="811313" y="44875"/>
                    <a:pt x="797739" y="95189"/>
                    <a:pt x="790549" y="130723"/>
                  </a:cubicBezTo>
                  <a:cubicBezTo>
                    <a:pt x="780055" y="182621"/>
                    <a:pt x="764371" y="236742"/>
                    <a:pt x="721149" y="281055"/>
                  </a:cubicBezTo>
                  <a:cubicBezTo>
                    <a:pt x="703938" y="298697"/>
                    <a:pt x="684422" y="315005"/>
                    <a:pt x="665546" y="330786"/>
                  </a:cubicBezTo>
                  <a:cubicBezTo>
                    <a:pt x="640867" y="351428"/>
                    <a:pt x="615356" y="372793"/>
                    <a:pt x="593536" y="398103"/>
                  </a:cubicBezTo>
                  <a:cubicBezTo>
                    <a:pt x="545817" y="453529"/>
                    <a:pt x="522943" y="522180"/>
                    <a:pt x="508369" y="575801"/>
                  </a:cubicBezTo>
                  <a:cubicBezTo>
                    <a:pt x="503955" y="591998"/>
                    <a:pt x="489159" y="603278"/>
                    <a:pt x="472392" y="603278"/>
                  </a:cubicBezTo>
                  <a:cubicBezTo>
                    <a:pt x="472364" y="603278"/>
                    <a:pt x="472364" y="603278"/>
                    <a:pt x="472336" y="603278"/>
                  </a:cubicBezTo>
                  <a:lnTo>
                    <a:pt x="342947" y="603250"/>
                  </a:lnTo>
                  <a:lnTo>
                    <a:pt x="342947" y="602778"/>
                  </a:lnTo>
                  <a:cubicBezTo>
                    <a:pt x="342947" y="554519"/>
                    <a:pt x="303722" y="515235"/>
                    <a:pt x="255503" y="515235"/>
                  </a:cubicBezTo>
                  <a:lnTo>
                    <a:pt x="87472" y="515235"/>
                  </a:lnTo>
                  <a:cubicBezTo>
                    <a:pt x="39253" y="515235"/>
                    <a:pt x="0" y="554519"/>
                    <a:pt x="0" y="602778"/>
                  </a:cubicBezTo>
                  <a:lnTo>
                    <a:pt x="0" y="1152067"/>
                  </a:lnTo>
                  <a:cubicBezTo>
                    <a:pt x="0" y="1200326"/>
                    <a:pt x="39253" y="1239583"/>
                    <a:pt x="87472" y="1239583"/>
                  </a:cubicBezTo>
                  <a:lnTo>
                    <a:pt x="255503" y="1239583"/>
                  </a:lnTo>
                  <a:cubicBezTo>
                    <a:pt x="303722" y="1239583"/>
                    <a:pt x="342947" y="1200326"/>
                    <a:pt x="342947" y="1152067"/>
                  </a:cubicBezTo>
                  <a:lnTo>
                    <a:pt x="342947" y="1133370"/>
                  </a:lnTo>
                  <a:lnTo>
                    <a:pt x="438108" y="1133370"/>
                  </a:lnTo>
                  <a:cubicBezTo>
                    <a:pt x="452515" y="1133370"/>
                    <a:pt x="465812" y="1139760"/>
                    <a:pt x="474557" y="1150873"/>
                  </a:cubicBezTo>
                  <a:cubicBezTo>
                    <a:pt x="495044" y="1176849"/>
                    <a:pt x="541042" y="1220468"/>
                    <a:pt x="619353" y="1220468"/>
                  </a:cubicBezTo>
                  <a:lnTo>
                    <a:pt x="883406" y="1216023"/>
                  </a:lnTo>
                  <a:cubicBezTo>
                    <a:pt x="884794" y="1215995"/>
                    <a:pt x="886099" y="1215717"/>
                    <a:pt x="887348" y="1215301"/>
                  </a:cubicBezTo>
                  <a:cubicBezTo>
                    <a:pt x="906363" y="1231026"/>
                    <a:pt x="929932" y="1239583"/>
                    <a:pt x="955027" y="1239583"/>
                  </a:cubicBezTo>
                  <a:lnTo>
                    <a:pt x="1231655" y="1239583"/>
                  </a:lnTo>
                  <a:cubicBezTo>
                    <a:pt x="1290450" y="1239583"/>
                    <a:pt x="1338281" y="1191713"/>
                    <a:pt x="1338281" y="1132870"/>
                  </a:cubicBezTo>
                  <a:lnTo>
                    <a:pt x="1338281" y="1127341"/>
                  </a:lnTo>
                  <a:cubicBezTo>
                    <a:pt x="1338281" y="1095363"/>
                    <a:pt x="1324151" y="1066664"/>
                    <a:pt x="1301804" y="1047077"/>
                  </a:cubicBezTo>
                  <a:cubicBezTo>
                    <a:pt x="1350329" y="1039242"/>
                    <a:pt x="1387499" y="997040"/>
                    <a:pt x="1387499" y="946309"/>
                  </a:cubicBezTo>
                  <a:lnTo>
                    <a:pt x="1387499" y="931557"/>
                  </a:lnTo>
                  <a:cubicBezTo>
                    <a:pt x="1387499" y="893967"/>
                    <a:pt x="1367068" y="861072"/>
                    <a:pt x="1336754" y="843347"/>
                  </a:cubicBezTo>
                  <a:cubicBezTo>
                    <a:pt x="1367068" y="825622"/>
                    <a:pt x="1387499" y="792727"/>
                    <a:pt x="1387499" y="755137"/>
                  </a:cubicBezTo>
                  <a:lnTo>
                    <a:pt x="1387499" y="740357"/>
                  </a:lnTo>
                  <a:cubicBezTo>
                    <a:pt x="1387499" y="702489"/>
                    <a:pt x="1366763" y="669400"/>
                    <a:pt x="1336088" y="651786"/>
                  </a:cubicBezTo>
                  <a:cubicBezTo>
                    <a:pt x="1366818" y="633700"/>
                    <a:pt x="1387499" y="600277"/>
                    <a:pt x="1387499" y="562104"/>
                  </a:cubicBezTo>
                  <a:close/>
                  <a:moveTo>
                    <a:pt x="315187" y="1152067"/>
                  </a:moveTo>
                  <a:cubicBezTo>
                    <a:pt x="315187" y="1185018"/>
                    <a:pt x="288426" y="1211800"/>
                    <a:pt x="255503" y="1211800"/>
                  </a:cubicBezTo>
                  <a:lnTo>
                    <a:pt x="87472" y="1211800"/>
                  </a:lnTo>
                  <a:cubicBezTo>
                    <a:pt x="54548" y="1211800"/>
                    <a:pt x="27760" y="1185018"/>
                    <a:pt x="27760" y="1152067"/>
                  </a:cubicBezTo>
                  <a:lnTo>
                    <a:pt x="27760" y="602778"/>
                  </a:lnTo>
                  <a:cubicBezTo>
                    <a:pt x="27760" y="569827"/>
                    <a:pt x="54548" y="543017"/>
                    <a:pt x="87472" y="543017"/>
                  </a:cubicBezTo>
                  <a:lnTo>
                    <a:pt x="255503" y="543017"/>
                  </a:lnTo>
                  <a:cubicBezTo>
                    <a:pt x="288426" y="543017"/>
                    <a:pt x="315187" y="569827"/>
                    <a:pt x="315187" y="602778"/>
                  </a:cubicBezTo>
                  <a:lnTo>
                    <a:pt x="315187" y="1152067"/>
                  </a:lnTo>
                  <a:close/>
                  <a:moveTo>
                    <a:pt x="619131" y="1192686"/>
                  </a:moveTo>
                  <a:cubicBezTo>
                    <a:pt x="556060" y="1192686"/>
                    <a:pt x="517557" y="1160597"/>
                    <a:pt x="496376" y="1133648"/>
                  </a:cubicBezTo>
                  <a:cubicBezTo>
                    <a:pt x="482302" y="1115811"/>
                    <a:pt x="461066" y="1105587"/>
                    <a:pt x="438108" y="1105587"/>
                  </a:cubicBezTo>
                  <a:lnTo>
                    <a:pt x="342947" y="1105587"/>
                  </a:lnTo>
                  <a:lnTo>
                    <a:pt x="342947" y="631032"/>
                  </a:lnTo>
                  <a:lnTo>
                    <a:pt x="472308" y="631060"/>
                  </a:lnTo>
                  <a:cubicBezTo>
                    <a:pt x="472336" y="631060"/>
                    <a:pt x="472364" y="631060"/>
                    <a:pt x="472392" y="631060"/>
                  </a:cubicBezTo>
                  <a:cubicBezTo>
                    <a:pt x="501651" y="631060"/>
                    <a:pt x="527440" y="611362"/>
                    <a:pt x="535129" y="583107"/>
                  </a:cubicBezTo>
                  <a:cubicBezTo>
                    <a:pt x="548954" y="532321"/>
                    <a:pt x="570468" y="467448"/>
                    <a:pt x="614578" y="416245"/>
                  </a:cubicBezTo>
                  <a:cubicBezTo>
                    <a:pt x="634899" y="392658"/>
                    <a:pt x="658439" y="372960"/>
                    <a:pt x="683367" y="352123"/>
                  </a:cubicBezTo>
                  <a:cubicBezTo>
                    <a:pt x="702772" y="335898"/>
                    <a:pt x="722814" y="319117"/>
                    <a:pt x="741025" y="300447"/>
                  </a:cubicBezTo>
                  <a:cubicBezTo>
                    <a:pt x="789272" y="250994"/>
                    <a:pt x="806400" y="192290"/>
                    <a:pt x="817753" y="136224"/>
                  </a:cubicBezTo>
                  <a:cubicBezTo>
                    <a:pt x="824083" y="105052"/>
                    <a:pt x="835631" y="61156"/>
                    <a:pt x="862808" y="40041"/>
                  </a:cubicBezTo>
                  <a:cubicBezTo>
                    <a:pt x="876827" y="29122"/>
                    <a:pt x="892317" y="25400"/>
                    <a:pt x="907557" y="29233"/>
                  </a:cubicBezTo>
                  <a:cubicBezTo>
                    <a:pt x="925518" y="33790"/>
                    <a:pt x="941591" y="48626"/>
                    <a:pt x="950530" y="68963"/>
                  </a:cubicBezTo>
                  <a:cubicBezTo>
                    <a:pt x="1004134" y="190734"/>
                    <a:pt x="990448" y="352206"/>
                    <a:pt x="917995" y="452863"/>
                  </a:cubicBezTo>
                  <a:cubicBezTo>
                    <a:pt x="917995" y="452863"/>
                    <a:pt x="917995" y="452863"/>
                    <a:pt x="917995" y="452890"/>
                  </a:cubicBezTo>
                  <a:cubicBezTo>
                    <a:pt x="876605" y="467337"/>
                    <a:pt x="848401" y="506511"/>
                    <a:pt x="848401" y="551046"/>
                  </a:cubicBezTo>
                  <a:lnTo>
                    <a:pt x="848401" y="562104"/>
                  </a:lnTo>
                  <a:cubicBezTo>
                    <a:pt x="848401" y="594443"/>
                    <a:pt x="863224" y="623364"/>
                    <a:pt x="886459" y="642451"/>
                  </a:cubicBezTo>
                  <a:cubicBezTo>
                    <a:pt x="844181" y="654925"/>
                    <a:pt x="813256" y="694099"/>
                    <a:pt x="813256" y="740357"/>
                  </a:cubicBezTo>
                  <a:lnTo>
                    <a:pt x="813256" y="755137"/>
                  </a:lnTo>
                  <a:cubicBezTo>
                    <a:pt x="813256" y="792727"/>
                    <a:pt x="833688" y="825622"/>
                    <a:pt x="864002" y="843347"/>
                  </a:cubicBezTo>
                  <a:cubicBezTo>
                    <a:pt x="833688" y="861072"/>
                    <a:pt x="813256" y="893967"/>
                    <a:pt x="813256" y="931557"/>
                  </a:cubicBezTo>
                  <a:lnTo>
                    <a:pt x="813256" y="946309"/>
                  </a:lnTo>
                  <a:cubicBezTo>
                    <a:pt x="813256" y="993068"/>
                    <a:pt x="844847" y="1032574"/>
                    <a:pt x="887764" y="1044604"/>
                  </a:cubicBezTo>
                  <a:cubicBezTo>
                    <a:pt x="863780" y="1064191"/>
                    <a:pt x="848401" y="1094002"/>
                    <a:pt x="848401" y="1127341"/>
                  </a:cubicBezTo>
                  <a:lnTo>
                    <a:pt x="848401" y="1132870"/>
                  </a:lnTo>
                  <a:cubicBezTo>
                    <a:pt x="848401" y="1152790"/>
                    <a:pt x="853897" y="1171960"/>
                    <a:pt x="864085" y="1188574"/>
                  </a:cubicBezTo>
                  <a:lnTo>
                    <a:pt x="619131" y="1192686"/>
                  </a:lnTo>
                  <a:close/>
                  <a:moveTo>
                    <a:pt x="1310521" y="1127341"/>
                  </a:moveTo>
                  <a:lnTo>
                    <a:pt x="1310521" y="1132870"/>
                  </a:lnTo>
                  <a:cubicBezTo>
                    <a:pt x="1310521" y="1176405"/>
                    <a:pt x="1275127" y="1211800"/>
                    <a:pt x="1231655" y="1211800"/>
                  </a:cubicBezTo>
                  <a:lnTo>
                    <a:pt x="955027" y="1211800"/>
                  </a:lnTo>
                  <a:cubicBezTo>
                    <a:pt x="933235" y="1211800"/>
                    <a:pt x="912970" y="1203104"/>
                    <a:pt x="897952" y="1187323"/>
                  </a:cubicBezTo>
                  <a:cubicBezTo>
                    <a:pt x="883906" y="1172599"/>
                    <a:pt x="876161" y="1153262"/>
                    <a:pt x="876161" y="1132870"/>
                  </a:cubicBezTo>
                  <a:lnTo>
                    <a:pt x="876161" y="1127341"/>
                  </a:lnTo>
                  <a:cubicBezTo>
                    <a:pt x="876161" y="1083833"/>
                    <a:pt x="911554" y="1048410"/>
                    <a:pt x="955027" y="1048410"/>
                  </a:cubicBezTo>
                  <a:lnTo>
                    <a:pt x="1231655" y="1048410"/>
                  </a:lnTo>
                  <a:cubicBezTo>
                    <a:pt x="1275127" y="1048410"/>
                    <a:pt x="1310521" y="1083833"/>
                    <a:pt x="1310521" y="1127341"/>
                  </a:cubicBezTo>
                  <a:close/>
                  <a:moveTo>
                    <a:pt x="1359739" y="931557"/>
                  </a:moveTo>
                  <a:lnTo>
                    <a:pt x="1359739" y="946309"/>
                  </a:lnTo>
                  <a:cubicBezTo>
                    <a:pt x="1359739" y="987289"/>
                    <a:pt x="1326427" y="1020628"/>
                    <a:pt x="1285481" y="1020628"/>
                  </a:cubicBezTo>
                  <a:lnTo>
                    <a:pt x="1231655" y="1020628"/>
                  </a:lnTo>
                  <a:lnTo>
                    <a:pt x="955027" y="1020628"/>
                  </a:lnTo>
                  <a:lnTo>
                    <a:pt x="915274" y="1020628"/>
                  </a:lnTo>
                  <a:cubicBezTo>
                    <a:pt x="874328" y="1020628"/>
                    <a:pt x="841016" y="987289"/>
                    <a:pt x="841016" y="946309"/>
                  </a:cubicBezTo>
                  <a:lnTo>
                    <a:pt x="841016" y="931557"/>
                  </a:lnTo>
                  <a:cubicBezTo>
                    <a:pt x="841016" y="890577"/>
                    <a:pt x="874328" y="857238"/>
                    <a:pt x="915274" y="857238"/>
                  </a:cubicBezTo>
                  <a:lnTo>
                    <a:pt x="1285481" y="857238"/>
                  </a:lnTo>
                  <a:cubicBezTo>
                    <a:pt x="1326427" y="857238"/>
                    <a:pt x="1359739" y="890577"/>
                    <a:pt x="1359739" y="931557"/>
                  </a:cubicBezTo>
                  <a:close/>
                  <a:moveTo>
                    <a:pt x="1359739" y="740357"/>
                  </a:moveTo>
                  <a:lnTo>
                    <a:pt x="1359739" y="755137"/>
                  </a:lnTo>
                  <a:cubicBezTo>
                    <a:pt x="1359739" y="796117"/>
                    <a:pt x="1326427" y="829456"/>
                    <a:pt x="1285481" y="829456"/>
                  </a:cubicBezTo>
                  <a:lnTo>
                    <a:pt x="915274" y="829456"/>
                  </a:lnTo>
                  <a:cubicBezTo>
                    <a:pt x="874328" y="829456"/>
                    <a:pt x="841016" y="796117"/>
                    <a:pt x="841016" y="755137"/>
                  </a:cubicBezTo>
                  <a:lnTo>
                    <a:pt x="841016" y="740357"/>
                  </a:lnTo>
                  <a:cubicBezTo>
                    <a:pt x="841016" y="699405"/>
                    <a:pt x="874328" y="666066"/>
                    <a:pt x="915274" y="666066"/>
                  </a:cubicBezTo>
                  <a:lnTo>
                    <a:pt x="1285481" y="666066"/>
                  </a:lnTo>
                  <a:cubicBezTo>
                    <a:pt x="1326427" y="666066"/>
                    <a:pt x="1359739" y="699405"/>
                    <a:pt x="1359739" y="740357"/>
                  </a:cubicBezTo>
                  <a:close/>
                  <a:moveTo>
                    <a:pt x="1283649" y="638284"/>
                  </a:moveTo>
                  <a:lnTo>
                    <a:pt x="952278" y="638284"/>
                  </a:lnTo>
                  <a:cubicBezTo>
                    <a:pt x="910305" y="638284"/>
                    <a:pt x="876161" y="604111"/>
                    <a:pt x="876161" y="562104"/>
                  </a:cubicBezTo>
                  <a:lnTo>
                    <a:pt x="876161" y="551046"/>
                  </a:lnTo>
                  <a:cubicBezTo>
                    <a:pt x="876161" y="516263"/>
                    <a:pt x="899645" y="485924"/>
                    <a:pt x="933263" y="477256"/>
                  </a:cubicBezTo>
                  <a:cubicBezTo>
                    <a:pt x="939398" y="475672"/>
                    <a:pt x="945783" y="474866"/>
                    <a:pt x="952278" y="474866"/>
                  </a:cubicBezTo>
                  <a:lnTo>
                    <a:pt x="1283649" y="474866"/>
                  </a:lnTo>
                  <a:cubicBezTo>
                    <a:pt x="1325595" y="474866"/>
                    <a:pt x="1359739" y="509039"/>
                    <a:pt x="1359739" y="551046"/>
                  </a:cubicBezTo>
                  <a:lnTo>
                    <a:pt x="1359739" y="562104"/>
                  </a:lnTo>
                  <a:cubicBezTo>
                    <a:pt x="1359739" y="604111"/>
                    <a:pt x="1325595" y="638284"/>
                    <a:pt x="1283649" y="638284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22"/>
          <p:cNvGrpSpPr/>
          <p:nvPr/>
        </p:nvGrpSpPr>
        <p:grpSpPr>
          <a:xfrm>
            <a:off x="6173218" y="2573764"/>
            <a:ext cx="2405700" cy="1695432"/>
            <a:chOff x="0" y="0"/>
            <a:chExt cx="6415200" cy="4521152"/>
          </a:xfrm>
        </p:grpSpPr>
        <p:sp>
          <p:nvSpPr>
            <p:cNvPr id="1017" name="Google Shape;1017;p22"/>
            <p:cNvSpPr txBox="1"/>
            <p:nvPr/>
          </p:nvSpPr>
          <p:spPr>
            <a:xfrm>
              <a:off x="0" y="3197552"/>
              <a:ext cx="64152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a personal detail you want to share.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018" name="Google Shape;1018;p22"/>
            <p:cNvSpPr txBox="1"/>
            <p:nvPr/>
          </p:nvSpPr>
          <p:spPr>
            <a:xfrm>
              <a:off x="0" y="2177396"/>
              <a:ext cx="6415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2858519" y="12283"/>
              <a:ext cx="697550" cy="1202886"/>
            </a:xfrm>
            <a:custGeom>
              <a:rect b="b" l="l" r="r" t="t"/>
              <a:pathLst>
                <a:path extrusionOk="0" h="1202886" w="697550">
                  <a:moveTo>
                    <a:pt x="551200" y="1075948"/>
                  </a:moveTo>
                  <a:lnTo>
                    <a:pt x="551200" y="1176330"/>
                  </a:lnTo>
                  <a:cubicBezTo>
                    <a:pt x="551200" y="1190996"/>
                    <a:pt x="539307" y="1202887"/>
                    <a:pt x="524637" y="1202887"/>
                  </a:cubicBezTo>
                  <a:lnTo>
                    <a:pt x="172913" y="1202887"/>
                  </a:lnTo>
                  <a:cubicBezTo>
                    <a:pt x="158244" y="1202887"/>
                    <a:pt x="146351" y="1190996"/>
                    <a:pt x="146351" y="1176330"/>
                  </a:cubicBezTo>
                  <a:lnTo>
                    <a:pt x="146351" y="1075948"/>
                  </a:lnTo>
                  <a:cubicBezTo>
                    <a:pt x="146351" y="1061281"/>
                    <a:pt x="158244" y="1049391"/>
                    <a:pt x="172913" y="1049391"/>
                  </a:cubicBezTo>
                  <a:lnTo>
                    <a:pt x="524662" y="1049391"/>
                  </a:lnTo>
                  <a:cubicBezTo>
                    <a:pt x="539307" y="1049366"/>
                    <a:pt x="551200" y="1061257"/>
                    <a:pt x="551200" y="1075948"/>
                  </a:cubicBezTo>
                  <a:close/>
                  <a:moveTo>
                    <a:pt x="681653" y="0"/>
                  </a:moveTo>
                  <a:lnTo>
                    <a:pt x="15898" y="0"/>
                  </a:lnTo>
                  <a:cubicBezTo>
                    <a:pt x="7101" y="0"/>
                    <a:pt x="0" y="7125"/>
                    <a:pt x="0" y="15895"/>
                  </a:cubicBezTo>
                  <a:lnTo>
                    <a:pt x="0" y="468670"/>
                  </a:lnTo>
                  <a:cubicBezTo>
                    <a:pt x="0" y="632681"/>
                    <a:pt x="113252" y="770233"/>
                    <a:pt x="265845" y="807428"/>
                  </a:cubicBezTo>
                  <a:lnTo>
                    <a:pt x="265673" y="807428"/>
                  </a:lnTo>
                  <a:lnTo>
                    <a:pt x="232525" y="1049366"/>
                  </a:lnTo>
                  <a:lnTo>
                    <a:pt x="465026" y="1049366"/>
                  </a:lnTo>
                  <a:lnTo>
                    <a:pt x="431878" y="807428"/>
                  </a:lnTo>
                  <a:lnTo>
                    <a:pt x="431706" y="807428"/>
                  </a:lnTo>
                  <a:cubicBezTo>
                    <a:pt x="584298" y="770208"/>
                    <a:pt x="697551" y="632681"/>
                    <a:pt x="697551" y="468670"/>
                  </a:cubicBezTo>
                  <a:lnTo>
                    <a:pt x="697551" y="15895"/>
                  </a:lnTo>
                  <a:cubicBezTo>
                    <a:pt x="697551" y="7125"/>
                    <a:pt x="690425" y="0"/>
                    <a:pt x="681653" y="0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2631419" y="0"/>
              <a:ext cx="1151821" cy="1227454"/>
            </a:xfrm>
            <a:custGeom>
              <a:rect b="b" l="l" r="r" t="t"/>
              <a:pathLst>
                <a:path extrusionOk="0" h="1227454" w="1151821">
                  <a:moveTo>
                    <a:pt x="1115206" y="200715"/>
                  </a:moveTo>
                  <a:lnTo>
                    <a:pt x="936935" y="200715"/>
                  </a:lnTo>
                  <a:lnTo>
                    <a:pt x="936935" y="28179"/>
                  </a:lnTo>
                  <a:cubicBezTo>
                    <a:pt x="936935" y="12652"/>
                    <a:pt x="924281" y="0"/>
                    <a:pt x="908751" y="0"/>
                  </a:cubicBezTo>
                  <a:lnTo>
                    <a:pt x="242997" y="0"/>
                  </a:lnTo>
                  <a:cubicBezTo>
                    <a:pt x="227443" y="0"/>
                    <a:pt x="214813" y="12652"/>
                    <a:pt x="214813" y="28179"/>
                  </a:cubicBezTo>
                  <a:lnTo>
                    <a:pt x="214813" y="200715"/>
                  </a:lnTo>
                  <a:lnTo>
                    <a:pt x="36518" y="200715"/>
                  </a:lnTo>
                  <a:cubicBezTo>
                    <a:pt x="16418" y="200715"/>
                    <a:pt x="53" y="217076"/>
                    <a:pt x="4" y="237197"/>
                  </a:cubicBezTo>
                  <a:cubicBezTo>
                    <a:pt x="-537" y="524560"/>
                    <a:pt x="52637" y="699823"/>
                    <a:pt x="158051" y="758170"/>
                  </a:cubicBezTo>
                  <a:cubicBezTo>
                    <a:pt x="185523" y="773377"/>
                    <a:pt x="213216" y="778733"/>
                    <a:pt x="238574" y="778733"/>
                  </a:cubicBezTo>
                  <a:cubicBezTo>
                    <a:pt x="284696" y="778733"/>
                    <a:pt x="323077" y="761045"/>
                    <a:pt x="338533" y="752765"/>
                  </a:cubicBezTo>
                  <a:cubicBezTo>
                    <a:pt x="378610" y="787798"/>
                    <a:pt x="426476" y="814134"/>
                    <a:pt x="479159" y="828801"/>
                  </a:cubicBezTo>
                  <a:lnTo>
                    <a:pt x="448935" y="1049391"/>
                  </a:lnTo>
                  <a:lnTo>
                    <a:pt x="400037" y="1049391"/>
                  </a:lnTo>
                  <a:cubicBezTo>
                    <a:pt x="378610" y="1049391"/>
                    <a:pt x="361188" y="1066809"/>
                    <a:pt x="361188" y="1088231"/>
                  </a:cubicBezTo>
                  <a:lnTo>
                    <a:pt x="361188" y="1188613"/>
                  </a:lnTo>
                  <a:cubicBezTo>
                    <a:pt x="361188" y="1210036"/>
                    <a:pt x="378610" y="1227454"/>
                    <a:pt x="400037" y="1227454"/>
                  </a:cubicBezTo>
                  <a:lnTo>
                    <a:pt x="751785" y="1227454"/>
                  </a:lnTo>
                  <a:cubicBezTo>
                    <a:pt x="773212" y="1227454"/>
                    <a:pt x="790634" y="1210036"/>
                    <a:pt x="790634" y="1188613"/>
                  </a:cubicBezTo>
                  <a:lnTo>
                    <a:pt x="790634" y="1088231"/>
                  </a:lnTo>
                  <a:cubicBezTo>
                    <a:pt x="790634" y="1066809"/>
                    <a:pt x="773212" y="1049391"/>
                    <a:pt x="751785" y="1049391"/>
                  </a:cubicBezTo>
                  <a:lnTo>
                    <a:pt x="702887" y="1049391"/>
                  </a:lnTo>
                  <a:lnTo>
                    <a:pt x="672663" y="828801"/>
                  </a:lnTo>
                  <a:cubicBezTo>
                    <a:pt x="725346" y="814134"/>
                    <a:pt x="773212" y="787798"/>
                    <a:pt x="813289" y="752765"/>
                  </a:cubicBezTo>
                  <a:cubicBezTo>
                    <a:pt x="828745" y="761045"/>
                    <a:pt x="867126" y="778733"/>
                    <a:pt x="913248" y="778733"/>
                  </a:cubicBezTo>
                  <a:cubicBezTo>
                    <a:pt x="938606" y="778733"/>
                    <a:pt x="966274" y="773377"/>
                    <a:pt x="993771" y="758170"/>
                  </a:cubicBezTo>
                  <a:cubicBezTo>
                    <a:pt x="1099185" y="699848"/>
                    <a:pt x="1152358" y="524560"/>
                    <a:pt x="1151818" y="237197"/>
                  </a:cubicBezTo>
                  <a:cubicBezTo>
                    <a:pt x="1151695" y="217076"/>
                    <a:pt x="1135305" y="200715"/>
                    <a:pt x="1115206" y="200715"/>
                  </a:cubicBezTo>
                  <a:close/>
                  <a:moveTo>
                    <a:pt x="766012" y="1088231"/>
                  </a:moveTo>
                  <a:lnTo>
                    <a:pt x="766012" y="1188613"/>
                  </a:lnTo>
                  <a:cubicBezTo>
                    <a:pt x="766012" y="1196499"/>
                    <a:pt x="759599" y="1202887"/>
                    <a:pt x="751736" y="1202887"/>
                  </a:cubicBezTo>
                  <a:lnTo>
                    <a:pt x="400012" y="1202887"/>
                  </a:lnTo>
                  <a:cubicBezTo>
                    <a:pt x="392124" y="1202887"/>
                    <a:pt x="385736" y="1196475"/>
                    <a:pt x="385736" y="1188613"/>
                  </a:cubicBezTo>
                  <a:lnTo>
                    <a:pt x="385736" y="1088231"/>
                  </a:lnTo>
                  <a:cubicBezTo>
                    <a:pt x="385736" y="1080345"/>
                    <a:pt x="392149" y="1073958"/>
                    <a:pt x="400012" y="1073958"/>
                  </a:cubicBezTo>
                  <a:lnTo>
                    <a:pt x="751761" y="1073958"/>
                  </a:lnTo>
                  <a:cubicBezTo>
                    <a:pt x="759624" y="1073933"/>
                    <a:pt x="766012" y="1080345"/>
                    <a:pt x="766012" y="1088231"/>
                  </a:cubicBezTo>
                  <a:close/>
                  <a:moveTo>
                    <a:pt x="242997" y="24567"/>
                  </a:moveTo>
                  <a:lnTo>
                    <a:pt x="908751" y="24567"/>
                  </a:lnTo>
                  <a:cubicBezTo>
                    <a:pt x="910742" y="24567"/>
                    <a:pt x="912363" y="26189"/>
                    <a:pt x="912363" y="28179"/>
                  </a:cubicBezTo>
                  <a:lnTo>
                    <a:pt x="912363" y="212924"/>
                  </a:lnTo>
                  <a:cubicBezTo>
                    <a:pt x="912363" y="212949"/>
                    <a:pt x="912363" y="212949"/>
                    <a:pt x="912363" y="212974"/>
                  </a:cubicBezTo>
                  <a:cubicBezTo>
                    <a:pt x="912363" y="212998"/>
                    <a:pt x="912363" y="212998"/>
                    <a:pt x="912363" y="213023"/>
                  </a:cubicBezTo>
                  <a:lnTo>
                    <a:pt x="912363" y="480953"/>
                  </a:lnTo>
                  <a:cubicBezTo>
                    <a:pt x="912363" y="666461"/>
                    <a:pt x="761417" y="817377"/>
                    <a:pt x="575874" y="817377"/>
                  </a:cubicBezTo>
                  <a:cubicBezTo>
                    <a:pt x="390331" y="817377"/>
                    <a:pt x="239385" y="666461"/>
                    <a:pt x="239385" y="480953"/>
                  </a:cubicBezTo>
                  <a:lnTo>
                    <a:pt x="239385" y="213047"/>
                  </a:lnTo>
                  <a:cubicBezTo>
                    <a:pt x="239385" y="213023"/>
                    <a:pt x="239385" y="213023"/>
                    <a:pt x="239385" y="212998"/>
                  </a:cubicBezTo>
                  <a:cubicBezTo>
                    <a:pt x="239385" y="212974"/>
                    <a:pt x="239385" y="212974"/>
                    <a:pt x="239385" y="212949"/>
                  </a:cubicBezTo>
                  <a:lnTo>
                    <a:pt x="239385" y="28203"/>
                  </a:lnTo>
                  <a:cubicBezTo>
                    <a:pt x="239385" y="26189"/>
                    <a:pt x="241007" y="24567"/>
                    <a:pt x="242997" y="24567"/>
                  </a:cubicBezTo>
                  <a:close/>
                  <a:moveTo>
                    <a:pt x="169748" y="736551"/>
                  </a:moveTo>
                  <a:cubicBezTo>
                    <a:pt x="49124" y="669556"/>
                    <a:pt x="24232" y="428035"/>
                    <a:pt x="24576" y="237246"/>
                  </a:cubicBezTo>
                  <a:cubicBezTo>
                    <a:pt x="24576" y="230637"/>
                    <a:pt x="29957" y="225282"/>
                    <a:pt x="36518" y="225282"/>
                  </a:cubicBezTo>
                  <a:lnTo>
                    <a:pt x="214788" y="225282"/>
                  </a:lnTo>
                  <a:lnTo>
                    <a:pt x="214788" y="480978"/>
                  </a:lnTo>
                  <a:cubicBezTo>
                    <a:pt x="214788" y="579837"/>
                    <a:pt x="254742" y="669532"/>
                    <a:pt x="319342" y="734782"/>
                  </a:cubicBezTo>
                  <a:cubicBezTo>
                    <a:pt x="292583" y="747336"/>
                    <a:pt x="229359" y="769668"/>
                    <a:pt x="169748" y="736551"/>
                  </a:cubicBezTo>
                  <a:close/>
                  <a:moveTo>
                    <a:pt x="678045" y="1049366"/>
                  </a:moveTo>
                  <a:lnTo>
                    <a:pt x="473704" y="1049366"/>
                  </a:lnTo>
                  <a:lnTo>
                    <a:pt x="503141" y="834599"/>
                  </a:lnTo>
                  <a:cubicBezTo>
                    <a:pt x="526632" y="839414"/>
                    <a:pt x="550983" y="841969"/>
                    <a:pt x="575874" y="841969"/>
                  </a:cubicBezTo>
                  <a:cubicBezTo>
                    <a:pt x="600790" y="841969"/>
                    <a:pt x="625116" y="839439"/>
                    <a:pt x="648607" y="834599"/>
                  </a:cubicBezTo>
                  <a:lnTo>
                    <a:pt x="678045" y="1049366"/>
                  </a:lnTo>
                  <a:close/>
                  <a:moveTo>
                    <a:pt x="982001" y="736551"/>
                  </a:moveTo>
                  <a:cubicBezTo>
                    <a:pt x="958977" y="749351"/>
                    <a:pt x="935412" y="753846"/>
                    <a:pt x="913592" y="753846"/>
                  </a:cubicBezTo>
                  <a:cubicBezTo>
                    <a:pt x="878970" y="753846"/>
                    <a:pt x="848820" y="742447"/>
                    <a:pt x="832357" y="734758"/>
                  </a:cubicBezTo>
                  <a:cubicBezTo>
                    <a:pt x="896957" y="669507"/>
                    <a:pt x="936935" y="579812"/>
                    <a:pt x="936935" y="480953"/>
                  </a:cubicBezTo>
                  <a:lnTo>
                    <a:pt x="936935" y="225282"/>
                  </a:lnTo>
                  <a:lnTo>
                    <a:pt x="1115206" y="225282"/>
                  </a:lnTo>
                  <a:cubicBezTo>
                    <a:pt x="1121791" y="225282"/>
                    <a:pt x="1127148" y="230662"/>
                    <a:pt x="1127148" y="237246"/>
                  </a:cubicBezTo>
                  <a:cubicBezTo>
                    <a:pt x="1127516" y="428035"/>
                    <a:pt x="1102625" y="669556"/>
                    <a:pt x="982001" y="736551"/>
                  </a:cubicBezTo>
                  <a:close/>
                  <a:moveTo>
                    <a:pt x="504615" y="1138422"/>
                  </a:moveTo>
                  <a:cubicBezTo>
                    <a:pt x="504615" y="1131642"/>
                    <a:pt x="510119" y="1126139"/>
                    <a:pt x="516901" y="1126139"/>
                  </a:cubicBezTo>
                  <a:lnTo>
                    <a:pt x="634847" y="1126139"/>
                  </a:lnTo>
                  <a:cubicBezTo>
                    <a:pt x="641629" y="1126139"/>
                    <a:pt x="647133" y="1131642"/>
                    <a:pt x="647133" y="1138422"/>
                  </a:cubicBezTo>
                  <a:cubicBezTo>
                    <a:pt x="647133" y="1145203"/>
                    <a:pt x="641629" y="1150706"/>
                    <a:pt x="634847" y="1150706"/>
                  </a:cubicBezTo>
                  <a:lnTo>
                    <a:pt x="516901" y="1150706"/>
                  </a:lnTo>
                  <a:cubicBezTo>
                    <a:pt x="510119" y="1150706"/>
                    <a:pt x="504615" y="1145203"/>
                    <a:pt x="504615" y="1138422"/>
                  </a:cubicBezTo>
                  <a:close/>
                  <a:moveTo>
                    <a:pt x="475719" y="424277"/>
                  </a:moveTo>
                  <a:lnTo>
                    <a:pt x="458272" y="526034"/>
                  </a:lnTo>
                  <a:cubicBezTo>
                    <a:pt x="457093" y="532864"/>
                    <a:pt x="459845" y="539620"/>
                    <a:pt x="465447" y="543698"/>
                  </a:cubicBezTo>
                  <a:cubicBezTo>
                    <a:pt x="468617" y="546007"/>
                    <a:pt x="472328" y="547162"/>
                    <a:pt x="476038" y="547162"/>
                  </a:cubicBezTo>
                  <a:cubicBezTo>
                    <a:pt x="478913" y="547162"/>
                    <a:pt x="481788" y="546474"/>
                    <a:pt x="484466" y="545074"/>
                  </a:cubicBezTo>
                  <a:lnTo>
                    <a:pt x="575850" y="497045"/>
                  </a:lnTo>
                  <a:lnTo>
                    <a:pt x="667233" y="545074"/>
                  </a:lnTo>
                  <a:cubicBezTo>
                    <a:pt x="673351" y="548292"/>
                    <a:pt x="680649" y="547776"/>
                    <a:pt x="686252" y="543698"/>
                  </a:cubicBezTo>
                  <a:cubicBezTo>
                    <a:pt x="691854" y="539620"/>
                    <a:pt x="694606" y="532864"/>
                    <a:pt x="693427" y="526034"/>
                  </a:cubicBezTo>
                  <a:lnTo>
                    <a:pt x="675981" y="424277"/>
                  </a:lnTo>
                  <a:lnTo>
                    <a:pt x="749918" y="352221"/>
                  </a:lnTo>
                  <a:cubicBezTo>
                    <a:pt x="754881" y="347381"/>
                    <a:pt x="756626" y="340306"/>
                    <a:pt x="754488" y="333722"/>
                  </a:cubicBezTo>
                  <a:cubicBezTo>
                    <a:pt x="752350" y="327138"/>
                    <a:pt x="746773" y="322421"/>
                    <a:pt x="739917" y="321438"/>
                  </a:cubicBezTo>
                  <a:lnTo>
                    <a:pt x="637746" y="306599"/>
                  </a:lnTo>
                  <a:lnTo>
                    <a:pt x="592043" y="214030"/>
                  </a:lnTo>
                  <a:cubicBezTo>
                    <a:pt x="592043" y="214030"/>
                    <a:pt x="592043" y="214030"/>
                    <a:pt x="592043" y="214030"/>
                  </a:cubicBezTo>
                  <a:cubicBezTo>
                    <a:pt x="588971" y="207814"/>
                    <a:pt x="582779" y="203957"/>
                    <a:pt x="575850" y="203957"/>
                  </a:cubicBezTo>
                  <a:cubicBezTo>
                    <a:pt x="568920" y="203957"/>
                    <a:pt x="562728" y="207814"/>
                    <a:pt x="559657" y="214030"/>
                  </a:cubicBezTo>
                  <a:lnTo>
                    <a:pt x="513953" y="306599"/>
                  </a:lnTo>
                  <a:lnTo>
                    <a:pt x="411758" y="321438"/>
                  </a:lnTo>
                  <a:cubicBezTo>
                    <a:pt x="404902" y="322445"/>
                    <a:pt x="399324" y="327138"/>
                    <a:pt x="397186" y="333722"/>
                  </a:cubicBezTo>
                  <a:cubicBezTo>
                    <a:pt x="395049" y="340306"/>
                    <a:pt x="396793" y="347406"/>
                    <a:pt x="401757" y="352221"/>
                  </a:cubicBezTo>
                  <a:lnTo>
                    <a:pt x="475719" y="424277"/>
                  </a:lnTo>
                  <a:close/>
                  <a:moveTo>
                    <a:pt x="523904" y="329963"/>
                  </a:moveTo>
                  <a:cubicBezTo>
                    <a:pt x="527910" y="329373"/>
                    <a:pt x="531374" y="326867"/>
                    <a:pt x="533168" y="323231"/>
                  </a:cubicBezTo>
                  <a:lnTo>
                    <a:pt x="575874" y="236706"/>
                  </a:lnTo>
                  <a:lnTo>
                    <a:pt x="618580" y="323231"/>
                  </a:lnTo>
                  <a:cubicBezTo>
                    <a:pt x="620374" y="326867"/>
                    <a:pt x="623839" y="329373"/>
                    <a:pt x="627819" y="329963"/>
                  </a:cubicBezTo>
                  <a:lnTo>
                    <a:pt x="723331" y="343843"/>
                  </a:lnTo>
                  <a:lnTo>
                    <a:pt x="654210" y="411207"/>
                  </a:lnTo>
                  <a:cubicBezTo>
                    <a:pt x="651310" y="414032"/>
                    <a:pt x="649983" y="418086"/>
                    <a:pt x="650671" y="422090"/>
                  </a:cubicBezTo>
                  <a:lnTo>
                    <a:pt x="666987" y="517190"/>
                  </a:lnTo>
                  <a:lnTo>
                    <a:pt x="581550" y="472281"/>
                  </a:lnTo>
                  <a:cubicBezTo>
                    <a:pt x="577963" y="470389"/>
                    <a:pt x="573687" y="470389"/>
                    <a:pt x="570124" y="472281"/>
                  </a:cubicBezTo>
                  <a:lnTo>
                    <a:pt x="484687" y="517190"/>
                  </a:lnTo>
                  <a:lnTo>
                    <a:pt x="501003" y="422090"/>
                  </a:lnTo>
                  <a:cubicBezTo>
                    <a:pt x="501691" y="418110"/>
                    <a:pt x="500364" y="414032"/>
                    <a:pt x="497465" y="411207"/>
                  </a:cubicBezTo>
                  <a:lnTo>
                    <a:pt x="428344" y="343843"/>
                  </a:lnTo>
                  <a:lnTo>
                    <a:pt x="523904" y="329963"/>
                  </a:ln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22"/>
          <p:cNvGrpSpPr/>
          <p:nvPr/>
        </p:nvGrpSpPr>
        <p:grpSpPr>
          <a:xfrm>
            <a:off x="3369136" y="2573764"/>
            <a:ext cx="2405700" cy="1695432"/>
            <a:chOff x="0" y="0"/>
            <a:chExt cx="6415200" cy="4521152"/>
          </a:xfrm>
        </p:grpSpPr>
        <p:sp>
          <p:nvSpPr>
            <p:cNvPr id="1022" name="Google Shape;1022;p22"/>
            <p:cNvSpPr/>
            <p:nvPr/>
          </p:nvSpPr>
          <p:spPr>
            <a:xfrm>
              <a:off x="2772147" y="12308"/>
              <a:ext cx="870393" cy="1204928"/>
            </a:xfrm>
            <a:custGeom>
              <a:rect b="b" l="l" r="r" t="t"/>
              <a:pathLst>
                <a:path extrusionOk="0" h="1204928" w="870393">
                  <a:moveTo>
                    <a:pt x="870393" y="64938"/>
                  </a:moveTo>
                  <a:lnTo>
                    <a:pt x="870393" y="516823"/>
                  </a:lnTo>
                  <a:cubicBezTo>
                    <a:pt x="870393" y="529698"/>
                    <a:pt x="857624" y="538806"/>
                    <a:pt x="845543" y="534375"/>
                  </a:cubicBezTo>
                  <a:cubicBezTo>
                    <a:pt x="591162" y="440980"/>
                    <a:pt x="336780" y="658836"/>
                    <a:pt x="82399" y="544517"/>
                  </a:cubicBezTo>
                  <a:lnTo>
                    <a:pt x="82399" y="1172902"/>
                  </a:lnTo>
                  <a:cubicBezTo>
                    <a:pt x="82399" y="1190601"/>
                    <a:pt x="68055" y="1204928"/>
                    <a:pt x="50389" y="1204928"/>
                  </a:cubicBezTo>
                  <a:lnTo>
                    <a:pt x="32010" y="1204928"/>
                  </a:lnTo>
                  <a:cubicBezTo>
                    <a:pt x="14320" y="1204928"/>
                    <a:pt x="0" y="1190577"/>
                    <a:pt x="0" y="1172902"/>
                  </a:cubicBezTo>
                  <a:lnTo>
                    <a:pt x="0" y="32026"/>
                  </a:lnTo>
                  <a:cubicBezTo>
                    <a:pt x="0" y="14351"/>
                    <a:pt x="14344" y="0"/>
                    <a:pt x="32010" y="0"/>
                  </a:cubicBezTo>
                  <a:lnTo>
                    <a:pt x="50389" y="0"/>
                  </a:lnTo>
                  <a:cubicBezTo>
                    <a:pt x="68079" y="0"/>
                    <a:pt x="82399" y="14351"/>
                    <a:pt x="82399" y="32026"/>
                  </a:cubicBezTo>
                  <a:lnTo>
                    <a:pt x="82399" y="52630"/>
                  </a:lnTo>
                  <a:cubicBezTo>
                    <a:pt x="341209" y="168943"/>
                    <a:pt x="599995" y="-58563"/>
                    <a:pt x="858805" y="47658"/>
                  </a:cubicBezTo>
                  <a:cubicBezTo>
                    <a:pt x="865817" y="50538"/>
                    <a:pt x="870393" y="57381"/>
                    <a:pt x="870393" y="64938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2"/>
            <p:cNvSpPr/>
            <p:nvPr/>
          </p:nvSpPr>
          <p:spPr>
            <a:xfrm>
              <a:off x="2759844" y="0"/>
              <a:ext cx="894997" cy="1229544"/>
            </a:xfrm>
            <a:custGeom>
              <a:rect b="b" l="l" r="r" t="t"/>
              <a:pathLst>
                <a:path extrusionOk="0" h="1229544" w="894997">
                  <a:moveTo>
                    <a:pt x="875782" y="48593"/>
                  </a:moveTo>
                  <a:cubicBezTo>
                    <a:pt x="744741" y="-5194"/>
                    <a:pt x="613207" y="24370"/>
                    <a:pt x="486004" y="52950"/>
                  </a:cubicBezTo>
                  <a:cubicBezTo>
                    <a:pt x="355529" y="82268"/>
                    <a:pt x="232115" y="109937"/>
                    <a:pt x="107028" y="56839"/>
                  </a:cubicBezTo>
                  <a:lnTo>
                    <a:pt x="107028" y="44334"/>
                  </a:lnTo>
                  <a:cubicBezTo>
                    <a:pt x="107028" y="19890"/>
                    <a:pt x="87148" y="0"/>
                    <a:pt x="62691" y="0"/>
                  </a:cubicBezTo>
                  <a:lnTo>
                    <a:pt x="44312" y="0"/>
                  </a:lnTo>
                  <a:cubicBezTo>
                    <a:pt x="19880" y="0"/>
                    <a:pt x="0" y="19890"/>
                    <a:pt x="0" y="44334"/>
                  </a:cubicBezTo>
                  <a:lnTo>
                    <a:pt x="0" y="1185210"/>
                  </a:lnTo>
                  <a:cubicBezTo>
                    <a:pt x="0" y="1209655"/>
                    <a:pt x="19880" y="1229545"/>
                    <a:pt x="44312" y="1229545"/>
                  </a:cubicBezTo>
                  <a:lnTo>
                    <a:pt x="62691" y="1229545"/>
                  </a:lnTo>
                  <a:cubicBezTo>
                    <a:pt x="87123" y="1229545"/>
                    <a:pt x="107003" y="1209655"/>
                    <a:pt x="107003" y="1185210"/>
                  </a:cubicBezTo>
                  <a:lnTo>
                    <a:pt x="107003" y="575312"/>
                  </a:lnTo>
                  <a:cubicBezTo>
                    <a:pt x="158450" y="595522"/>
                    <a:pt x="209947" y="603129"/>
                    <a:pt x="261221" y="603129"/>
                  </a:cubicBezTo>
                  <a:cubicBezTo>
                    <a:pt x="338798" y="603129"/>
                    <a:pt x="415833" y="585823"/>
                    <a:pt x="491392" y="568838"/>
                  </a:cubicBezTo>
                  <a:cubicBezTo>
                    <a:pt x="616135" y="540800"/>
                    <a:pt x="733964" y="514337"/>
                    <a:pt x="853614" y="558253"/>
                  </a:cubicBezTo>
                  <a:cubicBezTo>
                    <a:pt x="862988" y="561699"/>
                    <a:pt x="873494" y="560321"/>
                    <a:pt x="881736" y="554585"/>
                  </a:cubicBezTo>
                  <a:cubicBezTo>
                    <a:pt x="890052" y="548775"/>
                    <a:pt x="894998" y="539274"/>
                    <a:pt x="894998" y="529156"/>
                  </a:cubicBezTo>
                  <a:lnTo>
                    <a:pt x="894998" y="77247"/>
                  </a:lnTo>
                  <a:cubicBezTo>
                    <a:pt x="894998" y="64618"/>
                    <a:pt x="887469" y="53369"/>
                    <a:pt x="875782" y="48593"/>
                  </a:cubicBezTo>
                  <a:close/>
                  <a:moveTo>
                    <a:pt x="82424" y="1185235"/>
                  </a:moveTo>
                  <a:cubicBezTo>
                    <a:pt x="82424" y="1196115"/>
                    <a:pt x="73591" y="1204953"/>
                    <a:pt x="62716" y="1204953"/>
                  </a:cubicBezTo>
                  <a:lnTo>
                    <a:pt x="44337" y="1204953"/>
                  </a:lnTo>
                  <a:cubicBezTo>
                    <a:pt x="33462" y="1204953"/>
                    <a:pt x="24629" y="1196115"/>
                    <a:pt x="24629" y="1185235"/>
                  </a:cubicBezTo>
                  <a:lnTo>
                    <a:pt x="24629" y="44334"/>
                  </a:lnTo>
                  <a:cubicBezTo>
                    <a:pt x="24629" y="33454"/>
                    <a:pt x="33462" y="24616"/>
                    <a:pt x="44337" y="24616"/>
                  </a:cubicBezTo>
                  <a:lnTo>
                    <a:pt x="62716" y="24616"/>
                  </a:lnTo>
                  <a:cubicBezTo>
                    <a:pt x="73591" y="24616"/>
                    <a:pt x="82424" y="33454"/>
                    <a:pt x="82424" y="44334"/>
                  </a:cubicBezTo>
                  <a:lnTo>
                    <a:pt x="82424" y="64938"/>
                  </a:lnTo>
                  <a:lnTo>
                    <a:pt x="82424" y="556825"/>
                  </a:lnTo>
                  <a:lnTo>
                    <a:pt x="82424" y="1185235"/>
                  </a:lnTo>
                  <a:close/>
                  <a:moveTo>
                    <a:pt x="870393" y="529156"/>
                  </a:moveTo>
                  <a:cubicBezTo>
                    <a:pt x="870393" y="532159"/>
                    <a:pt x="868474" y="533833"/>
                    <a:pt x="867638" y="534399"/>
                  </a:cubicBezTo>
                  <a:cubicBezTo>
                    <a:pt x="866654" y="535089"/>
                    <a:pt x="864636" y="536073"/>
                    <a:pt x="862077" y="535163"/>
                  </a:cubicBezTo>
                  <a:cubicBezTo>
                    <a:pt x="735612" y="488736"/>
                    <a:pt x="608705" y="517266"/>
                    <a:pt x="485980" y="544837"/>
                  </a:cubicBezTo>
                  <a:cubicBezTo>
                    <a:pt x="355529" y="574155"/>
                    <a:pt x="232115" y="601873"/>
                    <a:pt x="107028" y="548775"/>
                  </a:cubicBezTo>
                  <a:lnTo>
                    <a:pt x="107028" y="83475"/>
                  </a:lnTo>
                  <a:cubicBezTo>
                    <a:pt x="158499" y="103685"/>
                    <a:pt x="209971" y="111242"/>
                    <a:pt x="261246" y="111242"/>
                  </a:cubicBezTo>
                  <a:cubicBezTo>
                    <a:pt x="338823" y="111242"/>
                    <a:pt x="415858" y="93937"/>
                    <a:pt x="491417" y="76951"/>
                  </a:cubicBezTo>
                  <a:cubicBezTo>
                    <a:pt x="620588" y="47928"/>
                    <a:pt x="742575" y="20506"/>
                    <a:pt x="866457" y="71339"/>
                  </a:cubicBezTo>
                  <a:cubicBezTo>
                    <a:pt x="868868" y="72323"/>
                    <a:pt x="870418" y="74637"/>
                    <a:pt x="870418" y="77222"/>
                  </a:cubicBezTo>
                  <a:lnTo>
                    <a:pt x="870418" y="529156"/>
                  </a:ln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2"/>
            <p:cNvSpPr txBox="1"/>
            <p:nvPr/>
          </p:nvSpPr>
          <p:spPr>
            <a:xfrm>
              <a:off x="0" y="3197552"/>
              <a:ext cx="64152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a personal detail you want to share.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025" name="Google Shape;1025;p22"/>
            <p:cNvSpPr txBox="1"/>
            <p:nvPr/>
          </p:nvSpPr>
          <p:spPr>
            <a:xfrm>
              <a:off x="0" y="2177396"/>
              <a:ext cx="6415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Google Shape;1030;p23"/>
          <p:cNvPicPr preferRelativeResize="0"/>
          <p:nvPr/>
        </p:nvPicPr>
        <p:blipFill rotWithShape="1">
          <a:blip r:embed="rId3">
            <a:alphaModFix/>
          </a:blip>
          <a:srcRect b="0" l="22580" r="21512" t="0"/>
          <a:stretch/>
        </p:blipFill>
        <p:spPr>
          <a:xfrm>
            <a:off x="0" y="0"/>
            <a:ext cx="4313340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1" name="Google Shape;1031;p23"/>
          <p:cNvGrpSpPr/>
          <p:nvPr/>
        </p:nvGrpSpPr>
        <p:grpSpPr>
          <a:xfrm>
            <a:off x="4943075" y="957786"/>
            <a:ext cx="3595613" cy="3208747"/>
            <a:chOff x="0" y="3"/>
            <a:chExt cx="9588300" cy="8556658"/>
          </a:xfrm>
        </p:grpSpPr>
        <p:sp>
          <p:nvSpPr>
            <p:cNvPr id="1032" name="Google Shape;1032;p23"/>
            <p:cNvSpPr txBox="1"/>
            <p:nvPr/>
          </p:nvSpPr>
          <p:spPr>
            <a:xfrm>
              <a:off x="0" y="4558779"/>
              <a:ext cx="95883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It's so lovely to meet all of you!</a:t>
              </a:r>
              <a:endParaRPr sz="7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033" name="Google Shape;1033;p23"/>
            <p:cNvSpPr txBox="1"/>
            <p:nvPr/>
          </p:nvSpPr>
          <p:spPr>
            <a:xfrm>
              <a:off x="0" y="7941061"/>
              <a:ext cx="9588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Thank you for listening.</a:t>
              </a:r>
              <a:endParaRPr sz="700">
                <a:solidFill>
                  <a:schemeClr val="accent1"/>
                </a:solidFill>
              </a:endParaRPr>
            </a:p>
          </p:txBody>
        </p:sp>
        <p:grpSp>
          <p:nvGrpSpPr>
            <p:cNvPr id="1034" name="Google Shape;1034;p23"/>
            <p:cNvGrpSpPr/>
            <p:nvPr/>
          </p:nvGrpSpPr>
          <p:grpSpPr>
            <a:xfrm>
              <a:off x="3064475" y="3"/>
              <a:ext cx="3461053" cy="3860293"/>
              <a:chOff x="3064475" y="3"/>
              <a:chExt cx="3461053" cy="3860293"/>
            </a:xfrm>
          </p:grpSpPr>
          <p:sp>
            <p:nvSpPr>
              <p:cNvPr id="1035" name="Google Shape;1035;p23"/>
              <p:cNvSpPr/>
              <p:nvPr/>
            </p:nvSpPr>
            <p:spPr>
              <a:xfrm>
                <a:off x="3064475" y="3"/>
                <a:ext cx="3461053" cy="3842413"/>
              </a:xfrm>
              <a:custGeom>
                <a:rect b="b" l="l" r="r" t="t"/>
                <a:pathLst>
                  <a:path extrusionOk="0" h="3842413" w="3461053">
                    <a:moveTo>
                      <a:pt x="1018823" y="3785232"/>
                    </a:moveTo>
                    <a:cubicBezTo>
                      <a:pt x="1203868" y="3827031"/>
                      <a:pt x="1392939" y="3842791"/>
                      <a:pt x="1556437" y="3842407"/>
                    </a:cubicBezTo>
                    <a:cubicBezTo>
                      <a:pt x="1649308" y="3842192"/>
                      <a:pt x="1742141" y="3837765"/>
                      <a:pt x="1834705" y="3830353"/>
                    </a:cubicBezTo>
                    <a:cubicBezTo>
                      <a:pt x="2043895" y="3813612"/>
                      <a:pt x="2254036" y="3782086"/>
                      <a:pt x="2449451" y="3705554"/>
                    </a:cubicBezTo>
                    <a:cubicBezTo>
                      <a:pt x="2670353" y="3619040"/>
                      <a:pt x="2873829" y="3452640"/>
                      <a:pt x="3005864" y="3256103"/>
                    </a:cubicBezTo>
                    <a:cubicBezTo>
                      <a:pt x="3152549" y="3037762"/>
                      <a:pt x="3187119" y="2749509"/>
                      <a:pt x="3214924" y="2494685"/>
                    </a:cubicBezTo>
                    <a:cubicBezTo>
                      <a:pt x="3246095" y="2209017"/>
                      <a:pt x="3230778" y="1939247"/>
                      <a:pt x="3170475" y="1659917"/>
                    </a:cubicBezTo>
                    <a:cubicBezTo>
                      <a:pt x="3164193" y="1630831"/>
                      <a:pt x="3157535" y="1601830"/>
                      <a:pt x="3150517" y="1572905"/>
                    </a:cubicBezTo>
                    <a:cubicBezTo>
                      <a:pt x="3145707" y="1553094"/>
                      <a:pt x="3123272" y="1505050"/>
                      <a:pt x="3128342" y="1486122"/>
                    </a:cubicBezTo>
                    <a:cubicBezTo>
                      <a:pt x="3172139" y="1322438"/>
                      <a:pt x="3216373" y="1154336"/>
                      <a:pt x="3215415" y="986049"/>
                    </a:cubicBezTo>
                    <a:cubicBezTo>
                      <a:pt x="3247062" y="993629"/>
                      <a:pt x="3280865" y="996583"/>
                      <a:pt x="3316907" y="993905"/>
                    </a:cubicBezTo>
                    <a:cubicBezTo>
                      <a:pt x="3427228" y="979312"/>
                      <a:pt x="3468294" y="849203"/>
                      <a:pt x="3460026" y="752147"/>
                    </a:cubicBezTo>
                    <a:cubicBezTo>
                      <a:pt x="3444624" y="616767"/>
                      <a:pt x="3408451" y="482523"/>
                      <a:pt x="3355435" y="357094"/>
                    </a:cubicBezTo>
                    <a:cubicBezTo>
                      <a:pt x="3291081" y="198252"/>
                      <a:pt x="3132093" y="117577"/>
                      <a:pt x="2984403" y="51064"/>
                    </a:cubicBezTo>
                    <a:cubicBezTo>
                      <a:pt x="2836452" y="-22852"/>
                      <a:pt x="2659784" y="-10752"/>
                      <a:pt x="2509639" y="50481"/>
                    </a:cubicBezTo>
                    <a:cubicBezTo>
                      <a:pt x="2386984" y="97927"/>
                      <a:pt x="2298715" y="203132"/>
                      <a:pt x="2226661" y="309165"/>
                    </a:cubicBezTo>
                    <a:cubicBezTo>
                      <a:pt x="2153825" y="423069"/>
                      <a:pt x="2093176" y="547148"/>
                      <a:pt x="2049632" y="675991"/>
                    </a:cubicBezTo>
                    <a:cubicBezTo>
                      <a:pt x="2024244" y="627332"/>
                      <a:pt x="1995880" y="579970"/>
                      <a:pt x="1962944" y="536030"/>
                    </a:cubicBezTo>
                    <a:cubicBezTo>
                      <a:pt x="1861750" y="398863"/>
                      <a:pt x="1686509" y="260199"/>
                      <a:pt x="1506765" y="309564"/>
                    </a:cubicBezTo>
                    <a:cubicBezTo>
                      <a:pt x="1395263" y="357861"/>
                      <a:pt x="1450987" y="490564"/>
                      <a:pt x="1523701" y="548314"/>
                    </a:cubicBezTo>
                    <a:cubicBezTo>
                      <a:pt x="1403945" y="522036"/>
                      <a:pt x="1297912" y="554828"/>
                      <a:pt x="1267147" y="645017"/>
                    </a:cubicBezTo>
                    <a:cubicBezTo>
                      <a:pt x="1239841" y="603701"/>
                      <a:pt x="1207841" y="565408"/>
                      <a:pt x="1178686" y="525420"/>
                    </a:cubicBezTo>
                    <a:cubicBezTo>
                      <a:pt x="1120791" y="452562"/>
                      <a:pt x="1062582" y="378316"/>
                      <a:pt x="990375" y="319047"/>
                    </a:cubicBezTo>
                    <a:cubicBezTo>
                      <a:pt x="920023" y="262286"/>
                      <a:pt x="835620" y="222612"/>
                      <a:pt x="747750" y="202242"/>
                    </a:cubicBezTo>
                    <a:cubicBezTo>
                      <a:pt x="694933" y="191861"/>
                      <a:pt x="640681" y="193756"/>
                      <a:pt x="587143" y="191462"/>
                    </a:cubicBezTo>
                    <a:cubicBezTo>
                      <a:pt x="528849" y="190303"/>
                      <a:pt x="470456" y="199273"/>
                      <a:pt x="416074" y="220602"/>
                    </a:cubicBezTo>
                    <a:cubicBezTo>
                      <a:pt x="347548" y="245553"/>
                      <a:pt x="280587" y="276749"/>
                      <a:pt x="222516" y="321394"/>
                    </a:cubicBezTo>
                    <a:cubicBezTo>
                      <a:pt x="109342" y="414438"/>
                      <a:pt x="26680" y="551437"/>
                      <a:pt x="7098" y="697366"/>
                    </a:cubicBezTo>
                    <a:cubicBezTo>
                      <a:pt x="-4783" y="790425"/>
                      <a:pt x="-1040" y="884942"/>
                      <a:pt x="13058" y="977555"/>
                    </a:cubicBezTo>
                    <a:cubicBezTo>
                      <a:pt x="25422" y="1071834"/>
                      <a:pt x="64609" y="1202319"/>
                      <a:pt x="181925" y="1195099"/>
                    </a:cubicBezTo>
                    <a:cubicBezTo>
                      <a:pt x="215030" y="1193120"/>
                      <a:pt x="244875" y="1183828"/>
                      <a:pt x="272127" y="1169151"/>
                    </a:cubicBezTo>
                    <a:cubicBezTo>
                      <a:pt x="282359" y="1205043"/>
                      <a:pt x="292821" y="1240873"/>
                      <a:pt x="302609" y="1276841"/>
                    </a:cubicBezTo>
                    <a:cubicBezTo>
                      <a:pt x="334018" y="1407825"/>
                      <a:pt x="377470" y="1531627"/>
                      <a:pt x="425125" y="1656419"/>
                    </a:cubicBezTo>
                    <a:cubicBezTo>
                      <a:pt x="374256" y="1807842"/>
                      <a:pt x="404423" y="1972139"/>
                      <a:pt x="374755" y="2127751"/>
                    </a:cubicBezTo>
                    <a:cubicBezTo>
                      <a:pt x="318087" y="2470524"/>
                      <a:pt x="92943" y="2803960"/>
                      <a:pt x="198485" y="3159354"/>
                    </a:cubicBezTo>
                    <a:cubicBezTo>
                      <a:pt x="305439" y="3519513"/>
                      <a:pt x="654319" y="3702899"/>
                      <a:pt x="1018823" y="3785232"/>
                    </a:cubicBezTo>
                    <a:close/>
                    <a:moveTo>
                      <a:pt x="1142751" y="2481427"/>
                    </a:moveTo>
                    <a:cubicBezTo>
                      <a:pt x="1249843" y="2490580"/>
                      <a:pt x="1349410" y="2535448"/>
                      <a:pt x="1453066" y="2561005"/>
                    </a:cubicBezTo>
                    <a:cubicBezTo>
                      <a:pt x="1578121" y="2579956"/>
                      <a:pt x="1706889" y="2592170"/>
                      <a:pt x="1832212" y="2568869"/>
                    </a:cubicBezTo>
                    <a:cubicBezTo>
                      <a:pt x="1956201" y="2549550"/>
                      <a:pt x="2074691" y="2496327"/>
                      <a:pt x="2200843" y="2492536"/>
                    </a:cubicBezTo>
                    <a:cubicBezTo>
                      <a:pt x="2377274" y="2497922"/>
                      <a:pt x="2481152" y="2605735"/>
                      <a:pt x="2419015" y="2782347"/>
                    </a:cubicBezTo>
                    <a:cubicBezTo>
                      <a:pt x="2368591" y="2913768"/>
                      <a:pt x="2270174" y="3024381"/>
                      <a:pt x="2159746" y="3109384"/>
                    </a:cubicBezTo>
                    <a:cubicBezTo>
                      <a:pt x="2035841" y="3199719"/>
                      <a:pt x="1885628" y="3250602"/>
                      <a:pt x="1732814" y="3257807"/>
                    </a:cubicBezTo>
                    <a:cubicBezTo>
                      <a:pt x="1450159" y="3270244"/>
                      <a:pt x="1145766" y="3129332"/>
                      <a:pt x="1010394" y="2873779"/>
                    </a:cubicBezTo>
                    <a:cubicBezTo>
                      <a:pt x="925807" y="2721512"/>
                      <a:pt x="891597" y="2454136"/>
                      <a:pt x="1142751" y="24814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23"/>
              <p:cNvSpPr/>
              <p:nvPr/>
            </p:nvSpPr>
            <p:spPr>
              <a:xfrm>
                <a:off x="4012355" y="2479491"/>
                <a:ext cx="1489251" cy="606786"/>
              </a:xfrm>
              <a:custGeom>
                <a:rect b="b" l="l" r="r" t="t"/>
                <a:pathLst>
                  <a:path extrusionOk="0" h="606786" w="1489251">
                    <a:moveTo>
                      <a:pt x="194871" y="1938"/>
                    </a:moveTo>
                    <a:cubicBezTo>
                      <a:pt x="-56283" y="-25352"/>
                      <a:pt x="-22074" y="242024"/>
                      <a:pt x="62514" y="394291"/>
                    </a:cubicBezTo>
                    <a:cubicBezTo>
                      <a:pt x="106794" y="477828"/>
                      <a:pt x="169099" y="549120"/>
                      <a:pt x="242818" y="606786"/>
                    </a:cubicBezTo>
                    <a:cubicBezTo>
                      <a:pt x="246484" y="604569"/>
                      <a:pt x="249759" y="602421"/>
                      <a:pt x="252712" y="600334"/>
                    </a:cubicBezTo>
                    <a:cubicBezTo>
                      <a:pt x="309564" y="567749"/>
                      <a:pt x="368571" y="538724"/>
                      <a:pt x="428422" y="512009"/>
                    </a:cubicBezTo>
                    <a:cubicBezTo>
                      <a:pt x="718249" y="375478"/>
                      <a:pt x="1057434" y="340814"/>
                      <a:pt x="1341585" y="510014"/>
                    </a:cubicBezTo>
                    <a:cubicBezTo>
                      <a:pt x="1396297" y="448658"/>
                      <a:pt x="1441835" y="379261"/>
                      <a:pt x="1471143" y="302859"/>
                    </a:cubicBezTo>
                    <a:cubicBezTo>
                      <a:pt x="1533279" y="126247"/>
                      <a:pt x="1429394" y="18434"/>
                      <a:pt x="1252971" y="13048"/>
                    </a:cubicBezTo>
                    <a:cubicBezTo>
                      <a:pt x="1126819" y="16838"/>
                      <a:pt x="1008337" y="70062"/>
                      <a:pt x="884348" y="89381"/>
                    </a:cubicBezTo>
                    <a:cubicBezTo>
                      <a:pt x="759016" y="112690"/>
                      <a:pt x="630256" y="100468"/>
                      <a:pt x="505201" y="81517"/>
                    </a:cubicBezTo>
                    <a:cubicBezTo>
                      <a:pt x="401538" y="55960"/>
                      <a:pt x="301963" y="11092"/>
                      <a:pt x="194871" y="19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23"/>
              <p:cNvSpPr/>
              <p:nvPr/>
            </p:nvSpPr>
            <p:spPr>
              <a:xfrm>
                <a:off x="4255165" y="2875439"/>
                <a:ext cx="1098759" cy="383122"/>
              </a:xfrm>
              <a:custGeom>
                <a:rect b="b" l="l" r="r" t="t"/>
                <a:pathLst>
                  <a:path extrusionOk="0" h="383122" w="1098759">
                    <a:moveTo>
                      <a:pt x="9895" y="204385"/>
                    </a:moveTo>
                    <a:cubicBezTo>
                      <a:pt x="6949" y="206472"/>
                      <a:pt x="3666" y="208621"/>
                      <a:pt x="0" y="210838"/>
                    </a:cubicBezTo>
                    <a:cubicBezTo>
                      <a:pt x="13085" y="221104"/>
                      <a:pt x="26485" y="230863"/>
                      <a:pt x="40215" y="240216"/>
                    </a:cubicBezTo>
                    <a:cubicBezTo>
                      <a:pt x="43843" y="242732"/>
                      <a:pt x="47532" y="245187"/>
                      <a:pt x="51214" y="247589"/>
                    </a:cubicBezTo>
                    <a:cubicBezTo>
                      <a:pt x="57956" y="252023"/>
                      <a:pt x="64760" y="256343"/>
                      <a:pt x="71602" y="260494"/>
                    </a:cubicBezTo>
                    <a:cubicBezTo>
                      <a:pt x="211767" y="346425"/>
                      <a:pt x="380504" y="389483"/>
                      <a:pt x="542116" y="382363"/>
                    </a:cubicBezTo>
                    <a:cubicBezTo>
                      <a:pt x="694938" y="375158"/>
                      <a:pt x="845144" y="324275"/>
                      <a:pt x="969056" y="233940"/>
                    </a:cubicBezTo>
                    <a:cubicBezTo>
                      <a:pt x="999346" y="210608"/>
                      <a:pt x="1028692" y="185411"/>
                      <a:pt x="1056428" y="158374"/>
                    </a:cubicBezTo>
                    <a:cubicBezTo>
                      <a:pt x="1071055" y="144111"/>
                      <a:pt x="1085222" y="129349"/>
                      <a:pt x="1098760" y="114058"/>
                    </a:cubicBezTo>
                    <a:cubicBezTo>
                      <a:pt x="814608" y="-55134"/>
                      <a:pt x="475424" y="-20478"/>
                      <a:pt x="185596" y="116053"/>
                    </a:cubicBezTo>
                    <a:cubicBezTo>
                      <a:pt x="125753" y="142776"/>
                      <a:pt x="66746" y="171801"/>
                      <a:pt x="9895" y="2043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38" name="Google Shape;1038;p2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rot="-94514">
                <a:off x="4267460" y="2475092"/>
                <a:ext cx="977373" cy="308733"/>
              </a:xfrm>
              <a:custGeom>
                <a:rect b="b" l="l" r="r" t="t"/>
                <a:pathLst>
                  <a:path extrusionOk="0" h="308616" w="977004">
                    <a:moveTo>
                      <a:pt x="50" y="289"/>
                    </a:moveTo>
                    <a:lnTo>
                      <a:pt x="977054" y="289"/>
                    </a:lnTo>
                    <a:lnTo>
                      <a:pt x="977054" y="308905"/>
                    </a:lnTo>
                    <a:lnTo>
                      <a:pt x="50" y="30890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grpSp>
            <p:nvGrpSpPr>
              <p:cNvPr id="1039" name="Google Shape;1039;p23"/>
              <p:cNvGrpSpPr/>
              <p:nvPr/>
            </p:nvGrpSpPr>
            <p:grpSpPr>
              <a:xfrm>
                <a:off x="4360786" y="719491"/>
                <a:ext cx="677373" cy="2817337"/>
                <a:chOff x="4360786" y="719491"/>
                <a:chExt cx="677373" cy="2817337"/>
              </a:xfrm>
            </p:grpSpPr>
            <p:sp>
              <p:nvSpPr>
                <p:cNvPr id="1040" name="Google Shape;1040;p23"/>
                <p:cNvSpPr/>
                <p:nvPr/>
              </p:nvSpPr>
              <p:spPr>
                <a:xfrm>
                  <a:off x="4425158" y="3372388"/>
                  <a:ext cx="613001" cy="164440"/>
                </a:xfrm>
                <a:custGeom>
                  <a:rect b="b" l="l" r="r" t="t"/>
                  <a:pathLst>
                    <a:path extrusionOk="0" h="164440" w="613001">
                      <a:moveTo>
                        <a:pt x="551192" y="108459"/>
                      </a:moveTo>
                      <a:cubicBezTo>
                        <a:pt x="401891" y="207402"/>
                        <a:pt x="160732" y="163869"/>
                        <a:pt x="26449" y="65861"/>
                      </a:cubicBezTo>
                      <a:cubicBezTo>
                        <a:pt x="-5052" y="42867"/>
                        <a:pt x="-16619" y="-11239"/>
                        <a:pt x="38568" y="2080"/>
                      </a:cubicBezTo>
                      <a:cubicBezTo>
                        <a:pt x="203025" y="41785"/>
                        <a:pt x="376902" y="43542"/>
                        <a:pt x="543376" y="15714"/>
                      </a:cubicBezTo>
                      <a:cubicBezTo>
                        <a:pt x="563963" y="12277"/>
                        <a:pt x="617003" y="6001"/>
                        <a:pt x="612761" y="42437"/>
                      </a:cubicBezTo>
                      <a:cubicBezTo>
                        <a:pt x="611419" y="53969"/>
                        <a:pt x="603618" y="63629"/>
                        <a:pt x="595495" y="71922"/>
                      </a:cubicBezTo>
                      <a:cubicBezTo>
                        <a:pt x="581927" y="85786"/>
                        <a:pt x="567077" y="97932"/>
                        <a:pt x="551192" y="108459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Google Shape;1041;p23"/>
                <p:cNvSpPr/>
                <p:nvPr/>
              </p:nvSpPr>
              <p:spPr>
                <a:xfrm>
                  <a:off x="4360786" y="719491"/>
                  <a:ext cx="394758" cy="198646"/>
                </a:xfrm>
                <a:custGeom>
                  <a:rect b="b" l="l" r="r" t="t"/>
                  <a:pathLst>
                    <a:path extrusionOk="0" h="198646" w="394758">
                      <a:moveTo>
                        <a:pt x="377365" y="198460"/>
                      </a:moveTo>
                      <a:cubicBezTo>
                        <a:pt x="346776" y="193258"/>
                        <a:pt x="316226" y="188018"/>
                        <a:pt x="286066" y="180852"/>
                      </a:cubicBezTo>
                      <a:cubicBezTo>
                        <a:pt x="226553" y="164732"/>
                        <a:pt x="165997" y="146495"/>
                        <a:pt x="113632" y="112966"/>
                      </a:cubicBezTo>
                      <a:cubicBezTo>
                        <a:pt x="73210" y="84578"/>
                        <a:pt x="31123" y="53666"/>
                        <a:pt x="519" y="15028"/>
                      </a:cubicBezTo>
                      <a:cubicBezTo>
                        <a:pt x="-2817" y="4517"/>
                        <a:pt x="10682" y="-4552"/>
                        <a:pt x="19411" y="2491"/>
                      </a:cubicBezTo>
                      <a:cubicBezTo>
                        <a:pt x="89732" y="75019"/>
                        <a:pt x="176106" y="125258"/>
                        <a:pt x="275681" y="147577"/>
                      </a:cubicBezTo>
                      <a:cubicBezTo>
                        <a:pt x="310097" y="156761"/>
                        <a:pt x="345595" y="161801"/>
                        <a:pt x="380725" y="167249"/>
                      </a:cubicBezTo>
                      <a:cubicBezTo>
                        <a:pt x="389215" y="168515"/>
                        <a:pt x="395597" y="175796"/>
                        <a:pt x="394669" y="184558"/>
                      </a:cubicBezTo>
                      <a:cubicBezTo>
                        <a:pt x="393818" y="192691"/>
                        <a:pt x="385687" y="199910"/>
                        <a:pt x="377365" y="198460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Google Shape;1042;p23"/>
                <p:cNvSpPr/>
                <p:nvPr/>
              </p:nvSpPr>
              <p:spPr>
                <a:xfrm>
                  <a:off x="4714747" y="2345617"/>
                  <a:ext cx="52514" cy="199049"/>
                </a:xfrm>
                <a:custGeom>
                  <a:rect b="b" l="l" r="r" t="t"/>
                  <a:pathLst>
                    <a:path extrusionOk="0" h="199049" w="52514">
                      <a:moveTo>
                        <a:pt x="32907" y="187839"/>
                      </a:moveTo>
                      <a:cubicBezTo>
                        <a:pt x="25690" y="208708"/>
                        <a:pt x="-5820" y="197767"/>
                        <a:pt x="946" y="176875"/>
                      </a:cubicBezTo>
                      <a:cubicBezTo>
                        <a:pt x="9851" y="143423"/>
                        <a:pt x="18940" y="106933"/>
                        <a:pt x="18825" y="71517"/>
                      </a:cubicBezTo>
                      <a:cubicBezTo>
                        <a:pt x="18794" y="54339"/>
                        <a:pt x="17483" y="36853"/>
                        <a:pt x="15688" y="19483"/>
                      </a:cubicBezTo>
                      <a:cubicBezTo>
                        <a:pt x="14591" y="14580"/>
                        <a:pt x="16140" y="9923"/>
                        <a:pt x="19132" y="6386"/>
                      </a:cubicBezTo>
                      <a:cubicBezTo>
                        <a:pt x="26441" y="-3573"/>
                        <a:pt x="42618" y="-1386"/>
                        <a:pt x="47642" y="9493"/>
                      </a:cubicBezTo>
                      <a:cubicBezTo>
                        <a:pt x="47603" y="9508"/>
                        <a:pt x="47565" y="9516"/>
                        <a:pt x="47527" y="9532"/>
                      </a:cubicBezTo>
                      <a:cubicBezTo>
                        <a:pt x="58909" y="68893"/>
                        <a:pt x="49444" y="130211"/>
                        <a:pt x="32907" y="187839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43" name="Google Shape;1043;p23"/>
              <p:cNvSpPr/>
              <p:nvPr/>
            </p:nvSpPr>
            <p:spPr>
              <a:xfrm>
                <a:off x="3319190" y="3301577"/>
                <a:ext cx="2371288" cy="558719"/>
              </a:xfrm>
              <a:custGeom>
                <a:rect b="b" l="l" r="r" t="t"/>
                <a:pathLst>
                  <a:path extrusionOk="0" h="558719" w="2371288">
                    <a:moveTo>
                      <a:pt x="8752" y="1783"/>
                    </a:moveTo>
                    <a:cubicBezTo>
                      <a:pt x="-13837" y="15885"/>
                      <a:pt x="13485" y="39892"/>
                      <a:pt x="21638" y="55023"/>
                    </a:cubicBezTo>
                    <a:cubicBezTo>
                      <a:pt x="174859" y="254298"/>
                      <a:pt x="398453" y="392901"/>
                      <a:pt x="634451" y="473376"/>
                    </a:cubicBezTo>
                    <a:cubicBezTo>
                      <a:pt x="848005" y="543126"/>
                      <a:pt x="1075397" y="564341"/>
                      <a:pt x="1299007" y="557505"/>
                    </a:cubicBezTo>
                    <a:cubicBezTo>
                      <a:pt x="1437730" y="555755"/>
                      <a:pt x="1575534" y="534833"/>
                      <a:pt x="1712462" y="516549"/>
                    </a:cubicBezTo>
                    <a:cubicBezTo>
                      <a:pt x="1930903" y="491990"/>
                      <a:pt x="2145723" y="441252"/>
                      <a:pt x="2354905" y="374149"/>
                    </a:cubicBezTo>
                    <a:cubicBezTo>
                      <a:pt x="2365360" y="371909"/>
                      <a:pt x="2374265" y="362088"/>
                      <a:pt x="2370345" y="351009"/>
                    </a:cubicBezTo>
                    <a:cubicBezTo>
                      <a:pt x="2359875" y="326810"/>
                      <a:pt x="2332171" y="348845"/>
                      <a:pt x="2314437" y="351508"/>
                    </a:cubicBezTo>
                    <a:cubicBezTo>
                      <a:pt x="2115663" y="412925"/>
                      <a:pt x="1913599" y="460134"/>
                      <a:pt x="1707193" y="483021"/>
                    </a:cubicBezTo>
                    <a:cubicBezTo>
                      <a:pt x="1327256" y="540909"/>
                      <a:pt x="923618" y="556661"/>
                      <a:pt x="561361" y="410125"/>
                    </a:cubicBezTo>
                    <a:cubicBezTo>
                      <a:pt x="561415" y="410125"/>
                      <a:pt x="561476" y="410179"/>
                      <a:pt x="561530" y="410233"/>
                    </a:cubicBezTo>
                    <a:cubicBezTo>
                      <a:pt x="422147" y="356449"/>
                      <a:pt x="294529" y="277293"/>
                      <a:pt x="181854" y="179523"/>
                    </a:cubicBezTo>
                    <a:cubicBezTo>
                      <a:pt x="127088" y="133013"/>
                      <a:pt x="73696" y="83909"/>
                      <a:pt x="36534" y="22322"/>
                    </a:cubicBezTo>
                    <a:cubicBezTo>
                      <a:pt x="31809" y="10553"/>
                      <a:pt x="23970" y="-5375"/>
                      <a:pt x="8752" y="178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23"/>
              <p:cNvSpPr/>
              <p:nvPr/>
            </p:nvSpPr>
            <p:spPr>
              <a:xfrm>
                <a:off x="4509294" y="2144168"/>
                <a:ext cx="457985" cy="183183"/>
              </a:xfrm>
              <a:custGeom>
                <a:rect b="b" l="l" r="r" t="t"/>
                <a:pathLst>
                  <a:path extrusionOk="0" h="183183" w="457985">
                    <a:moveTo>
                      <a:pt x="272355" y="179608"/>
                    </a:moveTo>
                    <a:cubicBezTo>
                      <a:pt x="332175" y="170271"/>
                      <a:pt x="409644" y="174230"/>
                      <a:pt x="449844" y="121452"/>
                    </a:cubicBezTo>
                    <a:cubicBezTo>
                      <a:pt x="470108" y="89972"/>
                      <a:pt x="449345" y="60026"/>
                      <a:pt x="422591" y="41889"/>
                    </a:cubicBezTo>
                    <a:cubicBezTo>
                      <a:pt x="339538" y="-5404"/>
                      <a:pt x="235492" y="-2612"/>
                      <a:pt x="142513" y="3051"/>
                    </a:cubicBezTo>
                    <a:cubicBezTo>
                      <a:pt x="98432" y="7562"/>
                      <a:pt x="48645" y="15603"/>
                      <a:pt x="17404" y="50060"/>
                    </a:cubicBezTo>
                    <a:cubicBezTo>
                      <a:pt x="-31908" y="114048"/>
                      <a:pt x="32775" y="167409"/>
                      <a:pt x="96768" y="174644"/>
                    </a:cubicBezTo>
                    <a:cubicBezTo>
                      <a:pt x="154770" y="186721"/>
                      <a:pt x="213793" y="183629"/>
                      <a:pt x="272355" y="179608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23"/>
              <p:cNvSpPr/>
              <p:nvPr/>
            </p:nvSpPr>
            <p:spPr>
              <a:xfrm>
                <a:off x="3438646" y="514167"/>
                <a:ext cx="714527" cy="913889"/>
              </a:xfrm>
              <a:custGeom>
                <a:rect b="b" l="l" r="r" t="t"/>
                <a:pathLst>
                  <a:path extrusionOk="0" h="913889" w="714527">
                    <a:moveTo>
                      <a:pt x="177527" y="906006"/>
                    </a:moveTo>
                    <a:cubicBezTo>
                      <a:pt x="186793" y="899177"/>
                      <a:pt x="190590" y="889502"/>
                      <a:pt x="194701" y="879367"/>
                    </a:cubicBezTo>
                    <a:cubicBezTo>
                      <a:pt x="203054" y="858160"/>
                      <a:pt x="215342" y="835419"/>
                      <a:pt x="227813" y="815931"/>
                    </a:cubicBezTo>
                    <a:cubicBezTo>
                      <a:pt x="229386" y="808765"/>
                      <a:pt x="231204" y="801661"/>
                      <a:pt x="233298" y="794633"/>
                    </a:cubicBezTo>
                    <a:cubicBezTo>
                      <a:pt x="247388" y="747094"/>
                      <a:pt x="268627" y="702479"/>
                      <a:pt x="296531" y="661462"/>
                    </a:cubicBezTo>
                    <a:cubicBezTo>
                      <a:pt x="311495" y="639450"/>
                      <a:pt x="328032" y="617837"/>
                      <a:pt x="346817" y="599001"/>
                    </a:cubicBezTo>
                    <a:cubicBezTo>
                      <a:pt x="364734" y="581025"/>
                      <a:pt x="384324" y="565174"/>
                      <a:pt x="405295" y="550895"/>
                    </a:cubicBezTo>
                    <a:cubicBezTo>
                      <a:pt x="406852" y="549836"/>
                      <a:pt x="408424" y="548793"/>
                      <a:pt x="410012" y="547765"/>
                    </a:cubicBezTo>
                    <a:cubicBezTo>
                      <a:pt x="400723" y="543606"/>
                      <a:pt x="391994" y="538942"/>
                      <a:pt x="383711" y="532911"/>
                    </a:cubicBezTo>
                    <a:cubicBezTo>
                      <a:pt x="373716" y="525730"/>
                      <a:pt x="366867" y="515510"/>
                      <a:pt x="361498" y="504646"/>
                    </a:cubicBezTo>
                    <a:cubicBezTo>
                      <a:pt x="350943" y="483286"/>
                      <a:pt x="355584" y="456056"/>
                      <a:pt x="367442" y="436300"/>
                    </a:cubicBezTo>
                    <a:cubicBezTo>
                      <a:pt x="378395" y="418017"/>
                      <a:pt x="394365" y="401874"/>
                      <a:pt x="414031" y="392981"/>
                    </a:cubicBezTo>
                    <a:cubicBezTo>
                      <a:pt x="436558" y="382777"/>
                      <a:pt x="460114" y="375442"/>
                      <a:pt x="484106" y="369604"/>
                    </a:cubicBezTo>
                    <a:cubicBezTo>
                      <a:pt x="503895" y="364770"/>
                      <a:pt x="523876" y="361202"/>
                      <a:pt x="543865" y="357535"/>
                    </a:cubicBezTo>
                    <a:cubicBezTo>
                      <a:pt x="552946" y="355832"/>
                      <a:pt x="562273" y="355187"/>
                      <a:pt x="571424" y="354044"/>
                    </a:cubicBezTo>
                    <a:cubicBezTo>
                      <a:pt x="588176" y="352018"/>
                      <a:pt x="604874" y="350330"/>
                      <a:pt x="621718" y="349862"/>
                    </a:cubicBezTo>
                    <a:cubicBezTo>
                      <a:pt x="652521" y="349057"/>
                      <a:pt x="684629" y="351113"/>
                      <a:pt x="714527" y="359637"/>
                    </a:cubicBezTo>
                    <a:cubicBezTo>
                      <a:pt x="713638" y="347530"/>
                      <a:pt x="707954" y="335385"/>
                      <a:pt x="698558" y="325687"/>
                    </a:cubicBezTo>
                    <a:cubicBezTo>
                      <a:pt x="674734" y="293401"/>
                      <a:pt x="648134" y="263417"/>
                      <a:pt x="623827" y="231531"/>
                    </a:cubicBezTo>
                    <a:cubicBezTo>
                      <a:pt x="556229" y="129833"/>
                      <a:pt x="463680" y="45413"/>
                      <a:pt x="343641" y="12859"/>
                    </a:cubicBezTo>
                    <a:cubicBezTo>
                      <a:pt x="324535" y="6215"/>
                      <a:pt x="305835" y="2003"/>
                      <a:pt x="287695" y="0"/>
                    </a:cubicBezTo>
                    <a:cubicBezTo>
                      <a:pt x="282571" y="13887"/>
                      <a:pt x="277394" y="27782"/>
                      <a:pt x="272331" y="41730"/>
                    </a:cubicBezTo>
                    <a:cubicBezTo>
                      <a:pt x="256922" y="83737"/>
                      <a:pt x="241052" y="125536"/>
                      <a:pt x="222490" y="166346"/>
                    </a:cubicBezTo>
                    <a:cubicBezTo>
                      <a:pt x="188565" y="241037"/>
                      <a:pt x="148204" y="312237"/>
                      <a:pt x="103318" y="380782"/>
                    </a:cubicBezTo>
                    <a:cubicBezTo>
                      <a:pt x="103479" y="380552"/>
                      <a:pt x="103640" y="380330"/>
                      <a:pt x="103801" y="380153"/>
                    </a:cubicBezTo>
                    <a:cubicBezTo>
                      <a:pt x="103049" y="381235"/>
                      <a:pt x="102359" y="382309"/>
                      <a:pt x="101669" y="383383"/>
                    </a:cubicBezTo>
                    <a:cubicBezTo>
                      <a:pt x="101347" y="383782"/>
                      <a:pt x="101078" y="384235"/>
                      <a:pt x="100817" y="384688"/>
                    </a:cubicBezTo>
                    <a:cubicBezTo>
                      <a:pt x="100817" y="384634"/>
                      <a:pt x="100871" y="384572"/>
                      <a:pt x="100871" y="384519"/>
                    </a:cubicBezTo>
                    <a:cubicBezTo>
                      <a:pt x="76365" y="421600"/>
                      <a:pt x="50493" y="457614"/>
                      <a:pt x="23548" y="493091"/>
                    </a:cubicBezTo>
                    <a:cubicBezTo>
                      <a:pt x="19789" y="498040"/>
                      <a:pt x="15525" y="502666"/>
                      <a:pt x="11536" y="507393"/>
                    </a:cubicBezTo>
                    <a:cubicBezTo>
                      <a:pt x="7923" y="511612"/>
                      <a:pt x="4548" y="516270"/>
                      <a:pt x="652" y="520221"/>
                    </a:cubicBezTo>
                    <a:cubicBezTo>
                      <a:pt x="437" y="520451"/>
                      <a:pt x="222" y="520681"/>
                      <a:pt x="0" y="520850"/>
                    </a:cubicBezTo>
                    <a:cubicBezTo>
                      <a:pt x="5967" y="565212"/>
                      <a:pt x="14259" y="609229"/>
                      <a:pt x="23417" y="652386"/>
                    </a:cubicBezTo>
                    <a:cubicBezTo>
                      <a:pt x="38044" y="717993"/>
                      <a:pt x="60948" y="781413"/>
                      <a:pt x="90455" y="841818"/>
                    </a:cubicBezTo>
                    <a:cubicBezTo>
                      <a:pt x="99560" y="861160"/>
                      <a:pt x="108503" y="880610"/>
                      <a:pt x="119310" y="899008"/>
                    </a:cubicBezTo>
                    <a:cubicBezTo>
                      <a:pt x="126773" y="909320"/>
                      <a:pt x="140043" y="914238"/>
                      <a:pt x="153167" y="913870"/>
                    </a:cubicBezTo>
                    <a:cubicBezTo>
                      <a:pt x="161995" y="913617"/>
                      <a:pt x="170716" y="910985"/>
                      <a:pt x="177527" y="90600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23"/>
              <p:cNvSpPr/>
              <p:nvPr/>
            </p:nvSpPr>
            <p:spPr>
              <a:xfrm>
                <a:off x="3980839" y="869380"/>
                <a:ext cx="17058" cy="2659"/>
              </a:xfrm>
              <a:custGeom>
                <a:rect b="b" l="l" r="r" t="t"/>
                <a:pathLst>
                  <a:path extrusionOk="0" h="2659" w="17058">
                    <a:moveTo>
                      <a:pt x="1703" y="2345"/>
                    </a:moveTo>
                    <a:cubicBezTo>
                      <a:pt x="6765" y="1394"/>
                      <a:pt x="11912" y="772"/>
                      <a:pt x="17059" y="212"/>
                    </a:cubicBezTo>
                    <a:cubicBezTo>
                      <a:pt x="11659" y="-402"/>
                      <a:pt x="5891" y="289"/>
                      <a:pt x="0" y="2659"/>
                    </a:cubicBezTo>
                    <a:cubicBezTo>
                      <a:pt x="560" y="2560"/>
                      <a:pt x="1135" y="2452"/>
                      <a:pt x="1703" y="2345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23"/>
              <p:cNvSpPr/>
              <p:nvPr/>
            </p:nvSpPr>
            <p:spPr>
              <a:xfrm>
                <a:off x="5327439" y="238765"/>
                <a:ext cx="822930" cy="1104068"/>
              </a:xfrm>
              <a:custGeom>
                <a:rect b="b" l="l" r="r" t="t"/>
                <a:pathLst>
                  <a:path extrusionOk="0" h="1104068" w="822930">
                    <a:moveTo>
                      <a:pt x="757626" y="1103440"/>
                    </a:moveTo>
                    <a:cubicBezTo>
                      <a:pt x="769216" y="1101952"/>
                      <a:pt x="778551" y="1095399"/>
                      <a:pt x="784748" y="1086377"/>
                    </a:cubicBezTo>
                    <a:cubicBezTo>
                      <a:pt x="787325" y="1075006"/>
                      <a:pt x="789849" y="1063636"/>
                      <a:pt x="792311" y="1052211"/>
                    </a:cubicBezTo>
                    <a:cubicBezTo>
                      <a:pt x="796545" y="1032447"/>
                      <a:pt x="800449" y="1012744"/>
                      <a:pt x="804070" y="992827"/>
                    </a:cubicBezTo>
                    <a:cubicBezTo>
                      <a:pt x="806961" y="976661"/>
                      <a:pt x="808840" y="960303"/>
                      <a:pt x="811003" y="943984"/>
                    </a:cubicBezTo>
                    <a:cubicBezTo>
                      <a:pt x="812867" y="925064"/>
                      <a:pt x="814677" y="906090"/>
                      <a:pt x="816488" y="887170"/>
                    </a:cubicBezTo>
                    <a:cubicBezTo>
                      <a:pt x="818037" y="870989"/>
                      <a:pt x="818421" y="854669"/>
                      <a:pt x="819303" y="838389"/>
                    </a:cubicBezTo>
                    <a:cubicBezTo>
                      <a:pt x="821005" y="807676"/>
                      <a:pt x="821650" y="776879"/>
                      <a:pt x="821964" y="746089"/>
                    </a:cubicBezTo>
                    <a:cubicBezTo>
                      <a:pt x="822309" y="714410"/>
                      <a:pt x="822371" y="682684"/>
                      <a:pt x="822931" y="650944"/>
                    </a:cubicBezTo>
                    <a:cubicBezTo>
                      <a:pt x="813305" y="641085"/>
                      <a:pt x="804062" y="630765"/>
                      <a:pt x="795471" y="619924"/>
                    </a:cubicBezTo>
                    <a:cubicBezTo>
                      <a:pt x="774654" y="593623"/>
                      <a:pt x="757933" y="564591"/>
                      <a:pt x="743728" y="534261"/>
                    </a:cubicBezTo>
                    <a:cubicBezTo>
                      <a:pt x="725335" y="495086"/>
                      <a:pt x="707762" y="455611"/>
                      <a:pt x="693166" y="414886"/>
                    </a:cubicBezTo>
                    <a:cubicBezTo>
                      <a:pt x="686232" y="395651"/>
                      <a:pt x="680180" y="376117"/>
                      <a:pt x="673852" y="356706"/>
                    </a:cubicBezTo>
                    <a:cubicBezTo>
                      <a:pt x="668023" y="339060"/>
                      <a:pt x="661687" y="321536"/>
                      <a:pt x="655359" y="304012"/>
                    </a:cubicBezTo>
                    <a:cubicBezTo>
                      <a:pt x="644383" y="275432"/>
                      <a:pt x="633292" y="246852"/>
                      <a:pt x="620667" y="218986"/>
                    </a:cubicBezTo>
                    <a:cubicBezTo>
                      <a:pt x="613625" y="203879"/>
                      <a:pt x="605871" y="189118"/>
                      <a:pt x="597671" y="174540"/>
                    </a:cubicBezTo>
                    <a:cubicBezTo>
                      <a:pt x="586366" y="156157"/>
                      <a:pt x="574945" y="137712"/>
                      <a:pt x="562435" y="120081"/>
                    </a:cubicBezTo>
                    <a:cubicBezTo>
                      <a:pt x="543734" y="94049"/>
                      <a:pt x="524551" y="68538"/>
                      <a:pt x="501287" y="46364"/>
                    </a:cubicBezTo>
                    <a:cubicBezTo>
                      <a:pt x="494384" y="40326"/>
                      <a:pt x="487381" y="34449"/>
                      <a:pt x="480156" y="28917"/>
                    </a:cubicBezTo>
                    <a:cubicBezTo>
                      <a:pt x="476129" y="26194"/>
                      <a:pt x="472102" y="23577"/>
                      <a:pt x="467922" y="21076"/>
                    </a:cubicBezTo>
                    <a:cubicBezTo>
                      <a:pt x="454530" y="13826"/>
                      <a:pt x="441038" y="6798"/>
                      <a:pt x="427385" y="0"/>
                    </a:cubicBezTo>
                    <a:cubicBezTo>
                      <a:pt x="408462" y="1918"/>
                      <a:pt x="389709" y="5777"/>
                      <a:pt x="371346" y="11915"/>
                    </a:cubicBezTo>
                    <a:cubicBezTo>
                      <a:pt x="328117" y="30206"/>
                      <a:pt x="288231" y="56477"/>
                      <a:pt x="251668" y="88164"/>
                    </a:cubicBezTo>
                    <a:cubicBezTo>
                      <a:pt x="241520" y="101414"/>
                      <a:pt x="231372" y="114664"/>
                      <a:pt x="221224" y="127861"/>
                    </a:cubicBezTo>
                    <a:cubicBezTo>
                      <a:pt x="211990" y="139914"/>
                      <a:pt x="203721" y="152612"/>
                      <a:pt x="195223" y="165210"/>
                    </a:cubicBezTo>
                    <a:cubicBezTo>
                      <a:pt x="183518" y="182512"/>
                      <a:pt x="171928" y="199813"/>
                      <a:pt x="160162" y="217060"/>
                    </a:cubicBezTo>
                    <a:cubicBezTo>
                      <a:pt x="157661" y="221303"/>
                      <a:pt x="155222" y="225492"/>
                      <a:pt x="152722" y="229735"/>
                    </a:cubicBezTo>
                    <a:cubicBezTo>
                      <a:pt x="152722" y="229682"/>
                      <a:pt x="152776" y="229620"/>
                      <a:pt x="152776" y="229567"/>
                    </a:cubicBezTo>
                    <a:cubicBezTo>
                      <a:pt x="138110" y="254464"/>
                      <a:pt x="123391" y="279307"/>
                      <a:pt x="108840" y="304319"/>
                    </a:cubicBezTo>
                    <a:cubicBezTo>
                      <a:pt x="95233" y="331134"/>
                      <a:pt x="81680" y="358011"/>
                      <a:pt x="68127" y="384879"/>
                    </a:cubicBezTo>
                    <a:cubicBezTo>
                      <a:pt x="56100" y="408649"/>
                      <a:pt x="46221" y="433523"/>
                      <a:pt x="35551" y="457921"/>
                    </a:cubicBezTo>
                    <a:cubicBezTo>
                      <a:pt x="22573" y="487444"/>
                      <a:pt x="10838" y="517605"/>
                      <a:pt x="0" y="548079"/>
                    </a:cubicBezTo>
                    <a:cubicBezTo>
                      <a:pt x="337" y="548348"/>
                      <a:pt x="629" y="548617"/>
                      <a:pt x="966" y="548831"/>
                    </a:cubicBezTo>
                    <a:cubicBezTo>
                      <a:pt x="10646" y="548785"/>
                      <a:pt x="20272" y="548624"/>
                      <a:pt x="29944" y="548524"/>
                    </a:cubicBezTo>
                    <a:cubicBezTo>
                      <a:pt x="83797" y="546192"/>
                      <a:pt x="137857" y="541121"/>
                      <a:pt x="191594" y="546637"/>
                    </a:cubicBezTo>
                    <a:cubicBezTo>
                      <a:pt x="206045" y="548072"/>
                      <a:pt x="220703" y="548946"/>
                      <a:pt x="235016" y="551386"/>
                    </a:cubicBezTo>
                    <a:cubicBezTo>
                      <a:pt x="249497" y="553880"/>
                      <a:pt x="264032" y="556366"/>
                      <a:pt x="278567" y="558859"/>
                    </a:cubicBezTo>
                    <a:cubicBezTo>
                      <a:pt x="293831" y="561499"/>
                      <a:pt x="308980" y="566025"/>
                      <a:pt x="324052" y="569616"/>
                    </a:cubicBezTo>
                    <a:cubicBezTo>
                      <a:pt x="339009" y="573207"/>
                      <a:pt x="353613" y="578201"/>
                      <a:pt x="368263" y="582690"/>
                    </a:cubicBezTo>
                    <a:cubicBezTo>
                      <a:pt x="366521" y="582183"/>
                      <a:pt x="364727" y="581616"/>
                      <a:pt x="362932" y="581109"/>
                    </a:cubicBezTo>
                    <a:cubicBezTo>
                      <a:pt x="379599" y="586096"/>
                      <a:pt x="395676" y="592111"/>
                      <a:pt x="411929" y="598165"/>
                    </a:cubicBezTo>
                    <a:cubicBezTo>
                      <a:pt x="426771" y="603705"/>
                      <a:pt x="441644" y="610303"/>
                      <a:pt x="455120" y="618612"/>
                    </a:cubicBezTo>
                    <a:cubicBezTo>
                      <a:pt x="471082" y="628356"/>
                      <a:pt x="486829" y="638376"/>
                      <a:pt x="494453" y="656314"/>
                    </a:cubicBezTo>
                    <a:cubicBezTo>
                      <a:pt x="501778" y="673585"/>
                      <a:pt x="496379" y="693610"/>
                      <a:pt x="485655" y="708157"/>
                    </a:cubicBezTo>
                    <a:cubicBezTo>
                      <a:pt x="475630" y="721791"/>
                      <a:pt x="460735" y="732394"/>
                      <a:pt x="445755" y="739990"/>
                    </a:cubicBezTo>
                    <a:cubicBezTo>
                      <a:pt x="434649" y="745575"/>
                      <a:pt x="423105" y="750117"/>
                      <a:pt x="411300" y="753930"/>
                    </a:cubicBezTo>
                    <a:cubicBezTo>
                      <a:pt x="431274" y="766506"/>
                      <a:pt x="450610" y="780040"/>
                      <a:pt x="469149" y="794771"/>
                    </a:cubicBezTo>
                    <a:cubicBezTo>
                      <a:pt x="490311" y="811566"/>
                      <a:pt x="510307" y="829435"/>
                      <a:pt x="529698" y="848186"/>
                    </a:cubicBezTo>
                    <a:cubicBezTo>
                      <a:pt x="529552" y="848040"/>
                      <a:pt x="529414" y="847895"/>
                      <a:pt x="529268" y="847757"/>
                    </a:cubicBezTo>
                    <a:cubicBezTo>
                      <a:pt x="529529" y="848002"/>
                      <a:pt x="529782" y="848263"/>
                      <a:pt x="530035" y="848524"/>
                    </a:cubicBezTo>
                    <a:cubicBezTo>
                      <a:pt x="531017" y="849475"/>
                      <a:pt x="531999" y="850427"/>
                      <a:pt x="532981" y="851386"/>
                    </a:cubicBezTo>
                    <a:cubicBezTo>
                      <a:pt x="532927" y="851332"/>
                      <a:pt x="532866" y="851278"/>
                      <a:pt x="532812" y="851224"/>
                    </a:cubicBezTo>
                    <a:cubicBezTo>
                      <a:pt x="546197" y="864321"/>
                      <a:pt x="559635" y="877418"/>
                      <a:pt x="573081" y="890454"/>
                    </a:cubicBezTo>
                    <a:cubicBezTo>
                      <a:pt x="576855" y="894190"/>
                      <a:pt x="580252" y="898326"/>
                      <a:pt x="583811" y="902231"/>
                    </a:cubicBezTo>
                    <a:cubicBezTo>
                      <a:pt x="591620" y="910939"/>
                      <a:pt x="599428" y="919547"/>
                      <a:pt x="607336" y="928202"/>
                    </a:cubicBezTo>
                    <a:cubicBezTo>
                      <a:pt x="607298" y="928156"/>
                      <a:pt x="607267" y="928117"/>
                      <a:pt x="607236" y="928079"/>
                    </a:cubicBezTo>
                    <a:cubicBezTo>
                      <a:pt x="607290" y="928148"/>
                      <a:pt x="607344" y="928210"/>
                      <a:pt x="607397" y="928271"/>
                    </a:cubicBezTo>
                    <a:cubicBezTo>
                      <a:pt x="607551" y="928440"/>
                      <a:pt x="607704" y="928608"/>
                      <a:pt x="607865" y="928785"/>
                    </a:cubicBezTo>
                    <a:cubicBezTo>
                      <a:pt x="607773" y="928701"/>
                      <a:pt x="607681" y="928601"/>
                      <a:pt x="607589" y="928501"/>
                    </a:cubicBezTo>
                    <a:cubicBezTo>
                      <a:pt x="607880" y="928839"/>
                      <a:pt x="608187" y="929169"/>
                      <a:pt x="608494" y="929491"/>
                    </a:cubicBezTo>
                    <a:lnTo>
                      <a:pt x="608494" y="929491"/>
                    </a:lnTo>
                    <a:cubicBezTo>
                      <a:pt x="608494" y="929499"/>
                      <a:pt x="608502" y="929499"/>
                      <a:pt x="608502" y="929506"/>
                    </a:cubicBezTo>
                    <a:cubicBezTo>
                      <a:pt x="608686" y="929706"/>
                      <a:pt x="608878" y="929898"/>
                      <a:pt x="609062" y="930089"/>
                    </a:cubicBezTo>
                    <a:cubicBezTo>
                      <a:pt x="609016" y="930059"/>
                      <a:pt x="608977" y="930028"/>
                      <a:pt x="608939" y="929990"/>
                    </a:cubicBezTo>
                    <a:cubicBezTo>
                      <a:pt x="609169" y="930243"/>
                      <a:pt x="609399" y="930488"/>
                      <a:pt x="609622" y="930741"/>
                    </a:cubicBezTo>
                    <a:cubicBezTo>
                      <a:pt x="609430" y="930527"/>
                      <a:pt x="609238" y="930304"/>
                      <a:pt x="609062" y="930089"/>
                    </a:cubicBezTo>
                    <a:cubicBezTo>
                      <a:pt x="609637" y="930741"/>
                      <a:pt x="610151" y="931340"/>
                      <a:pt x="610726" y="931938"/>
                    </a:cubicBezTo>
                    <a:cubicBezTo>
                      <a:pt x="610611" y="931831"/>
                      <a:pt x="610496" y="931670"/>
                      <a:pt x="610327" y="931562"/>
                    </a:cubicBezTo>
                    <a:cubicBezTo>
                      <a:pt x="624049" y="946654"/>
                      <a:pt x="637219" y="962037"/>
                      <a:pt x="650397" y="977704"/>
                    </a:cubicBezTo>
                    <a:cubicBezTo>
                      <a:pt x="664149" y="994131"/>
                      <a:pt x="677035" y="1011194"/>
                      <a:pt x="690029" y="1028197"/>
                    </a:cubicBezTo>
                    <a:cubicBezTo>
                      <a:pt x="702846" y="1044984"/>
                      <a:pt x="714090" y="1063091"/>
                      <a:pt x="725933" y="1080576"/>
                    </a:cubicBezTo>
                    <a:cubicBezTo>
                      <a:pt x="730665" y="1087581"/>
                      <a:pt x="735268" y="1094732"/>
                      <a:pt x="739739" y="1101990"/>
                    </a:cubicBezTo>
                    <a:cubicBezTo>
                      <a:pt x="743582" y="1103425"/>
                      <a:pt x="747716" y="1104184"/>
                      <a:pt x="752180" y="1104054"/>
                    </a:cubicBezTo>
                    <a:cubicBezTo>
                      <a:pt x="753975" y="1103985"/>
                      <a:pt x="755801" y="1103770"/>
                      <a:pt x="757626" y="11034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23"/>
              <p:cNvSpPr/>
              <p:nvPr/>
            </p:nvSpPr>
            <p:spPr>
              <a:xfrm>
                <a:off x="5857743" y="1087550"/>
                <a:ext cx="973" cy="974"/>
              </a:xfrm>
              <a:custGeom>
                <a:rect b="b" l="l" r="r" t="t"/>
                <a:pathLst>
                  <a:path extrusionOk="0" h="974" w="973">
                    <a:moveTo>
                      <a:pt x="0" y="0"/>
                    </a:moveTo>
                    <a:cubicBezTo>
                      <a:pt x="322" y="330"/>
                      <a:pt x="636" y="660"/>
                      <a:pt x="974" y="974"/>
                    </a:cubicBezTo>
                    <a:cubicBezTo>
                      <a:pt x="644" y="637"/>
                      <a:pt x="322" y="315"/>
                      <a:pt x="0" y="0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3"/>
              <p:cNvSpPr/>
              <p:nvPr/>
            </p:nvSpPr>
            <p:spPr>
              <a:xfrm>
                <a:off x="5748887" y="894604"/>
                <a:ext cx="1043" cy="1035"/>
              </a:xfrm>
              <a:custGeom>
                <a:rect b="b" l="l" r="r" t="t"/>
                <a:pathLst>
                  <a:path extrusionOk="0" h="1035" w="1043">
                    <a:moveTo>
                      <a:pt x="1043" y="0"/>
                    </a:moveTo>
                    <a:cubicBezTo>
                      <a:pt x="698" y="330"/>
                      <a:pt x="345" y="660"/>
                      <a:pt x="0" y="974"/>
                    </a:cubicBezTo>
                    <a:cubicBezTo>
                      <a:pt x="0" y="997"/>
                      <a:pt x="0" y="1013"/>
                      <a:pt x="8" y="1036"/>
                    </a:cubicBezTo>
                    <a:cubicBezTo>
                      <a:pt x="360" y="706"/>
                      <a:pt x="706" y="361"/>
                      <a:pt x="1043" y="0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3"/>
              <p:cNvSpPr/>
              <p:nvPr/>
            </p:nvSpPr>
            <p:spPr>
              <a:xfrm>
                <a:off x="5357944" y="787209"/>
                <a:ext cx="3950" cy="57"/>
              </a:xfrm>
              <a:custGeom>
                <a:rect b="b" l="l" r="r" t="t"/>
                <a:pathLst>
                  <a:path extrusionOk="0" h="57" w="3950">
                    <a:moveTo>
                      <a:pt x="0" y="58"/>
                    </a:moveTo>
                    <a:cubicBezTo>
                      <a:pt x="1335" y="19"/>
                      <a:pt x="2669" y="42"/>
                      <a:pt x="3950" y="4"/>
                    </a:cubicBezTo>
                    <a:cubicBezTo>
                      <a:pt x="2616" y="-11"/>
                      <a:pt x="1281" y="19"/>
                      <a:pt x="0" y="58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3"/>
              <p:cNvSpPr/>
              <p:nvPr/>
            </p:nvSpPr>
            <p:spPr>
              <a:xfrm>
                <a:off x="5137914" y="1702191"/>
                <a:ext cx="508345" cy="453113"/>
              </a:xfrm>
              <a:custGeom>
                <a:rect b="b" l="l" r="r" t="t"/>
                <a:pathLst>
                  <a:path extrusionOk="0" h="453113" w="508345">
                    <a:moveTo>
                      <a:pt x="491839" y="262562"/>
                    </a:moveTo>
                    <a:cubicBezTo>
                      <a:pt x="418680" y="262562"/>
                      <a:pt x="413917" y="156659"/>
                      <a:pt x="477189" y="142465"/>
                    </a:cubicBezTo>
                    <a:cubicBezTo>
                      <a:pt x="472318" y="133097"/>
                      <a:pt x="467072" y="124067"/>
                      <a:pt x="461488" y="115566"/>
                    </a:cubicBezTo>
                    <a:cubicBezTo>
                      <a:pt x="418887" y="50711"/>
                      <a:pt x="347631" y="1124"/>
                      <a:pt x="270062" y="19"/>
                    </a:cubicBezTo>
                    <a:cubicBezTo>
                      <a:pt x="203645" y="-932"/>
                      <a:pt x="139983" y="33663"/>
                      <a:pt x="95465" y="82973"/>
                    </a:cubicBezTo>
                    <a:cubicBezTo>
                      <a:pt x="30344" y="155110"/>
                      <a:pt x="-33234" y="294042"/>
                      <a:pt x="19652" y="388420"/>
                    </a:cubicBezTo>
                    <a:cubicBezTo>
                      <a:pt x="57060" y="455186"/>
                      <a:pt x="157218" y="458746"/>
                      <a:pt x="243040" y="449186"/>
                    </a:cubicBezTo>
                    <a:cubicBezTo>
                      <a:pt x="279297" y="445143"/>
                      <a:pt x="313000" y="438767"/>
                      <a:pt x="338327" y="433818"/>
                    </a:cubicBezTo>
                    <a:cubicBezTo>
                      <a:pt x="401000" y="421580"/>
                      <a:pt x="464333" y="389249"/>
                      <a:pt x="492491" y="331913"/>
                    </a:cubicBezTo>
                    <a:cubicBezTo>
                      <a:pt x="503528" y="309440"/>
                      <a:pt x="508253" y="285134"/>
                      <a:pt x="508345" y="260475"/>
                    </a:cubicBezTo>
                    <a:cubicBezTo>
                      <a:pt x="503283" y="261779"/>
                      <a:pt x="497814" y="262562"/>
                      <a:pt x="491839" y="26256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3"/>
              <p:cNvSpPr/>
              <p:nvPr/>
            </p:nvSpPr>
            <p:spPr>
              <a:xfrm>
                <a:off x="3876934" y="1738149"/>
                <a:ext cx="510893" cy="448477"/>
              </a:xfrm>
              <a:custGeom>
                <a:rect b="b" l="l" r="r" t="t"/>
                <a:pathLst>
                  <a:path extrusionOk="0" h="448477" w="510893">
                    <a:moveTo>
                      <a:pt x="483811" y="293208"/>
                    </a:moveTo>
                    <a:cubicBezTo>
                      <a:pt x="408666" y="293208"/>
                      <a:pt x="405705" y="181521"/>
                      <a:pt x="474476" y="172199"/>
                    </a:cubicBezTo>
                    <a:cubicBezTo>
                      <a:pt x="454426" y="133683"/>
                      <a:pt x="428463" y="99004"/>
                      <a:pt x="402798" y="73570"/>
                    </a:cubicBezTo>
                    <a:cubicBezTo>
                      <a:pt x="355611" y="26814"/>
                      <a:pt x="290115" y="-4183"/>
                      <a:pt x="223859" y="459"/>
                    </a:cubicBezTo>
                    <a:cubicBezTo>
                      <a:pt x="146475" y="5883"/>
                      <a:pt x="78087" y="59360"/>
                      <a:pt x="39153" y="126486"/>
                    </a:cubicBezTo>
                    <a:cubicBezTo>
                      <a:pt x="2535" y="189623"/>
                      <a:pt x="-17461" y="277165"/>
                      <a:pt x="20238" y="344214"/>
                    </a:cubicBezTo>
                    <a:cubicBezTo>
                      <a:pt x="51540" y="399893"/>
                      <a:pt x="116568" y="428649"/>
                      <a:pt x="179832" y="437381"/>
                    </a:cubicBezTo>
                    <a:cubicBezTo>
                      <a:pt x="205397" y="440910"/>
                      <a:pt x="239399" y="445406"/>
                      <a:pt x="275833" y="447416"/>
                    </a:cubicBezTo>
                    <a:cubicBezTo>
                      <a:pt x="362054" y="452188"/>
                      <a:pt x="461851" y="443058"/>
                      <a:pt x="495493" y="374313"/>
                    </a:cubicBezTo>
                    <a:cubicBezTo>
                      <a:pt x="508586" y="347559"/>
                      <a:pt x="512636" y="317913"/>
                      <a:pt x="510243" y="287584"/>
                    </a:cubicBezTo>
                    <a:cubicBezTo>
                      <a:pt x="502726" y="291136"/>
                      <a:pt x="493936" y="293208"/>
                      <a:pt x="483811" y="293208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3"/>
              <p:cNvSpPr/>
              <p:nvPr/>
            </p:nvSpPr>
            <p:spPr>
              <a:xfrm>
                <a:off x="4586020" y="2221922"/>
                <a:ext cx="116586" cy="48414"/>
              </a:xfrm>
              <a:custGeom>
                <a:rect b="b" l="l" r="r" t="t"/>
                <a:pathLst>
                  <a:path extrusionOk="0" h="48414" w="116586">
                    <a:moveTo>
                      <a:pt x="115222" y="41043"/>
                    </a:moveTo>
                    <a:cubicBezTo>
                      <a:pt x="118804" y="33762"/>
                      <a:pt x="115007" y="25353"/>
                      <a:pt x="107644" y="22552"/>
                    </a:cubicBezTo>
                    <a:cubicBezTo>
                      <a:pt x="75659" y="10399"/>
                      <a:pt x="41496" y="-1723"/>
                      <a:pt x="6865" y="203"/>
                    </a:cubicBezTo>
                    <a:cubicBezTo>
                      <a:pt x="-2792" y="2013"/>
                      <a:pt x="-2056" y="16591"/>
                      <a:pt x="7785" y="17320"/>
                    </a:cubicBezTo>
                    <a:cubicBezTo>
                      <a:pt x="11198" y="17719"/>
                      <a:pt x="14611" y="17903"/>
                      <a:pt x="18079" y="18348"/>
                    </a:cubicBezTo>
                    <a:cubicBezTo>
                      <a:pt x="46059" y="22698"/>
                      <a:pt x="72391" y="33862"/>
                      <a:pt x="97473" y="47050"/>
                    </a:cubicBezTo>
                    <a:cubicBezTo>
                      <a:pt x="103824" y="50304"/>
                      <a:pt x="112054" y="47519"/>
                      <a:pt x="115222" y="4104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3"/>
              <p:cNvSpPr/>
              <p:nvPr/>
            </p:nvSpPr>
            <p:spPr>
              <a:xfrm>
                <a:off x="4770357" y="2214184"/>
                <a:ext cx="114968" cy="53517"/>
              </a:xfrm>
              <a:custGeom>
                <a:rect b="b" l="l" r="r" t="t"/>
                <a:pathLst>
                  <a:path extrusionOk="0" h="53517" w="114968">
                    <a:moveTo>
                      <a:pt x="1705" y="46810"/>
                    </a:moveTo>
                    <a:cubicBezTo>
                      <a:pt x="-2276" y="39743"/>
                      <a:pt x="1045" y="31135"/>
                      <a:pt x="8247" y="27928"/>
                    </a:cubicBezTo>
                    <a:cubicBezTo>
                      <a:pt x="39503" y="14017"/>
                      <a:pt x="72938" y="8"/>
                      <a:pt x="107630" y="0"/>
                    </a:cubicBezTo>
                    <a:cubicBezTo>
                      <a:pt x="117372" y="1274"/>
                      <a:pt x="117448" y="15867"/>
                      <a:pt x="107661" y="17140"/>
                    </a:cubicBezTo>
                    <a:cubicBezTo>
                      <a:pt x="104271" y="17731"/>
                      <a:pt x="100881" y="18099"/>
                      <a:pt x="97437" y="18736"/>
                    </a:cubicBezTo>
                    <a:cubicBezTo>
                      <a:pt x="69739" y="24636"/>
                      <a:pt x="44067" y="37250"/>
                      <a:pt x="19760" y="51812"/>
                    </a:cubicBezTo>
                    <a:cubicBezTo>
                      <a:pt x="13601" y="55418"/>
                      <a:pt x="5225" y="53101"/>
                      <a:pt x="1705" y="4681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23"/>
              <p:cNvSpPr/>
              <p:nvPr/>
            </p:nvSpPr>
            <p:spPr>
              <a:xfrm>
                <a:off x="3382239" y="436026"/>
                <a:ext cx="772421" cy="671570"/>
              </a:xfrm>
              <a:custGeom>
                <a:rect b="b" l="l" r="r" t="t"/>
                <a:pathLst>
                  <a:path extrusionOk="0" h="671570" w="772421">
                    <a:moveTo>
                      <a:pt x="3061" y="647450"/>
                    </a:moveTo>
                    <a:cubicBezTo>
                      <a:pt x="-1994" y="653879"/>
                      <a:pt x="-605" y="663638"/>
                      <a:pt x="5876" y="668518"/>
                    </a:cubicBezTo>
                    <a:cubicBezTo>
                      <a:pt x="12526" y="673620"/>
                      <a:pt x="21669" y="672086"/>
                      <a:pt x="26938" y="665702"/>
                    </a:cubicBezTo>
                    <a:cubicBezTo>
                      <a:pt x="107867" y="566713"/>
                      <a:pt x="187216" y="464539"/>
                      <a:pt x="247780" y="351593"/>
                    </a:cubicBezTo>
                    <a:cubicBezTo>
                      <a:pt x="287450" y="271394"/>
                      <a:pt x="322043" y="186890"/>
                      <a:pt x="343312" y="99524"/>
                    </a:cubicBezTo>
                    <a:cubicBezTo>
                      <a:pt x="344647" y="99485"/>
                      <a:pt x="345974" y="99286"/>
                      <a:pt x="347354" y="98856"/>
                    </a:cubicBezTo>
                    <a:cubicBezTo>
                      <a:pt x="483923" y="109521"/>
                      <a:pt x="593185" y="210843"/>
                      <a:pt x="671866" y="314797"/>
                    </a:cubicBezTo>
                    <a:cubicBezTo>
                      <a:pt x="690421" y="341773"/>
                      <a:pt x="707610" y="369463"/>
                      <a:pt x="723241" y="397352"/>
                    </a:cubicBezTo>
                    <a:cubicBezTo>
                      <a:pt x="734379" y="411515"/>
                      <a:pt x="739295" y="446271"/>
                      <a:pt x="763311" y="437425"/>
                    </a:cubicBezTo>
                    <a:cubicBezTo>
                      <a:pt x="781972" y="428279"/>
                      <a:pt x="767284" y="406144"/>
                      <a:pt x="760465" y="395088"/>
                    </a:cubicBezTo>
                    <a:cubicBezTo>
                      <a:pt x="751207" y="378316"/>
                      <a:pt x="741727" y="361713"/>
                      <a:pt x="731755" y="345294"/>
                    </a:cubicBezTo>
                    <a:cubicBezTo>
                      <a:pt x="659786" y="228520"/>
                      <a:pt x="555655" y="123891"/>
                      <a:pt x="423175" y="79875"/>
                    </a:cubicBezTo>
                    <a:cubicBezTo>
                      <a:pt x="399558" y="72908"/>
                      <a:pt x="375305" y="67346"/>
                      <a:pt x="350737" y="66141"/>
                    </a:cubicBezTo>
                    <a:cubicBezTo>
                      <a:pt x="354311" y="48563"/>
                      <a:pt x="357264" y="30894"/>
                      <a:pt x="359611" y="13132"/>
                    </a:cubicBezTo>
                    <a:cubicBezTo>
                      <a:pt x="364428" y="-1806"/>
                      <a:pt x="340559" y="-5765"/>
                      <a:pt x="341065" y="10585"/>
                    </a:cubicBezTo>
                    <a:cubicBezTo>
                      <a:pt x="303542" y="221799"/>
                      <a:pt x="192562" y="410625"/>
                      <a:pt x="59437" y="575636"/>
                    </a:cubicBezTo>
                    <a:cubicBezTo>
                      <a:pt x="40730" y="599651"/>
                      <a:pt x="21807" y="623496"/>
                      <a:pt x="3061" y="64745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23"/>
              <p:cNvSpPr/>
              <p:nvPr/>
            </p:nvSpPr>
            <p:spPr>
              <a:xfrm>
                <a:off x="5631033" y="182611"/>
                <a:ext cx="730893" cy="1191030"/>
              </a:xfrm>
              <a:custGeom>
                <a:rect b="b" l="l" r="r" t="t"/>
                <a:pathLst>
                  <a:path extrusionOk="0" h="1191030" w="730893">
                    <a:moveTo>
                      <a:pt x="201" y="13503"/>
                    </a:moveTo>
                    <a:cubicBezTo>
                      <a:pt x="-3657" y="40940"/>
                      <a:pt x="49152" y="34963"/>
                      <a:pt x="67070" y="42866"/>
                    </a:cubicBezTo>
                    <a:cubicBezTo>
                      <a:pt x="174890" y="80384"/>
                      <a:pt x="230384" y="192938"/>
                      <a:pt x="280816" y="287547"/>
                    </a:cubicBezTo>
                    <a:cubicBezTo>
                      <a:pt x="361721" y="429448"/>
                      <a:pt x="403486" y="602669"/>
                      <a:pt x="511874" y="726271"/>
                    </a:cubicBezTo>
                    <a:cubicBezTo>
                      <a:pt x="496403" y="730207"/>
                      <a:pt x="503590" y="756554"/>
                      <a:pt x="502401" y="769782"/>
                    </a:cubicBezTo>
                    <a:cubicBezTo>
                      <a:pt x="500721" y="833332"/>
                      <a:pt x="492744" y="896507"/>
                      <a:pt x="484921" y="959513"/>
                    </a:cubicBezTo>
                    <a:cubicBezTo>
                      <a:pt x="484867" y="959567"/>
                      <a:pt x="484867" y="959628"/>
                      <a:pt x="484867" y="959682"/>
                    </a:cubicBezTo>
                    <a:cubicBezTo>
                      <a:pt x="477473" y="1011762"/>
                      <a:pt x="469319" y="1064702"/>
                      <a:pt x="454416" y="1114987"/>
                    </a:cubicBezTo>
                    <a:cubicBezTo>
                      <a:pt x="448640" y="1133401"/>
                      <a:pt x="441461" y="1151193"/>
                      <a:pt x="433070" y="1167789"/>
                    </a:cubicBezTo>
                    <a:cubicBezTo>
                      <a:pt x="429166" y="1175576"/>
                      <a:pt x="432219" y="1185289"/>
                      <a:pt x="440011" y="1189302"/>
                    </a:cubicBezTo>
                    <a:cubicBezTo>
                      <a:pt x="447636" y="1193261"/>
                      <a:pt x="457622" y="1190200"/>
                      <a:pt x="461519" y="1182359"/>
                    </a:cubicBezTo>
                    <a:cubicBezTo>
                      <a:pt x="506589" y="1084259"/>
                      <a:pt x="512012" y="973285"/>
                      <a:pt x="524307" y="867360"/>
                    </a:cubicBezTo>
                    <a:cubicBezTo>
                      <a:pt x="528464" y="826726"/>
                      <a:pt x="530996" y="785909"/>
                      <a:pt x="529247" y="745054"/>
                    </a:cubicBezTo>
                    <a:cubicBezTo>
                      <a:pt x="542762" y="758925"/>
                      <a:pt x="557266" y="772045"/>
                      <a:pt x="572959" y="784298"/>
                    </a:cubicBezTo>
                    <a:cubicBezTo>
                      <a:pt x="614517" y="814029"/>
                      <a:pt x="663315" y="835941"/>
                      <a:pt x="714989" y="837337"/>
                    </a:cubicBezTo>
                    <a:cubicBezTo>
                      <a:pt x="723227" y="837552"/>
                      <a:pt x="730560" y="831115"/>
                      <a:pt x="730882" y="822698"/>
                    </a:cubicBezTo>
                    <a:cubicBezTo>
                      <a:pt x="731211" y="814673"/>
                      <a:pt x="724538" y="806786"/>
                      <a:pt x="716247" y="806801"/>
                    </a:cubicBezTo>
                    <a:cubicBezTo>
                      <a:pt x="656895" y="807453"/>
                      <a:pt x="603211" y="773940"/>
                      <a:pt x="561070" y="735256"/>
                    </a:cubicBezTo>
                    <a:cubicBezTo>
                      <a:pt x="447505" y="621366"/>
                      <a:pt x="409568" y="459847"/>
                      <a:pt x="334891" y="321827"/>
                    </a:cubicBezTo>
                    <a:cubicBezTo>
                      <a:pt x="280455" y="213309"/>
                      <a:pt x="226135" y="90980"/>
                      <a:pt x="116918" y="27452"/>
                    </a:cubicBezTo>
                    <a:cubicBezTo>
                      <a:pt x="87480" y="9291"/>
                      <a:pt x="52749" y="5025"/>
                      <a:pt x="19116" y="176"/>
                    </a:cubicBezTo>
                    <a:cubicBezTo>
                      <a:pt x="10310" y="-1082"/>
                      <a:pt x="1789" y="4496"/>
                      <a:pt x="201" y="1350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23"/>
              <p:cNvSpPr/>
              <p:nvPr/>
            </p:nvSpPr>
            <p:spPr>
              <a:xfrm>
                <a:off x="3934151" y="2319788"/>
                <a:ext cx="33938" cy="33917"/>
              </a:xfrm>
              <a:custGeom>
                <a:rect b="b" l="l" r="r" t="t"/>
                <a:pathLst>
                  <a:path extrusionOk="0" h="33917" w="33938">
                    <a:moveTo>
                      <a:pt x="33917" y="16042"/>
                    </a:moveTo>
                    <a:cubicBezTo>
                      <a:pt x="33434" y="6651"/>
                      <a:pt x="25280" y="-247"/>
                      <a:pt x="16053" y="7"/>
                    </a:cubicBezTo>
                    <a:cubicBezTo>
                      <a:pt x="6826" y="268"/>
                      <a:pt x="-454" y="8815"/>
                      <a:pt x="22" y="17876"/>
                    </a:cubicBezTo>
                    <a:cubicBezTo>
                      <a:pt x="505" y="27267"/>
                      <a:pt x="8659" y="34164"/>
                      <a:pt x="17886" y="33911"/>
                    </a:cubicBezTo>
                    <a:cubicBezTo>
                      <a:pt x="27113" y="33650"/>
                      <a:pt x="34392" y="25103"/>
                      <a:pt x="33917" y="1604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3"/>
              <p:cNvSpPr/>
              <p:nvPr/>
            </p:nvSpPr>
            <p:spPr>
              <a:xfrm>
                <a:off x="3784605" y="2240294"/>
                <a:ext cx="33938" cy="33917"/>
              </a:xfrm>
              <a:custGeom>
                <a:rect b="b" l="l" r="r" t="t"/>
                <a:pathLst>
                  <a:path extrusionOk="0" h="33917" w="33938">
                    <a:moveTo>
                      <a:pt x="33917" y="16042"/>
                    </a:moveTo>
                    <a:cubicBezTo>
                      <a:pt x="33434" y="6651"/>
                      <a:pt x="25280" y="-246"/>
                      <a:pt x="16053" y="7"/>
                    </a:cubicBezTo>
                    <a:cubicBezTo>
                      <a:pt x="6826" y="268"/>
                      <a:pt x="-453" y="8815"/>
                      <a:pt x="22" y="17876"/>
                    </a:cubicBezTo>
                    <a:cubicBezTo>
                      <a:pt x="505" y="27267"/>
                      <a:pt x="8659" y="34165"/>
                      <a:pt x="17886" y="33911"/>
                    </a:cubicBezTo>
                    <a:cubicBezTo>
                      <a:pt x="27121" y="33650"/>
                      <a:pt x="34392" y="25103"/>
                      <a:pt x="33917" y="1604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3"/>
              <p:cNvSpPr/>
              <p:nvPr/>
            </p:nvSpPr>
            <p:spPr>
              <a:xfrm>
                <a:off x="3831976" y="2409348"/>
                <a:ext cx="33938" cy="33917"/>
              </a:xfrm>
              <a:custGeom>
                <a:rect b="b" l="l" r="r" t="t"/>
                <a:pathLst>
                  <a:path extrusionOk="0" h="33917" w="33938">
                    <a:moveTo>
                      <a:pt x="33917" y="16042"/>
                    </a:moveTo>
                    <a:cubicBezTo>
                      <a:pt x="33434" y="6651"/>
                      <a:pt x="25280" y="-247"/>
                      <a:pt x="16053" y="7"/>
                    </a:cubicBezTo>
                    <a:cubicBezTo>
                      <a:pt x="6826" y="260"/>
                      <a:pt x="-454" y="8815"/>
                      <a:pt x="22" y="17876"/>
                    </a:cubicBezTo>
                    <a:cubicBezTo>
                      <a:pt x="505" y="27267"/>
                      <a:pt x="8659" y="34164"/>
                      <a:pt x="17886" y="33911"/>
                    </a:cubicBezTo>
                    <a:cubicBezTo>
                      <a:pt x="27113" y="33650"/>
                      <a:pt x="34392" y="25095"/>
                      <a:pt x="33917" y="1604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3"/>
              <p:cNvSpPr/>
              <p:nvPr/>
            </p:nvSpPr>
            <p:spPr>
              <a:xfrm>
                <a:off x="5549370" y="2243846"/>
                <a:ext cx="33938" cy="33917"/>
              </a:xfrm>
              <a:custGeom>
                <a:rect b="b" l="l" r="r" t="t"/>
                <a:pathLst>
                  <a:path extrusionOk="0" h="33917" w="33938">
                    <a:moveTo>
                      <a:pt x="33917" y="16042"/>
                    </a:moveTo>
                    <a:cubicBezTo>
                      <a:pt x="33434" y="6651"/>
                      <a:pt x="25280" y="-246"/>
                      <a:pt x="16053" y="7"/>
                    </a:cubicBezTo>
                    <a:cubicBezTo>
                      <a:pt x="6825" y="260"/>
                      <a:pt x="-453" y="8815"/>
                      <a:pt x="22" y="17876"/>
                    </a:cubicBezTo>
                    <a:cubicBezTo>
                      <a:pt x="505" y="27267"/>
                      <a:pt x="8659" y="34164"/>
                      <a:pt x="17886" y="33911"/>
                    </a:cubicBezTo>
                    <a:cubicBezTo>
                      <a:pt x="27113" y="33658"/>
                      <a:pt x="34392" y="25095"/>
                      <a:pt x="33917" y="1604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23"/>
              <p:cNvSpPr/>
              <p:nvPr/>
            </p:nvSpPr>
            <p:spPr>
              <a:xfrm>
                <a:off x="5726721" y="2139018"/>
                <a:ext cx="33938" cy="33917"/>
              </a:xfrm>
              <a:custGeom>
                <a:rect b="b" l="l" r="r" t="t"/>
                <a:pathLst>
                  <a:path extrusionOk="0" h="33917" w="33938">
                    <a:moveTo>
                      <a:pt x="33917" y="16042"/>
                    </a:moveTo>
                    <a:cubicBezTo>
                      <a:pt x="33433" y="6651"/>
                      <a:pt x="25280" y="-247"/>
                      <a:pt x="16053" y="7"/>
                    </a:cubicBezTo>
                    <a:cubicBezTo>
                      <a:pt x="6825" y="260"/>
                      <a:pt x="-454" y="8815"/>
                      <a:pt x="22" y="17876"/>
                    </a:cubicBezTo>
                    <a:cubicBezTo>
                      <a:pt x="505" y="27267"/>
                      <a:pt x="8659" y="34164"/>
                      <a:pt x="17886" y="33911"/>
                    </a:cubicBezTo>
                    <a:cubicBezTo>
                      <a:pt x="27113" y="33658"/>
                      <a:pt x="34392" y="25103"/>
                      <a:pt x="33917" y="1604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23"/>
              <p:cNvSpPr/>
              <p:nvPr/>
            </p:nvSpPr>
            <p:spPr>
              <a:xfrm>
                <a:off x="5671979" y="2275265"/>
                <a:ext cx="33938" cy="33917"/>
              </a:xfrm>
              <a:custGeom>
                <a:rect b="b" l="l" r="r" t="t"/>
                <a:pathLst>
                  <a:path extrusionOk="0" h="33917" w="33938">
                    <a:moveTo>
                      <a:pt x="33917" y="16042"/>
                    </a:moveTo>
                    <a:cubicBezTo>
                      <a:pt x="33433" y="6651"/>
                      <a:pt x="25280" y="-246"/>
                      <a:pt x="16053" y="7"/>
                    </a:cubicBezTo>
                    <a:cubicBezTo>
                      <a:pt x="6825" y="260"/>
                      <a:pt x="-454" y="8815"/>
                      <a:pt x="22" y="17876"/>
                    </a:cubicBezTo>
                    <a:cubicBezTo>
                      <a:pt x="505" y="27267"/>
                      <a:pt x="8659" y="34164"/>
                      <a:pt x="17886" y="33911"/>
                    </a:cubicBezTo>
                    <a:cubicBezTo>
                      <a:pt x="27113" y="33658"/>
                      <a:pt x="34392" y="25095"/>
                      <a:pt x="33917" y="1604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24"/>
          <p:cNvSpPr/>
          <p:nvPr/>
        </p:nvSpPr>
        <p:spPr>
          <a:xfrm>
            <a:off x="0" y="0"/>
            <a:ext cx="9144000" cy="188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8" name="Google Shape;1068;p24"/>
          <p:cNvPicPr preferRelativeResize="0"/>
          <p:nvPr/>
        </p:nvPicPr>
        <p:blipFill rotWithShape="1">
          <a:blip r:embed="rId3">
            <a:alphaModFix/>
          </a:blip>
          <a:srcRect b="32099" l="8259" r="9232" t="19243"/>
          <a:stretch/>
        </p:blipFill>
        <p:spPr>
          <a:xfrm>
            <a:off x="6578016" y="2442540"/>
            <a:ext cx="1544168" cy="13658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9" name="Google Shape;1069;p24"/>
          <p:cNvGrpSpPr/>
          <p:nvPr/>
        </p:nvGrpSpPr>
        <p:grpSpPr>
          <a:xfrm>
            <a:off x="6578016" y="4016487"/>
            <a:ext cx="1544175" cy="546733"/>
            <a:chOff x="0" y="-38100"/>
            <a:chExt cx="4117800" cy="1457955"/>
          </a:xfrm>
        </p:grpSpPr>
        <p:sp>
          <p:nvSpPr>
            <p:cNvPr id="1070" name="Google Shape;1070;p24"/>
            <p:cNvSpPr txBox="1"/>
            <p:nvPr/>
          </p:nvSpPr>
          <p:spPr>
            <a:xfrm>
              <a:off x="0" y="804255"/>
              <a:ext cx="411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071" name="Google Shape;1071;p24"/>
            <p:cNvSpPr txBox="1"/>
            <p:nvPr/>
          </p:nvSpPr>
          <p:spPr>
            <a:xfrm>
              <a:off x="0" y="-38100"/>
              <a:ext cx="4117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 Name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pic>
        <p:nvPicPr>
          <p:cNvPr id="1072" name="Google Shape;1072;p24"/>
          <p:cNvPicPr preferRelativeResize="0"/>
          <p:nvPr/>
        </p:nvPicPr>
        <p:blipFill rotWithShape="1">
          <a:blip r:embed="rId4">
            <a:alphaModFix/>
          </a:blip>
          <a:srcRect b="24491" l="0" r="0" t="16535"/>
          <a:stretch/>
        </p:blipFill>
        <p:spPr>
          <a:xfrm>
            <a:off x="4725950" y="2442540"/>
            <a:ext cx="1544167" cy="13658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3" name="Google Shape;1073;p24"/>
          <p:cNvGrpSpPr/>
          <p:nvPr/>
        </p:nvGrpSpPr>
        <p:grpSpPr>
          <a:xfrm>
            <a:off x="4725950" y="4016487"/>
            <a:ext cx="1544175" cy="546733"/>
            <a:chOff x="0" y="-38100"/>
            <a:chExt cx="4117800" cy="1457955"/>
          </a:xfrm>
        </p:grpSpPr>
        <p:sp>
          <p:nvSpPr>
            <p:cNvPr id="1074" name="Google Shape;1074;p24"/>
            <p:cNvSpPr txBox="1"/>
            <p:nvPr/>
          </p:nvSpPr>
          <p:spPr>
            <a:xfrm>
              <a:off x="0" y="804255"/>
              <a:ext cx="411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075" name="Google Shape;1075;p24"/>
            <p:cNvSpPr txBox="1"/>
            <p:nvPr/>
          </p:nvSpPr>
          <p:spPr>
            <a:xfrm>
              <a:off x="0" y="-38100"/>
              <a:ext cx="4117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 Name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pic>
        <p:nvPicPr>
          <p:cNvPr id="1076" name="Google Shape;1076;p24"/>
          <p:cNvPicPr preferRelativeResize="0"/>
          <p:nvPr/>
        </p:nvPicPr>
        <p:blipFill rotWithShape="1">
          <a:blip r:embed="rId5">
            <a:alphaModFix/>
          </a:blip>
          <a:srcRect b="32528" l="0" r="0" t="6178"/>
          <a:stretch/>
        </p:blipFill>
        <p:spPr>
          <a:xfrm>
            <a:off x="2873884" y="2442540"/>
            <a:ext cx="1544167" cy="1365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7" name="Google Shape;1077;p24"/>
          <p:cNvGrpSpPr/>
          <p:nvPr/>
        </p:nvGrpSpPr>
        <p:grpSpPr>
          <a:xfrm>
            <a:off x="2873884" y="4016487"/>
            <a:ext cx="1544175" cy="546733"/>
            <a:chOff x="0" y="-38100"/>
            <a:chExt cx="4117800" cy="1457955"/>
          </a:xfrm>
        </p:grpSpPr>
        <p:sp>
          <p:nvSpPr>
            <p:cNvPr id="1078" name="Google Shape;1078;p24"/>
            <p:cNvSpPr txBox="1"/>
            <p:nvPr/>
          </p:nvSpPr>
          <p:spPr>
            <a:xfrm>
              <a:off x="0" y="804255"/>
              <a:ext cx="411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079" name="Google Shape;1079;p24"/>
            <p:cNvSpPr txBox="1"/>
            <p:nvPr/>
          </p:nvSpPr>
          <p:spPr>
            <a:xfrm>
              <a:off x="0" y="-38100"/>
              <a:ext cx="4117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 Name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pic>
        <p:nvPicPr>
          <p:cNvPr id="1080" name="Google Shape;1080;p24"/>
          <p:cNvPicPr preferRelativeResize="0"/>
          <p:nvPr/>
        </p:nvPicPr>
        <p:blipFill rotWithShape="1">
          <a:blip r:embed="rId6">
            <a:alphaModFix/>
          </a:blip>
          <a:srcRect b="20515" l="0" r="0" t="20515"/>
          <a:stretch/>
        </p:blipFill>
        <p:spPr>
          <a:xfrm>
            <a:off x="1021817" y="2442540"/>
            <a:ext cx="1544167" cy="13658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1" name="Google Shape;1081;p24"/>
          <p:cNvGrpSpPr/>
          <p:nvPr/>
        </p:nvGrpSpPr>
        <p:grpSpPr>
          <a:xfrm>
            <a:off x="1021817" y="4016487"/>
            <a:ext cx="1544175" cy="546733"/>
            <a:chOff x="0" y="-38100"/>
            <a:chExt cx="4117800" cy="1457955"/>
          </a:xfrm>
        </p:grpSpPr>
        <p:sp>
          <p:nvSpPr>
            <p:cNvPr id="1082" name="Google Shape;1082;p24"/>
            <p:cNvSpPr txBox="1"/>
            <p:nvPr/>
          </p:nvSpPr>
          <p:spPr>
            <a:xfrm>
              <a:off x="0" y="804255"/>
              <a:ext cx="411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083" name="Google Shape;1083;p24"/>
            <p:cNvSpPr txBox="1"/>
            <p:nvPr/>
          </p:nvSpPr>
          <p:spPr>
            <a:xfrm>
              <a:off x="0" y="-38100"/>
              <a:ext cx="4117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 Name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1084" name="Google Shape;1084;p24"/>
          <p:cNvGrpSpPr/>
          <p:nvPr/>
        </p:nvGrpSpPr>
        <p:grpSpPr>
          <a:xfrm>
            <a:off x="1021817" y="496773"/>
            <a:ext cx="7100325" cy="908007"/>
            <a:chOff x="0" y="104775"/>
            <a:chExt cx="18934200" cy="2421351"/>
          </a:xfrm>
        </p:grpSpPr>
        <p:sp>
          <p:nvSpPr>
            <p:cNvPr id="1085" name="Google Shape;1085;p24"/>
            <p:cNvSpPr txBox="1"/>
            <p:nvPr/>
          </p:nvSpPr>
          <p:spPr>
            <a:xfrm>
              <a:off x="0" y="104775"/>
              <a:ext cx="189342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Team Members Page</a:t>
              </a:r>
              <a:endParaRPr sz="7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086" name="Google Shape;1086;p24"/>
            <p:cNvSpPr txBox="1"/>
            <p:nvPr/>
          </p:nvSpPr>
          <p:spPr>
            <a:xfrm>
              <a:off x="0" y="1910526"/>
              <a:ext cx="18934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Google Shape;1091;p25"/>
          <p:cNvPicPr preferRelativeResize="0"/>
          <p:nvPr/>
        </p:nvPicPr>
        <p:blipFill rotWithShape="1">
          <a:blip r:embed="rId3">
            <a:alphaModFix/>
          </a:blip>
          <a:srcRect b="41514" l="0" r="0" t="6539"/>
          <a:stretch/>
        </p:blipFill>
        <p:spPr>
          <a:xfrm>
            <a:off x="0" y="0"/>
            <a:ext cx="9144005" cy="31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25"/>
          <p:cNvSpPr txBox="1"/>
          <p:nvPr/>
        </p:nvSpPr>
        <p:spPr>
          <a:xfrm>
            <a:off x="1376481" y="3902586"/>
            <a:ext cx="639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Add a Section Header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grpSp>
        <p:nvGrpSpPr>
          <p:cNvPr id="1093" name="Google Shape;1093;p25"/>
          <p:cNvGrpSpPr/>
          <p:nvPr/>
        </p:nvGrpSpPr>
        <p:grpSpPr>
          <a:xfrm>
            <a:off x="389114" y="2109821"/>
            <a:ext cx="1028844" cy="1742026"/>
            <a:chOff x="778227" y="4219643"/>
            <a:chExt cx="2057688" cy="3484052"/>
          </a:xfrm>
        </p:grpSpPr>
        <p:sp>
          <p:nvSpPr>
            <p:cNvPr id="1094" name="Google Shape;1094;p25"/>
            <p:cNvSpPr/>
            <p:nvPr/>
          </p:nvSpPr>
          <p:spPr>
            <a:xfrm>
              <a:off x="1381617" y="5763514"/>
              <a:ext cx="754054" cy="1206348"/>
            </a:xfrm>
            <a:custGeom>
              <a:rect b="b" l="l" r="r" t="t"/>
              <a:pathLst>
                <a:path extrusionOk="0" h="1206348" w="754054">
                  <a:moveTo>
                    <a:pt x="746944" y="94806"/>
                  </a:moveTo>
                  <a:cubicBezTo>
                    <a:pt x="725174" y="125589"/>
                    <a:pt x="704889" y="158067"/>
                    <a:pt x="685522" y="191392"/>
                  </a:cubicBezTo>
                  <a:cubicBezTo>
                    <a:pt x="655271" y="265031"/>
                    <a:pt x="622758" y="337894"/>
                    <a:pt x="595122" y="412664"/>
                  </a:cubicBezTo>
                  <a:cubicBezTo>
                    <a:pt x="553420" y="525700"/>
                    <a:pt x="517231" y="641066"/>
                    <a:pt x="487545" y="757845"/>
                  </a:cubicBezTo>
                  <a:cubicBezTo>
                    <a:pt x="462100" y="858031"/>
                    <a:pt x="441320" y="959418"/>
                    <a:pt x="425488" y="1061581"/>
                  </a:cubicBezTo>
                  <a:cubicBezTo>
                    <a:pt x="418844" y="1104438"/>
                    <a:pt x="417571" y="1154496"/>
                    <a:pt x="383645" y="1186479"/>
                  </a:cubicBezTo>
                  <a:cubicBezTo>
                    <a:pt x="346537" y="1221569"/>
                    <a:pt x="303139" y="1203565"/>
                    <a:pt x="264123" y="1183020"/>
                  </a:cubicBezTo>
                  <a:cubicBezTo>
                    <a:pt x="184325" y="1140940"/>
                    <a:pt x="106858" y="1091235"/>
                    <a:pt x="60563" y="1011382"/>
                  </a:cubicBezTo>
                  <a:cubicBezTo>
                    <a:pt x="12358" y="928141"/>
                    <a:pt x="-1919" y="828095"/>
                    <a:pt x="201" y="733204"/>
                  </a:cubicBezTo>
                  <a:cubicBezTo>
                    <a:pt x="4513" y="537773"/>
                    <a:pt x="84311" y="348132"/>
                    <a:pt x="220937" y="208266"/>
                  </a:cubicBezTo>
                  <a:cubicBezTo>
                    <a:pt x="285186" y="142463"/>
                    <a:pt x="361875" y="87040"/>
                    <a:pt x="445208" y="47925"/>
                  </a:cubicBezTo>
                  <a:cubicBezTo>
                    <a:pt x="533629" y="6410"/>
                    <a:pt x="637742" y="-24373"/>
                    <a:pt x="729062" y="26603"/>
                  </a:cubicBezTo>
                  <a:cubicBezTo>
                    <a:pt x="751044" y="38888"/>
                    <a:pt x="762352" y="73060"/>
                    <a:pt x="746944" y="948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778231" y="4219643"/>
              <a:ext cx="2057684" cy="3463446"/>
            </a:xfrm>
            <a:custGeom>
              <a:rect b="b" l="l" r="r" t="t"/>
              <a:pathLst>
                <a:path extrusionOk="0" h="3463446" w="2057684">
                  <a:moveTo>
                    <a:pt x="2034754" y="1905651"/>
                  </a:moveTo>
                  <a:cubicBezTo>
                    <a:pt x="1995844" y="1800762"/>
                    <a:pt x="1916908" y="1693063"/>
                    <a:pt x="1873078" y="1613218"/>
                  </a:cubicBezTo>
                  <a:cubicBezTo>
                    <a:pt x="1792948" y="1467153"/>
                    <a:pt x="1684933" y="1252758"/>
                    <a:pt x="1515836" y="1199163"/>
                  </a:cubicBezTo>
                  <a:cubicBezTo>
                    <a:pt x="1512430" y="1198061"/>
                    <a:pt x="1485352" y="1188840"/>
                    <a:pt x="1464586" y="1183835"/>
                  </a:cubicBezTo>
                  <a:cubicBezTo>
                    <a:pt x="1464586" y="1183835"/>
                    <a:pt x="1464487" y="1183835"/>
                    <a:pt x="1464388" y="1183736"/>
                  </a:cubicBezTo>
                  <a:cubicBezTo>
                    <a:pt x="1461985" y="1183235"/>
                    <a:pt x="1459476" y="1182634"/>
                    <a:pt x="1457065" y="1182034"/>
                  </a:cubicBezTo>
                  <a:cubicBezTo>
                    <a:pt x="1456966" y="1182034"/>
                    <a:pt x="1456768" y="1181935"/>
                    <a:pt x="1456662" y="1181935"/>
                  </a:cubicBezTo>
                  <a:cubicBezTo>
                    <a:pt x="1448138" y="1180234"/>
                    <a:pt x="1441819" y="1179634"/>
                    <a:pt x="1440816" y="1181533"/>
                  </a:cubicBezTo>
                  <a:cubicBezTo>
                    <a:pt x="1441417" y="1180432"/>
                    <a:pt x="1442017" y="1179429"/>
                    <a:pt x="1442519" y="1178328"/>
                  </a:cubicBezTo>
                  <a:cubicBezTo>
                    <a:pt x="1484143" y="1102591"/>
                    <a:pt x="1520848" y="1024249"/>
                    <a:pt x="1552138" y="943599"/>
                  </a:cubicBezTo>
                  <a:cubicBezTo>
                    <a:pt x="1571992" y="892404"/>
                    <a:pt x="1591656" y="840009"/>
                    <a:pt x="1603587" y="786414"/>
                  </a:cubicBezTo>
                  <a:cubicBezTo>
                    <a:pt x="1614818" y="736024"/>
                    <a:pt x="1618232" y="681624"/>
                    <a:pt x="1599077" y="632731"/>
                  </a:cubicBezTo>
                  <a:cubicBezTo>
                    <a:pt x="1583132" y="591859"/>
                    <a:pt x="1552039" y="550683"/>
                    <a:pt x="1508111" y="524538"/>
                  </a:cubicBezTo>
                  <a:cubicBezTo>
                    <a:pt x="1520346" y="472546"/>
                    <a:pt x="1521851" y="432471"/>
                    <a:pt x="1510719" y="379772"/>
                  </a:cubicBezTo>
                  <a:cubicBezTo>
                    <a:pt x="1499488" y="326777"/>
                    <a:pt x="1470806" y="270076"/>
                    <a:pt x="1423563" y="240923"/>
                  </a:cubicBezTo>
                  <a:cubicBezTo>
                    <a:pt x="1423365" y="201752"/>
                    <a:pt x="1417540" y="162680"/>
                    <a:pt x="1402606" y="126517"/>
                  </a:cubicBezTo>
                  <a:cubicBezTo>
                    <a:pt x="1379239" y="70218"/>
                    <a:pt x="1334505" y="28039"/>
                    <a:pt x="1275932" y="10205"/>
                  </a:cubicBezTo>
                  <a:cubicBezTo>
                    <a:pt x="1220270" y="-6825"/>
                    <a:pt x="1157188" y="-1720"/>
                    <a:pt x="1103435" y="19419"/>
                  </a:cubicBezTo>
                  <a:cubicBezTo>
                    <a:pt x="1042953" y="43261"/>
                    <a:pt x="991710" y="85038"/>
                    <a:pt x="947881" y="132328"/>
                  </a:cubicBezTo>
                  <a:cubicBezTo>
                    <a:pt x="766054" y="328486"/>
                    <a:pt x="647911" y="559106"/>
                    <a:pt x="525852" y="794936"/>
                  </a:cubicBezTo>
                  <a:cubicBezTo>
                    <a:pt x="320560" y="1191756"/>
                    <a:pt x="135320" y="1616028"/>
                    <a:pt x="51478" y="2061035"/>
                  </a:cubicBezTo>
                  <a:cubicBezTo>
                    <a:pt x="-19832" y="2439725"/>
                    <a:pt x="-55936" y="2899065"/>
                    <a:pt x="211839" y="3214740"/>
                  </a:cubicBezTo>
                  <a:cubicBezTo>
                    <a:pt x="501984" y="3556963"/>
                    <a:pt x="986296" y="3522699"/>
                    <a:pt x="1308537" y="3253812"/>
                  </a:cubicBezTo>
                  <a:cubicBezTo>
                    <a:pt x="1418360" y="3162141"/>
                    <a:pt x="1515137" y="3056652"/>
                    <a:pt x="1619949" y="2959678"/>
                  </a:cubicBezTo>
                  <a:cubicBezTo>
                    <a:pt x="1723348" y="2864003"/>
                    <a:pt x="1834876" y="2787864"/>
                    <a:pt x="1915508" y="2669751"/>
                  </a:cubicBezTo>
                  <a:cubicBezTo>
                    <a:pt x="1975686" y="2581588"/>
                    <a:pt x="2017607" y="2475499"/>
                    <a:pt x="2010284" y="2367201"/>
                  </a:cubicBezTo>
                  <a:cubicBezTo>
                    <a:pt x="2005471" y="2295969"/>
                    <a:pt x="1976986" y="2220931"/>
                    <a:pt x="1922831" y="2174848"/>
                  </a:cubicBezTo>
                  <a:cubicBezTo>
                    <a:pt x="1987419" y="2160021"/>
                    <a:pt x="2045285" y="2115739"/>
                    <a:pt x="2055619" y="2046116"/>
                  </a:cubicBezTo>
                  <a:cubicBezTo>
                    <a:pt x="2062135" y="2001926"/>
                    <a:pt x="2052707" y="1954042"/>
                    <a:pt x="2034754" y="1905651"/>
                  </a:cubicBezTo>
                  <a:close/>
                  <a:moveTo>
                    <a:pt x="1551141" y="2246278"/>
                  </a:moveTo>
                  <a:cubicBezTo>
                    <a:pt x="1463589" y="2321718"/>
                    <a:pt x="1387763" y="2410975"/>
                    <a:pt x="1293892" y="2479001"/>
                  </a:cubicBezTo>
                  <a:cubicBezTo>
                    <a:pt x="1210453" y="2539410"/>
                    <a:pt x="1109959" y="2584695"/>
                    <a:pt x="1004651" y="2570066"/>
                  </a:cubicBezTo>
                  <a:cubicBezTo>
                    <a:pt x="855536" y="2549309"/>
                    <a:pt x="776600" y="2403463"/>
                    <a:pt x="787280" y="2263597"/>
                  </a:cubicBezTo>
                  <a:cubicBezTo>
                    <a:pt x="800122" y="2095454"/>
                    <a:pt x="896764" y="1916107"/>
                    <a:pt x="1046678" y="1831411"/>
                  </a:cubicBezTo>
                  <a:cubicBezTo>
                    <a:pt x="1106086" y="1797846"/>
                    <a:pt x="1177282" y="1781996"/>
                    <a:pt x="1243842" y="1797112"/>
                  </a:cubicBezTo>
                  <a:cubicBezTo>
                    <a:pt x="1399680" y="1832512"/>
                    <a:pt x="1481203" y="2009106"/>
                    <a:pt x="1613319" y="2088987"/>
                  </a:cubicBezTo>
                  <a:cubicBezTo>
                    <a:pt x="1647621" y="2109723"/>
                    <a:pt x="1683527" y="2127558"/>
                    <a:pt x="1720429" y="2143084"/>
                  </a:cubicBezTo>
                  <a:cubicBezTo>
                    <a:pt x="1657558" y="2163425"/>
                    <a:pt x="1599381" y="2204798"/>
                    <a:pt x="1551141" y="22462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1758717" y="4460559"/>
              <a:ext cx="632256" cy="1032281"/>
            </a:xfrm>
            <a:custGeom>
              <a:rect b="b" l="l" r="r" t="t"/>
              <a:pathLst>
                <a:path extrusionOk="0" h="1032281" w="632256">
                  <a:moveTo>
                    <a:pt x="623108" y="545498"/>
                  </a:moveTo>
                  <a:cubicBezTo>
                    <a:pt x="611177" y="599093"/>
                    <a:pt x="591514" y="651488"/>
                    <a:pt x="571659" y="702682"/>
                  </a:cubicBezTo>
                  <a:cubicBezTo>
                    <a:pt x="540369" y="783333"/>
                    <a:pt x="503665" y="861675"/>
                    <a:pt x="462041" y="937411"/>
                  </a:cubicBezTo>
                  <a:cubicBezTo>
                    <a:pt x="381309" y="917875"/>
                    <a:pt x="310204" y="916075"/>
                    <a:pt x="249524" y="923785"/>
                  </a:cubicBezTo>
                  <a:cubicBezTo>
                    <a:pt x="87757" y="944224"/>
                    <a:pt x="0" y="1032281"/>
                    <a:pt x="0" y="1032281"/>
                  </a:cubicBezTo>
                  <a:cubicBezTo>
                    <a:pt x="112729" y="732138"/>
                    <a:pt x="450710" y="162600"/>
                    <a:pt x="443091" y="0"/>
                  </a:cubicBezTo>
                  <a:cubicBezTo>
                    <a:pt x="490327" y="29152"/>
                    <a:pt x="519009" y="85854"/>
                    <a:pt x="530248" y="138849"/>
                  </a:cubicBezTo>
                  <a:cubicBezTo>
                    <a:pt x="540079" y="185236"/>
                    <a:pt x="540079" y="221801"/>
                    <a:pt x="531548" y="265279"/>
                  </a:cubicBezTo>
                  <a:cubicBezTo>
                    <a:pt x="530446" y="271287"/>
                    <a:pt x="529145" y="277303"/>
                    <a:pt x="527632" y="283615"/>
                  </a:cubicBezTo>
                  <a:cubicBezTo>
                    <a:pt x="571561" y="309759"/>
                    <a:pt x="602653" y="350935"/>
                    <a:pt x="618599" y="391808"/>
                  </a:cubicBezTo>
                  <a:cubicBezTo>
                    <a:pt x="637760" y="440708"/>
                    <a:pt x="634346" y="495108"/>
                    <a:pt x="623108" y="5454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2436839" y="6317897"/>
              <a:ext cx="262895" cy="84681"/>
            </a:xfrm>
            <a:custGeom>
              <a:rect b="b" l="l" r="r" t="t"/>
              <a:pathLst>
                <a:path extrusionOk="0" h="84681" w="262895">
                  <a:moveTo>
                    <a:pt x="244560" y="40579"/>
                  </a:moveTo>
                  <a:cubicBezTo>
                    <a:pt x="223447" y="39435"/>
                    <a:pt x="201777" y="41977"/>
                    <a:pt x="180544" y="41758"/>
                  </a:cubicBezTo>
                  <a:cubicBezTo>
                    <a:pt x="159206" y="41539"/>
                    <a:pt x="137860" y="40713"/>
                    <a:pt x="116705" y="37755"/>
                  </a:cubicBezTo>
                  <a:cubicBezTo>
                    <a:pt x="98568" y="35213"/>
                    <a:pt x="80665" y="30892"/>
                    <a:pt x="63709" y="23916"/>
                  </a:cubicBezTo>
                  <a:cubicBezTo>
                    <a:pt x="46526" y="16842"/>
                    <a:pt x="31125" y="6499"/>
                    <a:pt x="13476" y="476"/>
                  </a:cubicBezTo>
                  <a:cubicBezTo>
                    <a:pt x="6012" y="-2066"/>
                    <a:pt x="-2032" y="6047"/>
                    <a:pt x="463" y="13474"/>
                  </a:cubicBezTo>
                  <a:cubicBezTo>
                    <a:pt x="14423" y="55024"/>
                    <a:pt x="69271" y="72238"/>
                    <a:pt x="108280" y="78931"/>
                  </a:cubicBezTo>
                  <a:cubicBezTo>
                    <a:pt x="132849" y="83146"/>
                    <a:pt x="157898" y="84057"/>
                    <a:pt x="182778" y="84297"/>
                  </a:cubicBezTo>
                  <a:cubicBezTo>
                    <a:pt x="208385" y="84544"/>
                    <a:pt x="235894" y="87643"/>
                    <a:pt x="257190" y="71044"/>
                  </a:cubicBezTo>
                  <a:cubicBezTo>
                    <a:pt x="270401" y="60750"/>
                    <a:pt x="258350" y="41327"/>
                    <a:pt x="244560" y="40579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778227" y="6488003"/>
              <a:ext cx="2037026" cy="1215692"/>
            </a:xfrm>
            <a:custGeom>
              <a:rect b="b" l="l" r="r" t="t"/>
              <a:pathLst>
                <a:path extrusionOk="0" h="1215692" w="2037026">
                  <a:moveTo>
                    <a:pt x="2026707" y="70712"/>
                  </a:moveTo>
                  <a:cubicBezTo>
                    <a:pt x="2020325" y="47307"/>
                    <a:pt x="2011822" y="26556"/>
                    <a:pt x="1998781" y="6081"/>
                  </a:cubicBezTo>
                  <a:cubicBezTo>
                    <a:pt x="1990999" y="-6133"/>
                    <a:pt x="1971032" y="1513"/>
                    <a:pt x="1975004" y="16093"/>
                  </a:cubicBezTo>
                  <a:cubicBezTo>
                    <a:pt x="1987211" y="60855"/>
                    <a:pt x="1994569" y="106472"/>
                    <a:pt x="1992328" y="153021"/>
                  </a:cubicBezTo>
                  <a:cubicBezTo>
                    <a:pt x="1990088" y="199387"/>
                    <a:pt x="1979691" y="244622"/>
                    <a:pt x="1963335" y="288037"/>
                  </a:cubicBezTo>
                  <a:cubicBezTo>
                    <a:pt x="1928574" y="380316"/>
                    <a:pt x="1865788" y="457168"/>
                    <a:pt x="1795383" y="524841"/>
                  </a:cubicBezTo>
                  <a:cubicBezTo>
                    <a:pt x="1721112" y="596229"/>
                    <a:pt x="1638684" y="658374"/>
                    <a:pt x="1562009" y="727057"/>
                  </a:cubicBezTo>
                  <a:cubicBezTo>
                    <a:pt x="1484069" y="796870"/>
                    <a:pt x="1414025" y="874845"/>
                    <a:pt x="1336976" y="945596"/>
                  </a:cubicBezTo>
                  <a:cubicBezTo>
                    <a:pt x="1265242" y="1011469"/>
                    <a:pt x="1186206" y="1069386"/>
                    <a:pt x="1095622" y="1106643"/>
                  </a:cubicBezTo>
                  <a:cubicBezTo>
                    <a:pt x="1008218" y="1142595"/>
                    <a:pt x="914672" y="1161785"/>
                    <a:pt x="820228" y="1164164"/>
                  </a:cubicBezTo>
                  <a:cubicBezTo>
                    <a:pt x="638161" y="1168760"/>
                    <a:pt x="457749" y="1110491"/>
                    <a:pt x="318373" y="992216"/>
                  </a:cubicBezTo>
                  <a:cubicBezTo>
                    <a:pt x="185232" y="879222"/>
                    <a:pt x="90279" y="720865"/>
                    <a:pt x="55575" y="549623"/>
                  </a:cubicBezTo>
                  <a:cubicBezTo>
                    <a:pt x="51454" y="529289"/>
                    <a:pt x="48287" y="508673"/>
                    <a:pt x="45807" y="488071"/>
                  </a:cubicBezTo>
                  <a:cubicBezTo>
                    <a:pt x="44329" y="475814"/>
                    <a:pt x="36349" y="465216"/>
                    <a:pt x="22927" y="465216"/>
                  </a:cubicBezTo>
                  <a:cubicBezTo>
                    <a:pt x="11244" y="465216"/>
                    <a:pt x="-857" y="475694"/>
                    <a:pt x="48" y="488071"/>
                  </a:cubicBezTo>
                  <a:cubicBezTo>
                    <a:pt x="13611" y="673963"/>
                    <a:pt x="100132" y="850988"/>
                    <a:pt x="230757" y="982882"/>
                  </a:cubicBezTo>
                  <a:cubicBezTo>
                    <a:pt x="367828" y="1121286"/>
                    <a:pt x="552100" y="1204373"/>
                    <a:pt x="746833" y="1214582"/>
                  </a:cubicBezTo>
                  <a:cubicBezTo>
                    <a:pt x="948493" y="1225159"/>
                    <a:pt x="1147904" y="1159815"/>
                    <a:pt x="1305282" y="1034119"/>
                  </a:cubicBezTo>
                  <a:cubicBezTo>
                    <a:pt x="1389993" y="966467"/>
                    <a:pt x="1462922" y="885866"/>
                    <a:pt x="1540515" y="810532"/>
                  </a:cubicBezTo>
                  <a:cubicBezTo>
                    <a:pt x="1617847" y="735459"/>
                    <a:pt x="1703279" y="669875"/>
                    <a:pt x="1783707" y="598304"/>
                  </a:cubicBezTo>
                  <a:cubicBezTo>
                    <a:pt x="1861194" y="529353"/>
                    <a:pt x="1934476" y="452656"/>
                    <a:pt x="1981691" y="359353"/>
                  </a:cubicBezTo>
                  <a:cubicBezTo>
                    <a:pt x="2025746" y="272320"/>
                    <a:pt x="2053022" y="167234"/>
                    <a:pt x="2026707" y="70712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2008234" y="4744590"/>
              <a:ext cx="382738" cy="653379"/>
            </a:xfrm>
            <a:custGeom>
              <a:rect b="b" l="l" r="r" t="t"/>
              <a:pathLst>
                <a:path extrusionOk="0" h="653379" w="382738">
                  <a:moveTo>
                    <a:pt x="369081" y="107783"/>
                  </a:moveTo>
                  <a:cubicBezTo>
                    <a:pt x="353213" y="67109"/>
                    <a:pt x="322326" y="26159"/>
                    <a:pt x="278730" y="0"/>
                  </a:cubicBezTo>
                  <a:cubicBezTo>
                    <a:pt x="284236" y="3834"/>
                    <a:pt x="261088" y="49691"/>
                    <a:pt x="258685" y="55600"/>
                  </a:cubicBezTo>
                  <a:cubicBezTo>
                    <a:pt x="244951" y="89384"/>
                    <a:pt x="232300" y="123627"/>
                    <a:pt x="218672" y="157460"/>
                  </a:cubicBezTo>
                  <a:cubicBezTo>
                    <a:pt x="168029" y="283177"/>
                    <a:pt x="113570" y="407573"/>
                    <a:pt x="54862" y="529753"/>
                  </a:cubicBezTo>
                  <a:cubicBezTo>
                    <a:pt x="37008" y="566622"/>
                    <a:pt x="18660" y="603287"/>
                    <a:pt x="0" y="639754"/>
                  </a:cubicBezTo>
                  <a:cubicBezTo>
                    <a:pt x="60679" y="632037"/>
                    <a:pt x="131784" y="633844"/>
                    <a:pt x="212516" y="653380"/>
                  </a:cubicBezTo>
                  <a:cubicBezTo>
                    <a:pt x="254140" y="577644"/>
                    <a:pt x="290845" y="499302"/>
                    <a:pt x="322135" y="418651"/>
                  </a:cubicBezTo>
                  <a:cubicBezTo>
                    <a:pt x="341989" y="367457"/>
                    <a:pt x="361653" y="315062"/>
                    <a:pt x="373583" y="261466"/>
                  </a:cubicBezTo>
                  <a:cubicBezTo>
                    <a:pt x="384829" y="211077"/>
                    <a:pt x="388243" y="156676"/>
                    <a:pt x="369081" y="107783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2049440" y="4518456"/>
              <a:ext cx="257999" cy="817528"/>
            </a:xfrm>
            <a:custGeom>
              <a:rect b="b" l="l" r="r" t="t"/>
              <a:pathLst>
                <a:path extrusionOk="0" h="817528" w="257999">
                  <a:moveTo>
                    <a:pt x="223141" y="4990"/>
                  </a:moveTo>
                  <a:cubicBezTo>
                    <a:pt x="216963" y="-5085"/>
                    <a:pt x="199717" y="1333"/>
                    <a:pt x="203520" y="13251"/>
                  </a:cubicBezTo>
                  <a:cubicBezTo>
                    <a:pt x="211457" y="38152"/>
                    <a:pt x="219890" y="62024"/>
                    <a:pt x="224554" y="87864"/>
                  </a:cubicBezTo>
                  <a:cubicBezTo>
                    <a:pt x="229106" y="113091"/>
                    <a:pt x="230909" y="138636"/>
                    <a:pt x="230414" y="164258"/>
                  </a:cubicBezTo>
                  <a:cubicBezTo>
                    <a:pt x="229382" y="217535"/>
                    <a:pt x="218589" y="269923"/>
                    <a:pt x="203272" y="320814"/>
                  </a:cubicBezTo>
                  <a:cubicBezTo>
                    <a:pt x="171473" y="426458"/>
                    <a:pt x="127022" y="528890"/>
                    <a:pt x="81383" y="629168"/>
                  </a:cubicBezTo>
                  <a:cubicBezTo>
                    <a:pt x="55309" y="686470"/>
                    <a:pt x="27263" y="742854"/>
                    <a:pt x="1154" y="800121"/>
                  </a:cubicBezTo>
                  <a:cubicBezTo>
                    <a:pt x="-4854" y="813288"/>
                    <a:pt x="14237" y="824959"/>
                    <a:pt x="20909" y="811657"/>
                  </a:cubicBezTo>
                  <a:cubicBezTo>
                    <a:pt x="72895" y="707976"/>
                    <a:pt x="121170" y="601951"/>
                    <a:pt x="166723" y="495311"/>
                  </a:cubicBezTo>
                  <a:cubicBezTo>
                    <a:pt x="209733" y="394623"/>
                    <a:pt x="253053" y="288471"/>
                    <a:pt x="257562" y="177679"/>
                  </a:cubicBezTo>
                  <a:cubicBezTo>
                    <a:pt x="259888" y="120808"/>
                    <a:pt x="253576" y="54624"/>
                    <a:pt x="223141" y="49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2231411" y="4812830"/>
              <a:ext cx="175590" cy="549017"/>
            </a:xfrm>
            <a:custGeom>
              <a:rect b="b" l="l" r="r" t="t"/>
              <a:pathLst>
                <a:path extrusionOk="0" h="549017" w="175590">
                  <a:moveTo>
                    <a:pt x="144018" y="4976"/>
                  </a:moveTo>
                  <a:cubicBezTo>
                    <a:pt x="136766" y="-5840"/>
                    <a:pt x="119484" y="2618"/>
                    <a:pt x="125761" y="14691"/>
                  </a:cubicBezTo>
                  <a:cubicBezTo>
                    <a:pt x="167936" y="95801"/>
                    <a:pt x="149347" y="185142"/>
                    <a:pt x="117180" y="266132"/>
                  </a:cubicBezTo>
                  <a:cubicBezTo>
                    <a:pt x="81317" y="356399"/>
                    <a:pt x="39940" y="444759"/>
                    <a:pt x="1073" y="533776"/>
                  </a:cubicBezTo>
                  <a:cubicBezTo>
                    <a:pt x="-5260" y="548278"/>
                    <a:pt x="18248" y="555607"/>
                    <a:pt x="24525" y="541246"/>
                  </a:cubicBezTo>
                  <a:lnTo>
                    <a:pt x="86561" y="399177"/>
                  </a:lnTo>
                  <a:cubicBezTo>
                    <a:pt x="106670" y="353116"/>
                    <a:pt x="128023" y="307364"/>
                    <a:pt x="145785" y="260328"/>
                  </a:cubicBezTo>
                  <a:cubicBezTo>
                    <a:pt x="175909" y="180546"/>
                    <a:pt x="194844" y="80748"/>
                    <a:pt x="144018" y="49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5"/>
          <p:cNvSpPr/>
          <p:nvPr/>
        </p:nvSpPr>
        <p:spPr>
          <a:xfrm>
            <a:off x="1060797" y="2749400"/>
            <a:ext cx="24751" cy="35378"/>
          </a:xfrm>
          <a:custGeom>
            <a:rect b="b" l="l" r="r" t="t"/>
            <a:pathLst>
              <a:path extrusionOk="0" h="70755" w="49502">
                <a:moveTo>
                  <a:pt x="36413" y="2160"/>
                </a:moveTo>
                <a:cubicBezTo>
                  <a:pt x="34519" y="4115"/>
                  <a:pt x="32518" y="5873"/>
                  <a:pt x="30737" y="7935"/>
                </a:cubicBezTo>
                <a:cubicBezTo>
                  <a:pt x="28673" y="10314"/>
                  <a:pt x="26709" y="12750"/>
                  <a:pt x="24793" y="15250"/>
                </a:cubicBezTo>
                <a:cubicBezTo>
                  <a:pt x="21478" y="19585"/>
                  <a:pt x="18319" y="24026"/>
                  <a:pt x="15329" y="28587"/>
                </a:cubicBezTo>
                <a:cubicBezTo>
                  <a:pt x="9059" y="38132"/>
                  <a:pt x="3843" y="48299"/>
                  <a:pt x="422" y="59200"/>
                </a:cubicBezTo>
                <a:cubicBezTo>
                  <a:pt x="-2695" y="69113"/>
                  <a:pt x="12304" y="75510"/>
                  <a:pt x="17280" y="66296"/>
                </a:cubicBezTo>
                <a:cubicBezTo>
                  <a:pt x="22284" y="57019"/>
                  <a:pt x="26850" y="47515"/>
                  <a:pt x="31889" y="38252"/>
                </a:cubicBezTo>
                <a:cubicBezTo>
                  <a:pt x="34335" y="33762"/>
                  <a:pt x="36936" y="29356"/>
                  <a:pt x="39685" y="25042"/>
                </a:cubicBezTo>
                <a:cubicBezTo>
                  <a:pt x="42590" y="20488"/>
                  <a:pt x="45290" y="15765"/>
                  <a:pt x="48294" y="11310"/>
                </a:cubicBezTo>
                <a:cubicBezTo>
                  <a:pt x="53122" y="4151"/>
                  <a:pt x="42315" y="-3962"/>
                  <a:pt x="36413" y="2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5"/>
          <p:cNvSpPr/>
          <p:nvPr/>
        </p:nvSpPr>
        <p:spPr>
          <a:xfrm>
            <a:off x="1088568" y="2778199"/>
            <a:ext cx="11257" cy="18458"/>
          </a:xfrm>
          <a:custGeom>
            <a:rect b="b" l="l" r="r" t="t"/>
            <a:pathLst>
              <a:path extrusionOk="0" h="36915" w="22514">
                <a:moveTo>
                  <a:pt x="16931" y="247"/>
                </a:moveTo>
                <a:cubicBezTo>
                  <a:pt x="14980" y="-198"/>
                  <a:pt x="12789" y="-99"/>
                  <a:pt x="11058" y="1017"/>
                </a:cubicBezTo>
                <a:cubicBezTo>
                  <a:pt x="9298" y="2146"/>
                  <a:pt x="8287" y="3622"/>
                  <a:pt x="7552" y="5564"/>
                </a:cubicBezTo>
                <a:cubicBezTo>
                  <a:pt x="4852" y="12702"/>
                  <a:pt x="2187" y="19783"/>
                  <a:pt x="243" y="27168"/>
                </a:cubicBezTo>
                <a:cubicBezTo>
                  <a:pt x="-788" y="31073"/>
                  <a:pt x="1544" y="35732"/>
                  <a:pt x="5643" y="36664"/>
                </a:cubicBezTo>
                <a:cubicBezTo>
                  <a:pt x="7623" y="37116"/>
                  <a:pt x="9842" y="37017"/>
                  <a:pt x="11602" y="35888"/>
                </a:cubicBezTo>
                <a:cubicBezTo>
                  <a:pt x="12118" y="35485"/>
                  <a:pt x="12641" y="35083"/>
                  <a:pt x="13164" y="34680"/>
                </a:cubicBezTo>
                <a:cubicBezTo>
                  <a:pt x="14118" y="33720"/>
                  <a:pt x="14782" y="32583"/>
                  <a:pt x="15150" y="31270"/>
                </a:cubicBezTo>
                <a:cubicBezTo>
                  <a:pt x="18013" y="24196"/>
                  <a:pt x="20133" y="16931"/>
                  <a:pt x="22246" y="9602"/>
                </a:cubicBezTo>
                <a:cubicBezTo>
                  <a:pt x="23356" y="5789"/>
                  <a:pt x="20911" y="1158"/>
                  <a:pt x="16931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25"/>
          <p:cNvSpPr/>
          <p:nvPr/>
        </p:nvSpPr>
        <p:spPr>
          <a:xfrm>
            <a:off x="1112078" y="3441268"/>
            <a:ext cx="26828" cy="39193"/>
          </a:xfrm>
          <a:custGeom>
            <a:rect b="b" l="l" r="r" t="t"/>
            <a:pathLst>
              <a:path extrusionOk="0" h="78387" w="53656">
                <a:moveTo>
                  <a:pt x="52983" y="59500"/>
                </a:moveTo>
                <a:cubicBezTo>
                  <a:pt x="51831" y="56288"/>
                  <a:pt x="50587" y="53528"/>
                  <a:pt x="48113" y="51134"/>
                </a:cubicBezTo>
                <a:cubicBezTo>
                  <a:pt x="47251" y="50301"/>
                  <a:pt x="46318" y="49524"/>
                  <a:pt x="45442" y="48698"/>
                </a:cubicBezTo>
                <a:cubicBezTo>
                  <a:pt x="43583" y="46940"/>
                  <a:pt x="41681" y="45253"/>
                  <a:pt x="39943" y="43375"/>
                </a:cubicBezTo>
                <a:cubicBezTo>
                  <a:pt x="39123" y="42492"/>
                  <a:pt x="38324" y="41588"/>
                  <a:pt x="37554" y="40657"/>
                </a:cubicBezTo>
                <a:cubicBezTo>
                  <a:pt x="37518" y="40607"/>
                  <a:pt x="37434" y="40508"/>
                  <a:pt x="37377" y="40438"/>
                </a:cubicBezTo>
                <a:cubicBezTo>
                  <a:pt x="37342" y="40381"/>
                  <a:pt x="37278" y="40310"/>
                  <a:pt x="37250" y="40268"/>
                </a:cubicBezTo>
                <a:cubicBezTo>
                  <a:pt x="35758" y="38199"/>
                  <a:pt x="34309" y="36067"/>
                  <a:pt x="33002" y="33878"/>
                </a:cubicBezTo>
                <a:cubicBezTo>
                  <a:pt x="31772" y="31817"/>
                  <a:pt x="30726" y="29685"/>
                  <a:pt x="29673" y="27538"/>
                </a:cubicBezTo>
                <a:cubicBezTo>
                  <a:pt x="29581" y="27284"/>
                  <a:pt x="29475" y="27044"/>
                  <a:pt x="29383" y="26818"/>
                </a:cubicBezTo>
                <a:cubicBezTo>
                  <a:pt x="28952" y="25681"/>
                  <a:pt x="28556" y="24538"/>
                  <a:pt x="28196" y="23387"/>
                </a:cubicBezTo>
                <a:cubicBezTo>
                  <a:pt x="26676" y="18572"/>
                  <a:pt x="26012" y="13502"/>
                  <a:pt x="24400" y="8758"/>
                </a:cubicBezTo>
                <a:cubicBezTo>
                  <a:pt x="22760" y="3943"/>
                  <a:pt x="18314" y="-230"/>
                  <a:pt x="12900" y="10"/>
                </a:cubicBezTo>
                <a:cubicBezTo>
                  <a:pt x="7444" y="257"/>
                  <a:pt x="3125" y="3582"/>
                  <a:pt x="1400" y="8758"/>
                </a:cubicBezTo>
                <a:cubicBezTo>
                  <a:pt x="-826" y="15437"/>
                  <a:pt x="1" y="23189"/>
                  <a:pt x="1146" y="30002"/>
                </a:cubicBezTo>
                <a:cubicBezTo>
                  <a:pt x="2242" y="36491"/>
                  <a:pt x="4447" y="42542"/>
                  <a:pt x="7069" y="48557"/>
                </a:cubicBezTo>
                <a:cubicBezTo>
                  <a:pt x="9684" y="54544"/>
                  <a:pt x="13296" y="59705"/>
                  <a:pt x="17360" y="64803"/>
                </a:cubicBezTo>
                <a:cubicBezTo>
                  <a:pt x="19028" y="66893"/>
                  <a:pt x="20767" y="69004"/>
                  <a:pt x="22767" y="70790"/>
                </a:cubicBezTo>
                <a:cubicBezTo>
                  <a:pt x="24555" y="72393"/>
                  <a:pt x="26570" y="73847"/>
                  <a:pt x="28464" y="75280"/>
                </a:cubicBezTo>
                <a:cubicBezTo>
                  <a:pt x="31433" y="77533"/>
                  <a:pt x="34995" y="78097"/>
                  <a:pt x="38621" y="78359"/>
                </a:cubicBezTo>
                <a:cubicBezTo>
                  <a:pt x="47845" y="79022"/>
                  <a:pt x="56107" y="68227"/>
                  <a:pt x="52983" y="59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p25"/>
          <p:cNvSpPr/>
          <p:nvPr/>
        </p:nvSpPr>
        <p:spPr>
          <a:xfrm>
            <a:off x="1081592" y="3462916"/>
            <a:ext cx="17664" cy="26003"/>
          </a:xfrm>
          <a:custGeom>
            <a:rect b="b" l="l" r="r" t="t"/>
            <a:pathLst>
              <a:path extrusionOk="0" h="52005" w="35328">
                <a:moveTo>
                  <a:pt x="33980" y="36438"/>
                </a:moveTo>
                <a:cubicBezTo>
                  <a:pt x="33244" y="35456"/>
                  <a:pt x="32580" y="34432"/>
                  <a:pt x="31993" y="33352"/>
                </a:cubicBezTo>
                <a:cubicBezTo>
                  <a:pt x="30933" y="31411"/>
                  <a:pt x="29343" y="29829"/>
                  <a:pt x="27979" y="28099"/>
                </a:cubicBezTo>
                <a:cubicBezTo>
                  <a:pt x="28629" y="28940"/>
                  <a:pt x="29279" y="29787"/>
                  <a:pt x="29930" y="30627"/>
                </a:cubicBezTo>
                <a:cubicBezTo>
                  <a:pt x="28997" y="29406"/>
                  <a:pt x="28028" y="28205"/>
                  <a:pt x="27067" y="27005"/>
                </a:cubicBezTo>
                <a:cubicBezTo>
                  <a:pt x="25392" y="24760"/>
                  <a:pt x="23964" y="22275"/>
                  <a:pt x="22770" y="19726"/>
                </a:cubicBezTo>
                <a:cubicBezTo>
                  <a:pt x="22402" y="18653"/>
                  <a:pt x="22056" y="17565"/>
                  <a:pt x="21639" y="16506"/>
                </a:cubicBezTo>
                <a:cubicBezTo>
                  <a:pt x="21144" y="15250"/>
                  <a:pt x="20536" y="13866"/>
                  <a:pt x="20197" y="12524"/>
                </a:cubicBezTo>
                <a:cubicBezTo>
                  <a:pt x="20176" y="12242"/>
                  <a:pt x="20140" y="11959"/>
                  <a:pt x="20126" y="11677"/>
                </a:cubicBezTo>
                <a:cubicBezTo>
                  <a:pt x="20070" y="10802"/>
                  <a:pt x="20395" y="7864"/>
                  <a:pt x="19964" y="10703"/>
                </a:cubicBezTo>
                <a:cubicBezTo>
                  <a:pt x="20317" y="8359"/>
                  <a:pt x="20352" y="6290"/>
                  <a:pt x="19101" y="4158"/>
                </a:cubicBezTo>
                <a:cubicBezTo>
                  <a:pt x="18069" y="2393"/>
                  <a:pt x="16048" y="712"/>
                  <a:pt x="14019" y="253"/>
                </a:cubicBezTo>
                <a:cubicBezTo>
                  <a:pt x="9156" y="-848"/>
                  <a:pt x="5262" y="1736"/>
                  <a:pt x="3559" y="6184"/>
                </a:cubicBezTo>
                <a:cubicBezTo>
                  <a:pt x="2944" y="7787"/>
                  <a:pt x="2244" y="9389"/>
                  <a:pt x="1820" y="11056"/>
                </a:cubicBezTo>
                <a:cubicBezTo>
                  <a:pt x="1410" y="12680"/>
                  <a:pt x="752" y="14190"/>
                  <a:pt x="484" y="15850"/>
                </a:cubicBezTo>
                <a:cubicBezTo>
                  <a:pt x="60" y="18455"/>
                  <a:pt x="-166" y="20587"/>
                  <a:pt x="145" y="23143"/>
                </a:cubicBezTo>
                <a:cubicBezTo>
                  <a:pt x="463" y="25741"/>
                  <a:pt x="795" y="28325"/>
                  <a:pt x="1516" y="30846"/>
                </a:cubicBezTo>
                <a:cubicBezTo>
                  <a:pt x="2880" y="35619"/>
                  <a:pt x="5580" y="40745"/>
                  <a:pt x="8959" y="44437"/>
                </a:cubicBezTo>
                <a:cubicBezTo>
                  <a:pt x="10648" y="46287"/>
                  <a:pt x="12881" y="48207"/>
                  <a:pt x="15023" y="49394"/>
                </a:cubicBezTo>
                <a:cubicBezTo>
                  <a:pt x="17186" y="50587"/>
                  <a:pt x="19759" y="51300"/>
                  <a:pt x="22190" y="51752"/>
                </a:cubicBezTo>
                <a:cubicBezTo>
                  <a:pt x="26417" y="52542"/>
                  <a:pt x="30431" y="51540"/>
                  <a:pt x="33160" y="48017"/>
                </a:cubicBezTo>
                <a:cubicBezTo>
                  <a:pt x="34319" y="46520"/>
                  <a:pt x="34962" y="44959"/>
                  <a:pt x="35216" y="43089"/>
                </a:cubicBezTo>
                <a:cubicBezTo>
                  <a:pt x="35499" y="40977"/>
                  <a:pt x="35301" y="38217"/>
                  <a:pt x="33980" y="364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6" name="Google Shape;1106;p25"/>
          <p:cNvGrpSpPr/>
          <p:nvPr/>
        </p:nvGrpSpPr>
        <p:grpSpPr>
          <a:xfrm>
            <a:off x="702275" y="2500395"/>
            <a:ext cx="30904" cy="15872"/>
            <a:chOff x="1404549" y="5000789"/>
            <a:chExt cx="61808" cy="31745"/>
          </a:xfrm>
        </p:grpSpPr>
        <p:sp>
          <p:nvSpPr>
            <p:cNvPr id="1107" name="Google Shape;1107;p25"/>
            <p:cNvSpPr/>
            <p:nvPr/>
          </p:nvSpPr>
          <p:spPr>
            <a:xfrm>
              <a:off x="1449389" y="5011543"/>
              <a:ext cx="148" cy="21"/>
            </a:xfrm>
            <a:custGeom>
              <a:rect b="b" l="l" r="r" t="t"/>
              <a:pathLst>
                <a:path extrusionOk="0" h="21" w="148">
                  <a:moveTo>
                    <a:pt x="148" y="0"/>
                  </a:moveTo>
                  <a:cubicBezTo>
                    <a:pt x="92" y="7"/>
                    <a:pt x="57" y="14"/>
                    <a:pt x="0" y="21"/>
                  </a:cubicBezTo>
                  <a:cubicBezTo>
                    <a:pt x="21" y="21"/>
                    <a:pt x="49" y="14"/>
                    <a:pt x="78" y="7"/>
                  </a:cubicBezTo>
                  <a:cubicBezTo>
                    <a:pt x="106" y="0"/>
                    <a:pt x="127" y="0"/>
                    <a:pt x="148" y="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1404549" y="5000789"/>
              <a:ext cx="61808" cy="31745"/>
            </a:xfrm>
            <a:custGeom>
              <a:rect b="b" l="l" r="r" t="t"/>
              <a:pathLst>
                <a:path extrusionOk="0" h="31745" w="61808">
                  <a:moveTo>
                    <a:pt x="60715" y="12392"/>
                  </a:moveTo>
                  <a:cubicBezTo>
                    <a:pt x="58354" y="8735"/>
                    <a:pt x="53915" y="7563"/>
                    <a:pt x="50063" y="9603"/>
                  </a:cubicBezTo>
                  <a:cubicBezTo>
                    <a:pt x="49660" y="9815"/>
                    <a:pt x="49257" y="10020"/>
                    <a:pt x="48855" y="10217"/>
                  </a:cubicBezTo>
                  <a:cubicBezTo>
                    <a:pt x="47900" y="10231"/>
                    <a:pt x="46904" y="10422"/>
                    <a:pt x="45978" y="10577"/>
                  </a:cubicBezTo>
                  <a:cubicBezTo>
                    <a:pt x="45667" y="10634"/>
                    <a:pt x="45328" y="10690"/>
                    <a:pt x="44995" y="10747"/>
                  </a:cubicBezTo>
                  <a:cubicBezTo>
                    <a:pt x="45017" y="10747"/>
                    <a:pt x="45038" y="10740"/>
                    <a:pt x="45066" y="10740"/>
                  </a:cubicBezTo>
                  <a:cubicBezTo>
                    <a:pt x="45024" y="10747"/>
                    <a:pt x="44974" y="10754"/>
                    <a:pt x="44925" y="10761"/>
                  </a:cubicBezTo>
                  <a:cubicBezTo>
                    <a:pt x="44776" y="10789"/>
                    <a:pt x="44621" y="10796"/>
                    <a:pt x="44486" y="10839"/>
                  </a:cubicBezTo>
                  <a:cubicBezTo>
                    <a:pt x="44564" y="10817"/>
                    <a:pt x="44706" y="10796"/>
                    <a:pt x="44847" y="10775"/>
                  </a:cubicBezTo>
                  <a:cubicBezTo>
                    <a:pt x="44006" y="10860"/>
                    <a:pt x="43101" y="10994"/>
                    <a:pt x="42225" y="11156"/>
                  </a:cubicBezTo>
                  <a:cubicBezTo>
                    <a:pt x="40323" y="11291"/>
                    <a:pt x="38457" y="11382"/>
                    <a:pt x="36549" y="11262"/>
                  </a:cubicBezTo>
                  <a:cubicBezTo>
                    <a:pt x="36224" y="11241"/>
                    <a:pt x="35899" y="11213"/>
                    <a:pt x="35574" y="11185"/>
                  </a:cubicBezTo>
                  <a:cubicBezTo>
                    <a:pt x="34768" y="10966"/>
                    <a:pt x="33835" y="10888"/>
                    <a:pt x="33043" y="10704"/>
                  </a:cubicBezTo>
                  <a:cubicBezTo>
                    <a:pt x="31283" y="10281"/>
                    <a:pt x="29523" y="9773"/>
                    <a:pt x="27827" y="9158"/>
                  </a:cubicBezTo>
                  <a:cubicBezTo>
                    <a:pt x="27756" y="9130"/>
                    <a:pt x="27580" y="9066"/>
                    <a:pt x="27389" y="8989"/>
                  </a:cubicBezTo>
                  <a:cubicBezTo>
                    <a:pt x="27290" y="8946"/>
                    <a:pt x="27177" y="8897"/>
                    <a:pt x="27120" y="8869"/>
                  </a:cubicBezTo>
                  <a:cubicBezTo>
                    <a:pt x="26307" y="8473"/>
                    <a:pt x="25509" y="8050"/>
                    <a:pt x="24731" y="7598"/>
                  </a:cubicBezTo>
                  <a:cubicBezTo>
                    <a:pt x="21374" y="5642"/>
                    <a:pt x="18115" y="3637"/>
                    <a:pt x="14956" y="1385"/>
                  </a:cubicBezTo>
                  <a:cubicBezTo>
                    <a:pt x="11514" y="-1065"/>
                    <a:pt x="5633" y="-91"/>
                    <a:pt x="2841" y="2945"/>
                  </a:cubicBezTo>
                  <a:cubicBezTo>
                    <a:pt x="-255" y="6313"/>
                    <a:pt x="-891" y="10987"/>
                    <a:pt x="1279" y="15047"/>
                  </a:cubicBezTo>
                  <a:cubicBezTo>
                    <a:pt x="6955" y="25644"/>
                    <a:pt x="18730" y="30643"/>
                    <a:pt x="30216" y="31610"/>
                  </a:cubicBezTo>
                  <a:cubicBezTo>
                    <a:pt x="35065" y="32020"/>
                    <a:pt x="40147" y="31476"/>
                    <a:pt x="44847" y="30255"/>
                  </a:cubicBezTo>
                  <a:cubicBezTo>
                    <a:pt x="47561" y="29549"/>
                    <a:pt x="50190" y="28490"/>
                    <a:pt x="52601" y="27049"/>
                  </a:cubicBezTo>
                  <a:cubicBezTo>
                    <a:pt x="53498" y="26513"/>
                    <a:pt x="54361" y="25905"/>
                    <a:pt x="55103" y="25164"/>
                  </a:cubicBezTo>
                  <a:cubicBezTo>
                    <a:pt x="55180" y="25094"/>
                    <a:pt x="55223" y="25002"/>
                    <a:pt x="55286" y="24931"/>
                  </a:cubicBezTo>
                  <a:cubicBezTo>
                    <a:pt x="56121" y="24606"/>
                    <a:pt x="57442" y="23399"/>
                    <a:pt x="57916" y="23046"/>
                  </a:cubicBezTo>
                  <a:cubicBezTo>
                    <a:pt x="61174" y="20610"/>
                    <a:pt x="63167" y="16190"/>
                    <a:pt x="60715" y="12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9" name="Google Shape;1109;p25"/>
          <p:cNvSpPr/>
          <p:nvPr/>
        </p:nvSpPr>
        <p:spPr>
          <a:xfrm>
            <a:off x="680529" y="2529963"/>
            <a:ext cx="25530" cy="16505"/>
          </a:xfrm>
          <a:custGeom>
            <a:rect b="b" l="l" r="r" t="t"/>
            <a:pathLst>
              <a:path extrusionOk="0" h="33010" w="51060">
                <a:moveTo>
                  <a:pt x="48770" y="19946"/>
                </a:moveTo>
                <a:cubicBezTo>
                  <a:pt x="47194" y="17482"/>
                  <a:pt x="44558" y="15752"/>
                  <a:pt x="42169" y="14079"/>
                </a:cubicBezTo>
                <a:cubicBezTo>
                  <a:pt x="40197" y="12695"/>
                  <a:pt x="38204" y="11354"/>
                  <a:pt x="36175" y="10062"/>
                </a:cubicBezTo>
                <a:cubicBezTo>
                  <a:pt x="36924" y="10641"/>
                  <a:pt x="37680" y="11227"/>
                  <a:pt x="38430" y="11805"/>
                </a:cubicBezTo>
                <a:cubicBezTo>
                  <a:pt x="34882" y="8854"/>
                  <a:pt x="30796" y="6934"/>
                  <a:pt x="26739" y="4788"/>
                </a:cubicBezTo>
                <a:cubicBezTo>
                  <a:pt x="24322" y="3510"/>
                  <a:pt x="21905" y="2373"/>
                  <a:pt x="19346" y="1377"/>
                </a:cubicBezTo>
                <a:cubicBezTo>
                  <a:pt x="18533" y="1060"/>
                  <a:pt x="17727" y="700"/>
                  <a:pt x="16900" y="438"/>
                </a:cubicBezTo>
                <a:cubicBezTo>
                  <a:pt x="14624" y="-275"/>
                  <a:pt x="12179" y="-49"/>
                  <a:pt x="9875" y="622"/>
                </a:cubicBezTo>
                <a:cubicBezTo>
                  <a:pt x="5874" y="742"/>
                  <a:pt x="2326" y="3121"/>
                  <a:pt x="771" y="6807"/>
                </a:cubicBezTo>
                <a:cubicBezTo>
                  <a:pt x="-678" y="10224"/>
                  <a:pt x="8" y="13754"/>
                  <a:pt x="2057" y="16670"/>
                </a:cubicBezTo>
                <a:cubicBezTo>
                  <a:pt x="4411" y="21979"/>
                  <a:pt x="9797" y="24415"/>
                  <a:pt x="15169" y="26329"/>
                </a:cubicBezTo>
                <a:cubicBezTo>
                  <a:pt x="18045" y="27352"/>
                  <a:pt x="20922" y="28362"/>
                  <a:pt x="23806" y="29379"/>
                </a:cubicBezTo>
                <a:cubicBezTo>
                  <a:pt x="26668" y="30388"/>
                  <a:pt x="29665" y="31059"/>
                  <a:pt x="32641" y="31709"/>
                </a:cubicBezTo>
                <a:cubicBezTo>
                  <a:pt x="35864" y="32415"/>
                  <a:pt x="39207" y="33304"/>
                  <a:pt x="42423" y="32916"/>
                </a:cubicBezTo>
                <a:cubicBezTo>
                  <a:pt x="45844" y="33114"/>
                  <a:pt x="49011" y="31673"/>
                  <a:pt x="50438" y="28291"/>
                </a:cubicBezTo>
                <a:cubicBezTo>
                  <a:pt x="51767" y="25142"/>
                  <a:pt x="50855" y="22220"/>
                  <a:pt x="48770" y="199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0" name="Google Shape;1110;p25"/>
          <p:cNvGrpSpPr/>
          <p:nvPr/>
        </p:nvGrpSpPr>
        <p:grpSpPr>
          <a:xfrm>
            <a:off x="7502011" y="-330985"/>
            <a:ext cx="1483017" cy="1580469"/>
            <a:chOff x="15004022" y="-661971"/>
            <a:chExt cx="2966034" cy="3160937"/>
          </a:xfrm>
        </p:grpSpPr>
        <p:sp>
          <p:nvSpPr>
            <p:cNvPr id="1111" name="Google Shape;1111;p25"/>
            <p:cNvSpPr/>
            <p:nvPr/>
          </p:nvSpPr>
          <p:spPr>
            <a:xfrm>
              <a:off x="15004022" y="-661971"/>
              <a:ext cx="2966034" cy="3160937"/>
            </a:xfrm>
            <a:custGeom>
              <a:rect b="b" l="l" r="r" t="t"/>
              <a:pathLst>
                <a:path extrusionOk="0" h="3160937" w="2966034">
                  <a:moveTo>
                    <a:pt x="2322500" y="2149583"/>
                  </a:moveTo>
                  <a:cubicBezTo>
                    <a:pt x="2419471" y="2329993"/>
                    <a:pt x="2447798" y="2556842"/>
                    <a:pt x="2372926" y="2735768"/>
                  </a:cubicBezTo>
                  <a:cubicBezTo>
                    <a:pt x="2244087" y="3043628"/>
                    <a:pt x="1758750" y="3039068"/>
                    <a:pt x="1588499" y="2690975"/>
                  </a:cubicBezTo>
                  <a:cubicBezTo>
                    <a:pt x="1385469" y="3502458"/>
                    <a:pt x="553865" y="3152119"/>
                    <a:pt x="813141" y="2477805"/>
                  </a:cubicBezTo>
                  <a:cubicBezTo>
                    <a:pt x="863989" y="2344658"/>
                    <a:pt x="886489" y="2381727"/>
                    <a:pt x="750516" y="2422001"/>
                  </a:cubicBezTo>
                  <a:cubicBezTo>
                    <a:pt x="525054" y="2488870"/>
                    <a:pt x="174021" y="2468590"/>
                    <a:pt x="76983" y="2263123"/>
                  </a:cubicBezTo>
                  <a:cubicBezTo>
                    <a:pt x="-17517" y="2062141"/>
                    <a:pt x="95936" y="1753083"/>
                    <a:pt x="352101" y="1630308"/>
                  </a:cubicBezTo>
                  <a:cubicBezTo>
                    <a:pt x="457330" y="1580051"/>
                    <a:pt x="439371" y="1631098"/>
                    <a:pt x="284615" y="1541805"/>
                  </a:cubicBezTo>
                  <a:cubicBezTo>
                    <a:pt x="-386175" y="1156255"/>
                    <a:pt x="267956" y="273500"/>
                    <a:pt x="816817" y="760688"/>
                  </a:cubicBezTo>
                  <a:cubicBezTo>
                    <a:pt x="617906" y="79813"/>
                    <a:pt x="1192882" y="-88714"/>
                    <a:pt x="1452561" y="39689"/>
                  </a:cubicBezTo>
                  <a:cubicBezTo>
                    <a:pt x="1650723" y="137843"/>
                    <a:pt x="1714118" y="438530"/>
                    <a:pt x="1745713" y="672722"/>
                  </a:cubicBezTo>
                  <a:cubicBezTo>
                    <a:pt x="1850097" y="456959"/>
                    <a:pt x="2082728" y="257589"/>
                    <a:pt x="2321642" y="313087"/>
                  </a:cubicBezTo>
                  <a:cubicBezTo>
                    <a:pt x="2589006" y="375240"/>
                    <a:pt x="2873887" y="749330"/>
                    <a:pt x="2552271" y="1123780"/>
                  </a:cubicBezTo>
                  <a:cubicBezTo>
                    <a:pt x="2431514" y="1264440"/>
                    <a:pt x="2423617" y="1191078"/>
                    <a:pt x="2609818" y="1244017"/>
                  </a:cubicBezTo>
                  <a:cubicBezTo>
                    <a:pt x="2762926" y="1287625"/>
                    <a:pt x="2928445" y="1379797"/>
                    <a:pt x="2959326" y="1550012"/>
                  </a:cubicBezTo>
                  <a:cubicBezTo>
                    <a:pt x="3006334" y="1809588"/>
                    <a:pt x="2807586" y="2248090"/>
                    <a:pt x="2322500" y="21495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15898338" y="379635"/>
              <a:ext cx="1044235" cy="1078177"/>
            </a:xfrm>
            <a:custGeom>
              <a:rect b="b" l="l" r="r" t="t"/>
              <a:pathLst>
                <a:path extrusionOk="0" h="1078177" w="1044235">
                  <a:moveTo>
                    <a:pt x="346425" y="1049287"/>
                  </a:moveTo>
                  <a:cubicBezTo>
                    <a:pt x="37690" y="937189"/>
                    <a:pt x="-75429" y="577499"/>
                    <a:pt x="50700" y="287456"/>
                  </a:cubicBezTo>
                  <a:cubicBezTo>
                    <a:pt x="214694" y="-89676"/>
                    <a:pt x="781364" y="-90737"/>
                    <a:pt x="979615" y="254953"/>
                  </a:cubicBezTo>
                  <a:cubicBezTo>
                    <a:pt x="1207276" y="651936"/>
                    <a:pt x="794592" y="1212009"/>
                    <a:pt x="346425" y="10492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16918358" y="80136"/>
              <a:ext cx="124211" cy="145905"/>
            </a:xfrm>
            <a:custGeom>
              <a:rect b="b" l="l" r="r" t="t"/>
              <a:pathLst>
                <a:path extrusionOk="0" h="145905" w="124211">
                  <a:moveTo>
                    <a:pt x="110280" y="5493"/>
                  </a:moveTo>
                  <a:cubicBezTo>
                    <a:pt x="61114" y="-26723"/>
                    <a:pt x="-25869" y="91445"/>
                    <a:pt x="7387" y="134482"/>
                  </a:cubicBezTo>
                  <a:cubicBezTo>
                    <a:pt x="48390" y="187523"/>
                    <a:pt x="163879" y="40609"/>
                    <a:pt x="110280" y="5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16937944" y="311649"/>
              <a:ext cx="92046" cy="100880"/>
            </a:xfrm>
            <a:custGeom>
              <a:rect b="b" l="l" r="r" t="t"/>
              <a:pathLst>
                <a:path extrusionOk="0" h="100880" w="92046">
                  <a:moveTo>
                    <a:pt x="30684" y="22157"/>
                  </a:moveTo>
                  <a:cubicBezTo>
                    <a:pt x="-44998" y="95314"/>
                    <a:pt x="37152" y="143496"/>
                    <a:pt x="86005" y="46398"/>
                  </a:cubicBezTo>
                  <a:cubicBezTo>
                    <a:pt x="109281" y="155"/>
                    <a:pt x="59815" y="-17954"/>
                    <a:pt x="30684" y="22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15497973" y="1156682"/>
              <a:ext cx="141249" cy="123913"/>
            </a:xfrm>
            <a:custGeom>
              <a:rect b="b" l="l" r="r" t="t"/>
              <a:pathLst>
                <a:path extrusionOk="0" h="123913" w="141249">
                  <a:moveTo>
                    <a:pt x="130491" y="10398"/>
                  </a:moveTo>
                  <a:cubicBezTo>
                    <a:pt x="108270" y="-13291"/>
                    <a:pt x="39810" y="6628"/>
                    <a:pt x="27468" y="38708"/>
                  </a:cubicBezTo>
                  <a:cubicBezTo>
                    <a:pt x="-22652" y="78785"/>
                    <a:pt x="3354" y="128525"/>
                    <a:pt x="45406" y="123571"/>
                  </a:cubicBezTo>
                  <a:cubicBezTo>
                    <a:pt x="109768" y="115996"/>
                    <a:pt x="165360" y="47562"/>
                    <a:pt x="130491" y="103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15590972" y="1305767"/>
              <a:ext cx="88225" cy="71781"/>
            </a:xfrm>
            <a:custGeom>
              <a:rect b="b" l="l" r="r" t="t"/>
              <a:pathLst>
                <a:path extrusionOk="0" h="71781" w="88225">
                  <a:moveTo>
                    <a:pt x="87877" y="16807"/>
                  </a:moveTo>
                  <a:cubicBezTo>
                    <a:pt x="82253" y="-6780"/>
                    <a:pt x="35320" y="-9788"/>
                    <a:pt x="3391" y="35672"/>
                  </a:cubicBezTo>
                  <a:cubicBezTo>
                    <a:pt x="-10987" y="56149"/>
                    <a:pt x="22644" y="85058"/>
                    <a:pt x="61136" y="65016"/>
                  </a:cubicBezTo>
                  <a:cubicBezTo>
                    <a:pt x="79898" y="55244"/>
                    <a:pt x="90307" y="34978"/>
                    <a:pt x="87877" y="168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15419805" y="1333046"/>
              <a:ext cx="93199" cy="73337"/>
            </a:xfrm>
            <a:custGeom>
              <a:rect b="b" l="l" r="r" t="t"/>
              <a:pathLst>
                <a:path extrusionOk="0" h="73337" w="93199">
                  <a:moveTo>
                    <a:pt x="18033" y="18540"/>
                  </a:moveTo>
                  <a:cubicBezTo>
                    <a:pt x="-21493" y="37296"/>
                    <a:pt x="11293" y="92120"/>
                    <a:pt x="46224" y="66756"/>
                  </a:cubicBezTo>
                  <a:cubicBezTo>
                    <a:pt x="60180" y="56623"/>
                    <a:pt x="89672" y="35758"/>
                    <a:pt x="92660" y="19377"/>
                  </a:cubicBezTo>
                  <a:cubicBezTo>
                    <a:pt x="98910" y="-14813"/>
                    <a:pt x="49424" y="3664"/>
                    <a:pt x="18033" y="185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16706322" y="1606413"/>
              <a:ext cx="116672" cy="148857"/>
            </a:xfrm>
            <a:custGeom>
              <a:rect b="b" l="l" r="r" t="t"/>
              <a:pathLst>
                <a:path extrusionOk="0" h="148857" w="116672">
                  <a:moveTo>
                    <a:pt x="47130" y="4483"/>
                  </a:moveTo>
                  <a:cubicBezTo>
                    <a:pt x="23711" y="-10067"/>
                    <a:pt x="-9096" y="11847"/>
                    <a:pt x="2354" y="55027"/>
                  </a:cubicBezTo>
                  <a:cubicBezTo>
                    <a:pt x="2933" y="57211"/>
                    <a:pt x="34678" y="138494"/>
                    <a:pt x="71631" y="147232"/>
                  </a:cubicBezTo>
                  <a:cubicBezTo>
                    <a:pt x="139635" y="163320"/>
                    <a:pt x="129974" y="55938"/>
                    <a:pt x="47130" y="44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16869477" y="1668833"/>
              <a:ext cx="109463" cy="126686"/>
            </a:xfrm>
            <a:custGeom>
              <a:rect b="b" l="l" r="r" t="t"/>
              <a:pathLst>
                <a:path extrusionOk="0" h="126686" w="109463">
                  <a:moveTo>
                    <a:pt x="107212" y="79995"/>
                  </a:moveTo>
                  <a:cubicBezTo>
                    <a:pt x="58727" y="-61836"/>
                    <a:pt x="-31525" y="18406"/>
                    <a:pt x="11140" y="66847"/>
                  </a:cubicBezTo>
                  <a:cubicBezTo>
                    <a:pt x="47766" y="160726"/>
                    <a:pt x="123449" y="127455"/>
                    <a:pt x="107212" y="7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16850063" y="1804274"/>
              <a:ext cx="68446" cy="85318"/>
            </a:xfrm>
            <a:custGeom>
              <a:rect b="b" l="l" r="r" t="t"/>
              <a:pathLst>
                <a:path extrusionOk="0" h="85318" w="68446">
                  <a:moveTo>
                    <a:pt x="67887" y="52234"/>
                  </a:moveTo>
                  <a:cubicBezTo>
                    <a:pt x="65117" y="34588"/>
                    <a:pt x="29852" y="2991"/>
                    <a:pt x="21717" y="745"/>
                  </a:cubicBezTo>
                  <a:cubicBezTo>
                    <a:pt x="-6202" y="-6938"/>
                    <a:pt x="-7176" y="46701"/>
                    <a:pt x="18646" y="74515"/>
                  </a:cubicBezTo>
                  <a:cubicBezTo>
                    <a:pt x="36878" y="94135"/>
                    <a:pt x="73395" y="87220"/>
                    <a:pt x="67887" y="522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15568539" y="498740"/>
              <a:ext cx="130293" cy="113948"/>
            </a:xfrm>
            <a:custGeom>
              <a:rect b="b" l="l" r="r" t="t"/>
              <a:pathLst>
                <a:path extrusionOk="0" h="113948" w="130293">
                  <a:moveTo>
                    <a:pt x="127826" y="65025"/>
                  </a:moveTo>
                  <a:cubicBezTo>
                    <a:pt x="116825" y="31087"/>
                    <a:pt x="57651" y="-8296"/>
                    <a:pt x="25484" y="1531"/>
                  </a:cubicBezTo>
                  <a:cubicBezTo>
                    <a:pt x="1616" y="8827"/>
                    <a:pt x="-9794" y="39042"/>
                    <a:pt x="10459" y="58118"/>
                  </a:cubicBezTo>
                  <a:cubicBezTo>
                    <a:pt x="31420" y="133555"/>
                    <a:pt x="148651" y="129247"/>
                    <a:pt x="127826" y="650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15473763" y="540930"/>
              <a:ext cx="73749" cy="69526"/>
            </a:xfrm>
            <a:custGeom>
              <a:rect b="b" l="l" r="r" t="t"/>
              <a:pathLst>
                <a:path extrusionOk="0" h="69526" w="73749">
                  <a:moveTo>
                    <a:pt x="73273" y="31084"/>
                  </a:moveTo>
                  <a:cubicBezTo>
                    <a:pt x="68698" y="11873"/>
                    <a:pt x="47533" y="9110"/>
                    <a:pt x="40671" y="5401"/>
                  </a:cubicBezTo>
                  <a:cubicBezTo>
                    <a:pt x="11165" y="-10517"/>
                    <a:pt x="-10708" y="10641"/>
                    <a:pt x="5528" y="44164"/>
                  </a:cubicBezTo>
                  <a:cubicBezTo>
                    <a:pt x="23957" y="82294"/>
                    <a:pt x="79441" y="77027"/>
                    <a:pt x="73273" y="31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17262709" y="928451"/>
              <a:ext cx="99338" cy="78237"/>
            </a:xfrm>
            <a:custGeom>
              <a:rect b="b" l="l" r="r" t="t"/>
              <a:pathLst>
                <a:path extrusionOk="0" h="78237" w="99338">
                  <a:moveTo>
                    <a:pt x="88233" y="16066"/>
                  </a:moveTo>
                  <a:cubicBezTo>
                    <a:pt x="72786" y="-14463"/>
                    <a:pt x="14606" y="5770"/>
                    <a:pt x="6954" y="17597"/>
                  </a:cubicBezTo>
                  <a:cubicBezTo>
                    <a:pt x="-14171" y="40667"/>
                    <a:pt x="16008" y="82010"/>
                    <a:pt x="54827" y="77961"/>
                  </a:cubicBezTo>
                  <a:cubicBezTo>
                    <a:pt x="107438" y="72442"/>
                    <a:pt x="105988" y="28806"/>
                    <a:pt x="88233" y="160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16270252" y="-77940"/>
              <a:ext cx="77860" cy="130082"/>
            </a:xfrm>
            <a:custGeom>
              <a:rect b="b" l="l" r="r" t="t"/>
              <a:pathLst>
                <a:path extrusionOk="0" h="130082" w="77860">
                  <a:moveTo>
                    <a:pt x="75962" y="60476"/>
                  </a:moveTo>
                  <a:cubicBezTo>
                    <a:pt x="65178" y="-5774"/>
                    <a:pt x="-14814" y="-35622"/>
                    <a:pt x="2424" y="66261"/>
                  </a:cubicBezTo>
                  <a:cubicBezTo>
                    <a:pt x="9279" y="106834"/>
                    <a:pt x="24168" y="144012"/>
                    <a:pt x="60283" y="124936"/>
                  </a:cubicBezTo>
                  <a:cubicBezTo>
                    <a:pt x="79931" y="114558"/>
                    <a:pt x="79522" y="82423"/>
                    <a:pt x="75962" y="604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15852777" y="147317"/>
              <a:ext cx="162724" cy="239015"/>
            </a:xfrm>
            <a:custGeom>
              <a:rect b="b" l="l" r="r" t="t"/>
              <a:pathLst>
                <a:path extrusionOk="0" h="239015" w="162724">
                  <a:moveTo>
                    <a:pt x="162051" y="226600"/>
                  </a:moveTo>
                  <a:cubicBezTo>
                    <a:pt x="149450" y="196181"/>
                    <a:pt x="46284" y="21692"/>
                    <a:pt x="19999" y="2310"/>
                  </a:cubicBezTo>
                  <a:cubicBezTo>
                    <a:pt x="9801" y="-5210"/>
                    <a:pt x="-1936" y="7162"/>
                    <a:pt x="270" y="17472"/>
                  </a:cubicBezTo>
                  <a:cubicBezTo>
                    <a:pt x="5825" y="43441"/>
                    <a:pt x="122355" y="211894"/>
                    <a:pt x="145379" y="236305"/>
                  </a:cubicBezTo>
                  <a:cubicBezTo>
                    <a:pt x="151812" y="243117"/>
                    <a:pt x="165966" y="236053"/>
                    <a:pt x="162051" y="22660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15513933" y="898571"/>
              <a:ext cx="293927" cy="39389"/>
            </a:xfrm>
            <a:custGeom>
              <a:rect b="b" l="l" r="r" t="t"/>
              <a:pathLst>
                <a:path extrusionOk="0" h="39389" w="293927">
                  <a:moveTo>
                    <a:pt x="288892" y="7394"/>
                  </a:moveTo>
                  <a:cubicBezTo>
                    <a:pt x="257365" y="-6210"/>
                    <a:pt x="51925" y="2664"/>
                    <a:pt x="16994" y="5046"/>
                  </a:cubicBezTo>
                  <a:cubicBezTo>
                    <a:pt x="-7085" y="6686"/>
                    <a:pt x="-4199" y="40550"/>
                    <a:pt x="16994" y="39359"/>
                  </a:cubicBezTo>
                  <a:cubicBezTo>
                    <a:pt x="243865" y="26068"/>
                    <a:pt x="267502" y="33370"/>
                    <a:pt x="286462" y="25979"/>
                  </a:cubicBezTo>
                  <a:cubicBezTo>
                    <a:pt x="293508" y="23230"/>
                    <a:pt x="297831" y="11246"/>
                    <a:pt x="288892" y="739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15911705" y="1435153"/>
              <a:ext cx="151257" cy="236990"/>
            </a:xfrm>
            <a:custGeom>
              <a:rect b="b" l="l" r="r" t="t"/>
              <a:pathLst>
                <a:path extrusionOk="0" h="236990" w="151257">
                  <a:moveTo>
                    <a:pt x="136217" y="3037"/>
                  </a:moveTo>
                  <a:cubicBezTo>
                    <a:pt x="88821" y="62074"/>
                    <a:pt x="42875" y="135762"/>
                    <a:pt x="5506" y="202386"/>
                  </a:cubicBezTo>
                  <a:cubicBezTo>
                    <a:pt x="-10696" y="231255"/>
                    <a:pt x="13050" y="242252"/>
                    <a:pt x="22982" y="234657"/>
                  </a:cubicBezTo>
                  <a:cubicBezTo>
                    <a:pt x="41874" y="220209"/>
                    <a:pt x="149962" y="14593"/>
                    <a:pt x="150309" y="13912"/>
                  </a:cubicBezTo>
                  <a:cubicBezTo>
                    <a:pt x="154673" y="5392"/>
                    <a:pt x="142943" y="-5347"/>
                    <a:pt x="136217" y="303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16559152" y="1596625"/>
              <a:ext cx="64620" cy="308988"/>
            </a:xfrm>
            <a:custGeom>
              <a:rect b="b" l="l" r="r" t="t"/>
              <a:pathLst>
                <a:path extrusionOk="0" h="308988" w="64620">
                  <a:moveTo>
                    <a:pt x="60042" y="256861"/>
                  </a:moveTo>
                  <a:cubicBezTo>
                    <a:pt x="29591" y="73975"/>
                    <a:pt x="35582" y="35545"/>
                    <a:pt x="20577" y="4689"/>
                  </a:cubicBezTo>
                  <a:cubicBezTo>
                    <a:pt x="16758" y="-3171"/>
                    <a:pt x="5450" y="-285"/>
                    <a:pt x="3081" y="6976"/>
                  </a:cubicBezTo>
                  <a:cubicBezTo>
                    <a:pt x="-10433" y="48345"/>
                    <a:pt x="24451" y="304505"/>
                    <a:pt x="31742" y="300313"/>
                  </a:cubicBezTo>
                  <a:cubicBezTo>
                    <a:pt x="38788" y="313740"/>
                    <a:pt x="59429" y="310957"/>
                    <a:pt x="63405" y="296264"/>
                  </a:cubicBezTo>
                  <a:cubicBezTo>
                    <a:pt x="66829" y="283661"/>
                    <a:pt x="62146" y="269485"/>
                    <a:pt x="60042" y="25686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16983288" y="1185470"/>
              <a:ext cx="227062" cy="183437"/>
            </a:xfrm>
            <a:custGeom>
              <a:rect b="b" l="l" r="r" t="t"/>
              <a:pathLst>
                <a:path extrusionOk="0" h="183437" w="227062">
                  <a:moveTo>
                    <a:pt x="207792" y="141916"/>
                  </a:moveTo>
                  <a:cubicBezTo>
                    <a:pt x="39624" y="-19160"/>
                    <a:pt x="-71268" y="-38310"/>
                    <a:pt x="53444" y="60123"/>
                  </a:cubicBezTo>
                  <a:cubicBezTo>
                    <a:pt x="147801" y="134594"/>
                    <a:pt x="222885" y="214325"/>
                    <a:pt x="226990" y="171342"/>
                  </a:cubicBezTo>
                  <a:cubicBezTo>
                    <a:pt x="228127" y="159460"/>
                    <a:pt x="215607" y="149402"/>
                    <a:pt x="207792" y="141916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17069027" y="556050"/>
              <a:ext cx="277558" cy="77078"/>
            </a:xfrm>
            <a:custGeom>
              <a:rect b="b" l="l" r="r" t="t"/>
              <a:pathLst>
                <a:path extrusionOk="0" h="77078" w="277558">
                  <a:moveTo>
                    <a:pt x="2671" y="63159"/>
                  </a:moveTo>
                  <a:cubicBezTo>
                    <a:pt x="-30551" y="106897"/>
                    <a:pt x="256801" y="34849"/>
                    <a:pt x="270778" y="20775"/>
                  </a:cubicBezTo>
                  <a:cubicBezTo>
                    <a:pt x="326336" y="-35151"/>
                    <a:pt x="22802" y="36639"/>
                    <a:pt x="2671" y="63159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16613233" y="98130"/>
              <a:ext cx="77110" cy="215727"/>
            </a:xfrm>
            <a:custGeom>
              <a:rect b="b" l="l" r="r" t="t"/>
              <a:pathLst>
                <a:path extrusionOk="0" h="215727" w="77110">
                  <a:moveTo>
                    <a:pt x="75551" y="9657"/>
                  </a:moveTo>
                  <a:cubicBezTo>
                    <a:pt x="42403" y="-50216"/>
                    <a:pt x="-1936" y="187181"/>
                    <a:pt x="65" y="204664"/>
                  </a:cubicBezTo>
                  <a:cubicBezTo>
                    <a:pt x="1386" y="216186"/>
                    <a:pt x="14273" y="219718"/>
                    <a:pt x="21251" y="210401"/>
                  </a:cubicBezTo>
                  <a:cubicBezTo>
                    <a:pt x="33526" y="194007"/>
                    <a:pt x="86845" y="30053"/>
                    <a:pt x="75551" y="965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16222528" y="2119446"/>
              <a:ext cx="58308" cy="142210"/>
            </a:xfrm>
            <a:custGeom>
              <a:rect b="b" l="l" r="r" t="t"/>
              <a:pathLst>
                <a:path extrusionOk="0" h="142210" w="58308">
                  <a:moveTo>
                    <a:pt x="42884" y="2007"/>
                  </a:moveTo>
                  <a:cubicBezTo>
                    <a:pt x="17776" y="14352"/>
                    <a:pt x="-25093" y="171222"/>
                    <a:pt x="19172" y="137461"/>
                  </a:cubicBezTo>
                  <a:cubicBezTo>
                    <a:pt x="26756" y="131683"/>
                    <a:pt x="85637" y="-19001"/>
                    <a:pt x="42884" y="200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16164963" y="2145204"/>
              <a:ext cx="43219" cy="79197"/>
            </a:xfrm>
            <a:custGeom>
              <a:rect b="b" l="l" r="r" t="t"/>
              <a:pathLst>
                <a:path extrusionOk="0" h="79197" w="43219">
                  <a:moveTo>
                    <a:pt x="43182" y="10005"/>
                  </a:moveTo>
                  <a:cubicBezTo>
                    <a:pt x="44026" y="1763"/>
                    <a:pt x="30363" y="-7308"/>
                    <a:pt x="22711" y="9324"/>
                  </a:cubicBezTo>
                  <a:cubicBezTo>
                    <a:pt x="19899" y="14829"/>
                    <a:pt x="13915" y="29087"/>
                    <a:pt x="5337" y="45352"/>
                  </a:cubicBezTo>
                  <a:cubicBezTo>
                    <a:pt x="-16114" y="86095"/>
                    <a:pt x="33372" y="106218"/>
                    <a:pt x="43182" y="10005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16044741" y="2134843"/>
              <a:ext cx="44819" cy="61753"/>
            </a:xfrm>
            <a:custGeom>
              <a:rect b="b" l="l" r="r" t="t"/>
              <a:pathLst>
                <a:path extrusionOk="0" h="61753" w="44819">
                  <a:moveTo>
                    <a:pt x="10677" y="20658"/>
                  </a:moveTo>
                  <a:cubicBezTo>
                    <a:pt x="-17773" y="59095"/>
                    <a:pt x="17914" y="76020"/>
                    <a:pt x="33442" y="47430"/>
                  </a:cubicBezTo>
                  <a:cubicBezTo>
                    <a:pt x="57733" y="2658"/>
                    <a:pt x="39835" y="-18731"/>
                    <a:pt x="10677" y="20658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17597688" y="838622"/>
              <a:ext cx="170229" cy="67144"/>
            </a:xfrm>
            <a:custGeom>
              <a:rect b="b" l="l" r="r" t="t"/>
              <a:pathLst>
                <a:path extrusionOk="0" h="67144" w="170229">
                  <a:moveTo>
                    <a:pt x="168764" y="44668"/>
                  </a:moveTo>
                  <a:cubicBezTo>
                    <a:pt x="162392" y="25048"/>
                    <a:pt x="143310" y="24735"/>
                    <a:pt x="90120" y="11403"/>
                  </a:cubicBezTo>
                  <a:cubicBezTo>
                    <a:pt x="-26369" y="-17798"/>
                    <a:pt x="-14932" y="15698"/>
                    <a:pt x="40328" y="38087"/>
                  </a:cubicBezTo>
                  <a:cubicBezTo>
                    <a:pt x="84347" y="55910"/>
                    <a:pt x="183421" y="89835"/>
                    <a:pt x="168764" y="44668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6" name="Google Shape;1136;p25"/>
            <p:cNvGrpSpPr/>
            <p:nvPr/>
          </p:nvGrpSpPr>
          <p:grpSpPr>
            <a:xfrm>
              <a:off x="17648473" y="943046"/>
              <a:ext cx="94380" cy="42061"/>
              <a:chOff x="17648473" y="943046"/>
              <a:chExt cx="94380" cy="42061"/>
            </a:xfrm>
          </p:grpSpPr>
          <p:sp>
            <p:nvSpPr>
              <p:cNvPr id="1137" name="Google Shape;1137;p25"/>
              <p:cNvSpPr/>
              <p:nvPr/>
            </p:nvSpPr>
            <p:spPr>
              <a:xfrm>
                <a:off x="17659113" y="969644"/>
                <a:ext cx="932" cy="707"/>
              </a:xfrm>
              <a:custGeom>
                <a:rect b="b" l="l" r="r" t="t"/>
                <a:pathLst>
                  <a:path extrusionOk="0" h="707" w="932">
                    <a:moveTo>
                      <a:pt x="932" y="707"/>
                    </a:moveTo>
                    <a:cubicBezTo>
                      <a:pt x="721" y="564"/>
                      <a:pt x="538" y="381"/>
                      <a:pt x="333" y="224"/>
                    </a:cubicBezTo>
                    <a:cubicBezTo>
                      <a:pt x="-177" y="-130"/>
                      <a:pt x="-191" y="-130"/>
                      <a:pt x="932" y="707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25"/>
              <p:cNvSpPr/>
              <p:nvPr/>
            </p:nvSpPr>
            <p:spPr>
              <a:xfrm>
                <a:off x="17648473" y="943046"/>
                <a:ext cx="94380" cy="42061"/>
              </a:xfrm>
              <a:custGeom>
                <a:rect b="b" l="l" r="r" t="t"/>
                <a:pathLst>
                  <a:path extrusionOk="0" h="42061" w="94380">
                    <a:moveTo>
                      <a:pt x="85273" y="7011"/>
                    </a:moveTo>
                    <a:cubicBezTo>
                      <a:pt x="76920" y="1227"/>
                      <a:pt x="32022" y="-4272"/>
                      <a:pt x="8399" y="4861"/>
                    </a:cubicBezTo>
                    <a:cubicBezTo>
                      <a:pt x="-4965" y="5133"/>
                      <a:pt x="-7123" y="26304"/>
                      <a:pt x="38115" y="36737"/>
                    </a:cubicBezTo>
                    <a:cubicBezTo>
                      <a:pt x="48354" y="39098"/>
                      <a:pt x="71698" y="44271"/>
                      <a:pt x="80821" y="41018"/>
                    </a:cubicBezTo>
                    <a:cubicBezTo>
                      <a:pt x="96669" y="35376"/>
                      <a:pt x="99236" y="16682"/>
                      <a:pt x="85273" y="7011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25"/>
              <p:cNvSpPr/>
              <p:nvPr/>
            </p:nvSpPr>
            <p:spPr>
              <a:xfrm>
                <a:off x="17662323" y="945287"/>
                <a:ext cx="995" cy="411"/>
              </a:xfrm>
              <a:custGeom>
                <a:rect b="b" l="l" r="r" t="t"/>
                <a:pathLst>
                  <a:path extrusionOk="0" h="411" w="995">
                    <a:moveTo>
                      <a:pt x="349" y="299"/>
                    </a:moveTo>
                    <a:cubicBezTo>
                      <a:pt x="560" y="204"/>
                      <a:pt x="785" y="82"/>
                      <a:pt x="995" y="0"/>
                    </a:cubicBezTo>
                    <a:cubicBezTo>
                      <a:pt x="-209" y="476"/>
                      <a:pt x="-182" y="483"/>
                      <a:pt x="349" y="299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0" name="Google Shape;1140;p25"/>
            <p:cNvGrpSpPr/>
            <p:nvPr/>
          </p:nvGrpSpPr>
          <p:grpSpPr>
            <a:xfrm>
              <a:off x="17620852" y="1076525"/>
              <a:ext cx="80987" cy="55861"/>
              <a:chOff x="17620852" y="1076525"/>
              <a:chExt cx="80987" cy="55861"/>
            </a:xfrm>
          </p:grpSpPr>
          <p:sp>
            <p:nvSpPr>
              <p:cNvPr id="1141" name="Google Shape;1141;p25"/>
              <p:cNvSpPr/>
              <p:nvPr/>
            </p:nvSpPr>
            <p:spPr>
              <a:xfrm>
                <a:off x="17628572" y="1077078"/>
                <a:ext cx="1158" cy="504"/>
              </a:xfrm>
              <a:custGeom>
                <a:rect b="b" l="l" r="r" t="t"/>
                <a:pathLst>
                  <a:path extrusionOk="0" h="504" w="1158">
                    <a:moveTo>
                      <a:pt x="694" y="246"/>
                    </a:moveTo>
                    <a:cubicBezTo>
                      <a:pt x="1273" y="-13"/>
                      <a:pt x="1566" y="-237"/>
                      <a:pt x="0" y="505"/>
                    </a:cubicBezTo>
                    <a:cubicBezTo>
                      <a:pt x="422" y="375"/>
                      <a:pt x="238" y="443"/>
                      <a:pt x="694" y="246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25"/>
              <p:cNvSpPr/>
              <p:nvPr/>
            </p:nvSpPr>
            <p:spPr>
              <a:xfrm>
                <a:off x="17620852" y="1076525"/>
                <a:ext cx="80987" cy="55861"/>
              </a:xfrm>
              <a:custGeom>
                <a:rect b="b" l="l" r="r" t="t"/>
                <a:pathLst>
                  <a:path extrusionOk="0" h="55861" w="80987">
                    <a:moveTo>
                      <a:pt x="80128" y="33465"/>
                    </a:moveTo>
                    <a:cubicBezTo>
                      <a:pt x="64375" y="-8245"/>
                      <a:pt x="-65097" y="-18542"/>
                      <a:pt x="42093" y="46967"/>
                    </a:cubicBezTo>
                    <a:cubicBezTo>
                      <a:pt x="48921" y="51138"/>
                      <a:pt x="53605" y="55228"/>
                      <a:pt x="63081" y="55834"/>
                    </a:cubicBezTo>
                    <a:cubicBezTo>
                      <a:pt x="73858" y="56521"/>
                      <a:pt x="84056" y="43877"/>
                      <a:pt x="80128" y="33465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3" name="Google Shape;1143;p25"/>
            <p:cNvSpPr/>
            <p:nvPr/>
          </p:nvSpPr>
          <p:spPr>
            <a:xfrm>
              <a:off x="17579363" y="1189916"/>
              <a:ext cx="58682" cy="78764"/>
            </a:xfrm>
            <a:custGeom>
              <a:rect b="b" l="l" r="r" t="t"/>
              <a:pathLst>
                <a:path extrusionOk="0" h="78764" w="58682">
                  <a:moveTo>
                    <a:pt x="57045" y="52349"/>
                  </a:moveTo>
                  <a:cubicBezTo>
                    <a:pt x="52865" y="41950"/>
                    <a:pt x="29235" y="2200"/>
                    <a:pt x="14101" y="1390"/>
                  </a:cubicBezTo>
                  <a:cubicBezTo>
                    <a:pt x="-16514" y="-10873"/>
                    <a:pt x="9104" y="61631"/>
                    <a:pt x="30753" y="76120"/>
                  </a:cubicBezTo>
                  <a:cubicBezTo>
                    <a:pt x="43490" y="84647"/>
                    <a:pt x="64745" y="71444"/>
                    <a:pt x="57045" y="52349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25"/>
            <p:cNvSpPr/>
            <p:nvPr/>
          </p:nvSpPr>
          <p:spPr>
            <a:xfrm>
              <a:off x="16283906" y="-456245"/>
              <a:ext cx="46729" cy="134983"/>
            </a:xfrm>
            <a:custGeom>
              <a:rect b="b" l="l" r="r" t="t"/>
              <a:pathLst>
                <a:path extrusionOk="0" h="134983" w="46729">
                  <a:moveTo>
                    <a:pt x="45165" y="80153"/>
                  </a:moveTo>
                  <a:cubicBezTo>
                    <a:pt x="36457" y="-22070"/>
                    <a:pt x="8028" y="-2913"/>
                    <a:pt x="1867" y="11773"/>
                  </a:cubicBezTo>
                  <a:cubicBezTo>
                    <a:pt x="-2456" y="22077"/>
                    <a:pt x="1853" y="34626"/>
                    <a:pt x="3555" y="66822"/>
                  </a:cubicBezTo>
                  <a:cubicBezTo>
                    <a:pt x="6074" y="114296"/>
                    <a:pt x="710" y="113806"/>
                    <a:pt x="4284" y="122278"/>
                  </a:cubicBezTo>
                  <a:cubicBezTo>
                    <a:pt x="12725" y="142279"/>
                    <a:pt x="40433" y="137134"/>
                    <a:pt x="45206" y="117508"/>
                  </a:cubicBezTo>
                  <a:cubicBezTo>
                    <a:pt x="48085" y="105714"/>
                    <a:pt x="46186" y="92104"/>
                    <a:pt x="45165" y="80153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25"/>
            <p:cNvSpPr/>
            <p:nvPr/>
          </p:nvSpPr>
          <p:spPr>
            <a:xfrm>
              <a:off x="16192016" y="-417304"/>
              <a:ext cx="52415" cy="89301"/>
            </a:xfrm>
            <a:custGeom>
              <a:rect b="b" l="l" r="r" t="t"/>
              <a:pathLst>
                <a:path extrusionOk="0" h="89301" w="52415">
                  <a:moveTo>
                    <a:pt x="51284" y="49780"/>
                  </a:moveTo>
                  <a:cubicBezTo>
                    <a:pt x="40548" y="-11025"/>
                    <a:pt x="-6345" y="-11345"/>
                    <a:pt x="722" y="23131"/>
                  </a:cubicBezTo>
                  <a:cubicBezTo>
                    <a:pt x="728" y="23178"/>
                    <a:pt x="7523" y="37817"/>
                    <a:pt x="12513" y="69564"/>
                  </a:cubicBezTo>
                  <a:cubicBezTo>
                    <a:pt x="17108" y="98724"/>
                    <a:pt x="59855" y="98303"/>
                    <a:pt x="51284" y="4978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6" name="Google Shape;1146;p25"/>
            <p:cNvGrpSpPr/>
            <p:nvPr/>
          </p:nvGrpSpPr>
          <p:grpSpPr>
            <a:xfrm>
              <a:off x="16084694" y="-387584"/>
              <a:ext cx="45630" cy="80481"/>
              <a:chOff x="16084694" y="-387584"/>
              <a:chExt cx="45630" cy="80481"/>
            </a:xfrm>
          </p:grpSpPr>
          <p:sp>
            <p:nvSpPr>
              <p:cNvPr id="1147" name="Google Shape;1147;p25"/>
              <p:cNvSpPr/>
              <p:nvPr/>
            </p:nvSpPr>
            <p:spPr>
              <a:xfrm>
                <a:off x="16084694" y="-387584"/>
                <a:ext cx="45630" cy="80481"/>
              </a:xfrm>
              <a:custGeom>
                <a:rect b="b" l="l" r="r" t="t"/>
                <a:pathLst>
                  <a:path extrusionOk="0" h="80481" w="45630">
                    <a:moveTo>
                      <a:pt x="42587" y="41844"/>
                    </a:moveTo>
                    <a:cubicBezTo>
                      <a:pt x="37468" y="27887"/>
                      <a:pt x="29768" y="-1812"/>
                      <a:pt x="15649" y="87"/>
                    </a:cubicBezTo>
                    <a:cubicBezTo>
                      <a:pt x="3708" y="1693"/>
                      <a:pt x="-493" y="23552"/>
                      <a:pt x="45" y="35686"/>
                    </a:cubicBezTo>
                    <a:cubicBezTo>
                      <a:pt x="2973" y="101711"/>
                      <a:pt x="59130" y="86896"/>
                      <a:pt x="42587" y="41844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25"/>
              <p:cNvSpPr/>
              <p:nvPr/>
            </p:nvSpPr>
            <p:spPr>
              <a:xfrm>
                <a:off x="16113297" y="-379168"/>
                <a:ext cx="578" cy="728"/>
              </a:xfrm>
              <a:custGeom>
                <a:rect b="b" l="l" r="r" t="t"/>
                <a:pathLst>
                  <a:path extrusionOk="0" h="728" w="578">
                    <a:moveTo>
                      <a:pt x="0" y="0"/>
                    </a:moveTo>
                    <a:cubicBezTo>
                      <a:pt x="279" y="395"/>
                      <a:pt x="511" y="694"/>
                      <a:pt x="579" y="728"/>
                    </a:cubicBezTo>
                    <a:cubicBezTo>
                      <a:pt x="306" y="381"/>
                      <a:pt x="191" y="238"/>
                      <a:pt x="0" y="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9" name="Google Shape;1149;p25"/>
            <p:cNvSpPr/>
            <p:nvPr/>
          </p:nvSpPr>
          <p:spPr>
            <a:xfrm>
              <a:off x="15976152" y="-321056"/>
              <a:ext cx="67901" cy="62903"/>
            </a:xfrm>
            <a:custGeom>
              <a:rect b="b" l="l" r="r" t="t"/>
              <a:pathLst>
                <a:path extrusionOk="0" h="62903" w="67901">
                  <a:moveTo>
                    <a:pt x="66453" y="34884"/>
                  </a:moveTo>
                  <a:cubicBezTo>
                    <a:pt x="53478" y="-2233"/>
                    <a:pt x="2555" y="-8480"/>
                    <a:pt x="36" y="10221"/>
                  </a:cubicBezTo>
                  <a:cubicBezTo>
                    <a:pt x="-965" y="17639"/>
                    <a:pt x="19193" y="32270"/>
                    <a:pt x="27710" y="46078"/>
                  </a:cubicBezTo>
                  <a:cubicBezTo>
                    <a:pt x="47888" y="78764"/>
                    <a:pt x="74412" y="57641"/>
                    <a:pt x="66453" y="3488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25"/>
            <p:cNvSpPr/>
            <p:nvPr/>
          </p:nvSpPr>
          <p:spPr>
            <a:xfrm>
              <a:off x="17137148" y="1945763"/>
              <a:ext cx="56245" cy="64910"/>
            </a:xfrm>
            <a:custGeom>
              <a:rect b="b" l="l" r="r" t="t"/>
              <a:pathLst>
                <a:path extrusionOk="0" h="64910" w="56245">
                  <a:moveTo>
                    <a:pt x="55599" y="37801"/>
                  </a:moveTo>
                  <a:cubicBezTo>
                    <a:pt x="53019" y="24163"/>
                    <a:pt x="27530" y="-2147"/>
                    <a:pt x="13357" y="140"/>
                  </a:cubicBezTo>
                  <a:cubicBezTo>
                    <a:pt x="3928" y="-187"/>
                    <a:pt x="-1981" y="9211"/>
                    <a:pt x="612" y="16500"/>
                  </a:cubicBezTo>
                  <a:cubicBezTo>
                    <a:pt x="1388" y="24578"/>
                    <a:pt x="5249" y="24455"/>
                    <a:pt x="16638" y="48431"/>
                  </a:cubicBezTo>
                  <a:cubicBezTo>
                    <a:pt x="29641" y="75775"/>
                    <a:pt x="61134" y="66921"/>
                    <a:pt x="55599" y="3780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17082769" y="1996142"/>
              <a:ext cx="49143" cy="62129"/>
            </a:xfrm>
            <a:custGeom>
              <a:rect b="b" l="l" r="r" t="t"/>
              <a:pathLst>
                <a:path extrusionOk="0" h="62129" w="49143">
                  <a:moveTo>
                    <a:pt x="49144" y="45573"/>
                  </a:moveTo>
                  <a:cubicBezTo>
                    <a:pt x="49178" y="36903"/>
                    <a:pt x="6254" y="-19309"/>
                    <a:pt x="284" y="6912"/>
                  </a:cubicBezTo>
                  <a:cubicBezTo>
                    <a:pt x="-730" y="11363"/>
                    <a:pt x="1291" y="13302"/>
                    <a:pt x="1400" y="15589"/>
                  </a:cubicBezTo>
                  <a:cubicBezTo>
                    <a:pt x="6213" y="78940"/>
                    <a:pt x="49076" y="65506"/>
                    <a:pt x="49144" y="45573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2" name="Google Shape;1152;p25"/>
            <p:cNvGrpSpPr/>
            <p:nvPr/>
          </p:nvGrpSpPr>
          <p:grpSpPr>
            <a:xfrm>
              <a:off x="17291052" y="-105050"/>
              <a:ext cx="60477" cy="73666"/>
              <a:chOff x="17291052" y="-105050"/>
              <a:chExt cx="60477" cy="73666"/>
            </a:xfrm>
          </p:grpSpPr>
          <p:sp>
            <p:nvSpPr>
              <p:cNvPr id="1153" name="Google Shape;1153;p25"/>
              <p:cNvSpPr/>
              <p:nvPr/>
            </p:nvSpPr>
            <p:spPr>
              <a:xfrm>
                <a:off x="17327130" y="-88634"/>
                <a:ext cx="181" cy="191"/>
              </a:xfrm>
              <a:custGeom>
                <a:rect b="b" l="l" r="r" t="t"/>
                <a:pathLst>
                  <a:path extrusionOk="0" h="191" w="181">
                    <a:moveTo>
                      <a:pt x="182" y="0"/>
                    </a:moveTo>
                    <a:cubicBezTo>
                      <a:pt x="-84" y="279"/>
                      <a:pt x="-36" y="231"/>
                      <a:pt x="182" y="0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25"/>
              <p:cNvSpPr/>
              <p:nvPr/>
            </p:nvSpPr>
            <p:spPr>
              <a:xfrm>
                <a:off x="17291052" y="-105050"/>
                <a:ext cx="60477" cy="73666"/>
              </a:xfrm>
              <a:custGeom>
                <a:rect b="b" l="l" r="r" t="t"/>
                <a:pathLst>
                  <a:path extrusionOk="0" h="73666" w="60477">
                    <a:moveTo>
                      <a:pt x="40066" y="11965"/>
                    </a:moveTo>
                    <a:cubicBezTo>
                      <a:pt x="39160" y="12829"/>
                      <a:pt x="34014" y="18723"/>
                      <a:pt x="37336" y="15313"/>
                    </a:cubicBezTo>
                    <a:cubicBezTo>
                      <a:pt x="3215" y="50354"/>
                      <a:pt x="3487" y="43086"/>
                      <a:pt x="621" y="53049"/>
                    </a:cubicBezTo>
                    <a:cubicBezTo>
                      <a:pt x="-3531" y="67503"/>
                      <a:pt x="13556" y="86347"/>
                      <a:pt x="39140" y="61760"/>
                    </a:cubicBezTo>
                    <a:cubicBezTo>
                      <a:pt x="70939" y="31217"/>
                      <a:pt x="63757" y="-24512"/>
                      <a:pt x="40066" y="11965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5" name="Google Shape;1155;p25"/>
            <p:cNvSpPr/>
            <p:nvPr/>
          </p:nvSpPr>
          <p:spPr>
            <a:xfrm>
              <a:off x="17341177" y="-43949"/>
              <a:ext cx="39010" cy="43907"/>
            </a:xfrm>
            <a:custGeom>
              <a:rect b="b" l="l" r="r" t="t"/>
              <a:pathLst>
                <a:path extrusionOk="0" h="43907" w="39010">
                  <a:moveTo>
                    <a:pt x="2759" y="22804"/>
                  </a:moveTo>
                  <a:cubicBezTo>
                    <a:pt x="-6288" y="39436"/>
                    <a:pt x="8614" y="51250"/>
                    <a:pt x="22897" y="38585"/>
                  </a:cubicBezTo>
                  <a:cubicBezTo>
                    <a:pt x="58801" y="6668"/>
                    <a:pt x="26893" y="-21295"/>
                    <a:pt x="2759" y="2280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5"/>
            <p:cNvSpPr/>
            <p:nvPr/>
          </p:nvSpPr>
          <p:spPr>
            <a:xfrm>
              <a:off x="15331978" y="256886"/>
              <a:ext cx="81289" cy="76661"/>
            </a:xfrm>
            <a:custGeom>
              <a:rect b="b" l="l" r="r" t="t"/>
              <a:pathLst>
                <a:path extrusionOk="0" h="76661" w="81289">
                  <a:moveTo>
                    <a:pt x="80956" y="47371"/>
                  </a:moveTo>
                  <a:cubicBezTo>
                    <a:pt x="77620" y="35482"/>
                    <a:pt x="46195" y="13018"/>
                    <a:pt x="37760" y="7342"/>
                  </a:cubicBezTo>
                  <a:cubicBezTo>
                    <a:pt x="9862" y="-11427"/>
                    <a:pt x="-3216" y="10309"/>
                    <a:pt x="671" y="22307"/>
                  </a:cubicBezTo>
                  <a:cubicBezTo>
                    <a:pt x="2482" y="27908"/>
                    <a:pt x="28754" y="61009"/>
                    <a:pt x="47121" y="73368"/>
                  </a:cubicBezTo>
                  <a:cubicBezTo>
                    <a:pt x="60328" y="82249"/>
                    <a:pt x="84401" y="73034"/>
                    <a:pt x="80956" y="4737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7" name="Google Shape;1157;p25"/>
            <p:cNvGrpSpPr/>
            <p:nvPr/>
          </p:nvGrpSpPr>
          <p:grpSpPr>
            <a:xfrm>
              <a:off x="15270331" y="341613"/>
              <a:ext cx="78608" cy="64853"/>
              <a:chOff x="15270331" y="341613"/>
              <a:chExt cx="78608" cy="64853"/>
            </a:xfrm>
          </p:grpSpPr>
          <p:sp>
            <p:nvSpPr>
              <p:cNvPr id="1158" name="Google Shape;1158;p25"/>
              <p:cNvSpPr/>
              <p:nvPr/>
            </p:nvSpPr>
            <p:spPr>
              <a:xfrm>
                <a:off x="15271348" y="355122"/>
                <a:ext cx="371" cy="883"/>
              </a:xfrm>
              <a:custGeom>
                <a:rect b="b" l="l" r="r" t="t"/>
                <a:pathLst>
                  <a:path extrusionOk="0" h="883" w="371">
                    <a:moveTo>
                      <a:pt x="371" y="884"/>
                    </a:moveTo>
                    <a:cubicBezTo>
                      <a:pt x="228" y="652"/>
                      <a:pt x="208" y="387"/>
                      <a:pt x="85" y="149"/>
                    </a:cubicBezTo>
                    <a:cubicBezTo>
                      <a:pt x="-133" y="-328"/>
                      <a:pt x="106" y="455"/>
                      <a:pt x="371" y="884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25"/>
              <p:cNvSpPr/>
              <p:nvPr/>
            </p:nvSpPr>
            <p:spPr>
              <a:xfrm>
                <a:off x="15270331" y="341613"/>
                <a:ext cx="78608" cy="64853"/>
              </a:xfrm>
              <a:custGeom>
                <a:rect b="b" l="l" r="r" t="t"/>
                <a:pathLst>
                  <a:path extrusionOk="0" h="64853" w="78608">
                    <a:moveTo>
                      <a:pt x="72776" y="30609"/>
                    </a:moveTo>
                    <a:cubicBezTo>
                      <a:pt x="69208" y="26152"/>
                      <a:pt x="64422" y="23988"/>
                      <a:pt x="59820" y="24022"/>
                    </a:cubicBezTo>
                    <a:cubicBezTo>
                      <a:pt x="45442" y="16127"/>
                      <a:pt x="37613" y="9873"/>
                      <a:pt x="27524" y="5593"/>
                    </a:cubicBezTo>
                    <a:cubicBezTo>
                      <a:pt x="-252" y="-8433"/>
                      <a:pt x="-1961" y="7614"/>
                      <a:pt x="1103" y="13650"/>
                    </a:cubicBezTo>
                    <a:cubicBezTo>
                      <a:pt x="41494" y="100861"/>
                      <a:pt x="96787" y="55639"/>
                      <a:pt x="72776" y="30609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4" name="Google Shape;1164;p26"/>
          <p:cNvGrpSpPr/>
          <p:nvPr/>
        </p:nvGrpSpPr>
        <p:grpSpPr>
          <a:xfrm>
            <a:off x="4926216" y="1832202"/>
            <a:ext cx="3612488" cy="1499206"/>
            <a:chOff x="0" y="104775"/>
            <a:chExt cx="9633300" cy="3997882"/>
          </a:xfrm>
        </p:grpSpPr>
        <p:sp>
          <p:nvSpPr>
            <p:cNvPr id="1165" name="Google Shape;1165;p26"/>
            <p:cNvSpPr txBox="1"/>
            <p:nvPr/>
          </p:nvSpPr>
          <p:spPr>
            <a:xfrm>
              <a:off x="0" y="104775"/>
              <a:ext cx="96333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Write Your Big Topic or Idea</a:t>
              </a:r>
              <a:endParaRPr sz="7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166" name="Google Shape;1166;p26"/>
            <p:cNvSpPr txBox="1"/>
            <p:nvPr/>
          </p:nvSpPr>
          <p:spPr>
            <a:xfrm>
              <a:off x="0" y="3487057"/>
              <a:ext cx="9633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1167" name="Google Shape;1167;p26"/>
          <p:cNvPicPr preferRelativeResize="0"/>
          <p:nvPr/>
        </p:nvPicPr>
        <p:blipFill rotWithShape="1">
          <a:blip r:embed="rId3">
            <a:alphaModFix/>
          </a:blip>
          <a:srcRect b="13893" l="0" r="0" t="13893"/>
          <a:stretch/>
        </p:blipFill>
        <p:spPr>
          <a:xfrm>
            <a:off x="514350" y="514350"/>
            <a:ext cx="3798989" cy="4114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8" name="Google Shape;1168;p26"/>
          <p:cNvGrpSpPr/>
          <p:nvPr/>
        </p:nvGrpSpPr>
        <p:grpSpPr>
          <a:xfrm rot="-625608">
            <a:off x="3369160" y="-234717"/>
            <a:ext cx="1888094" cy="1873401"/>
            <a:chOff x="6737534" y="-469086"/>
            <a:chExt cx="3775753" cy="3746371"/>
          </a:xfrm>
        </p:grpSpPr>
        <p:sp>
          <p:nvSpPr>
            <p:cNvPr id="1169" name="Google Shape;1169;p26"/>
            <p:cNvSpPr/>
            <p:nvPr/>
          </p:nvSpPr>
          <p:spPr>
            <a:xfrm>
              <a:off x="6737534" y="-469086"/>
              <a:ext cx="3775753" cy="3746371"/>
            </a:xfrm>
            <a:custGeom>
              <a:rect b="b" l="l" r="r" t="t"/>
              <a:pathLst>
                <a:path extrusionOk="0" h="3746371" w="3775753">
                  <a:moveTo>
                    <a:pt x="148438" y="2595628"/>
                  </a:moveTo>
                  <a:cubicBezTo>
                    <a:pt x="-442234" y="1185085"/>
                    <a:pt x="823545" y="-275967"/>
                    <a:pt x="2292144" y="44729"/>
                  </a:cubicBezTo>
                  <a:cubicBezTo>
                    <a:pt x="3377795" y="281813"/>
                    <a:pt x="4102169" y="1462310"/>
                    <a:pt x="3627582" y="2595628"/>
                  </a:cubicBezTo>
                  <a:cubicBezTo>
                    <a:pt x="2985550" y="4128835"/>
                    <a:pt x="791407" y="4131071"/>
                    <a:pt x="148438" y="25956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0" name="Google Shape;1170;p26"/>
            <p:cNvGrpSpPr/>
            <p:nvPr/>
          </p:nvGrpSpPr>
          <p:grpSpPr>
            <a:xfrm>
              <a:off x="7594355" y="997274"/>
              <a:ext cx="2062948" cy="347387"/>
              <a:chOff x="7594355" y="997274"/>
              <a:chExt cx="2062948" cy="347387"/>
            </a:xfrm>
          </p:grpSpPr>
          <p:sp>
            <p:nvSpPr>
              <p:cNvPr id="1171" name="Google Shape;1171;p26"/>
              <p:cNvSpPr/>
              <p:nvPr/>
            </p:nvSpPr>
            <p:spPr>
              <a:xfrm>
                <a:off x="7594355" y="997274"/>
                <a:ext cx="701510" cy="347387"/>
              </a:xfrm>
              <a:custGeom>
                <a:rect b="b" l="l" r="r" t="t"/>
                <a:pathLst>
                  <a:path extrusionOk="0" h="347387" w="701510">
                    <a:moveTo>
                      <a:pt x="701428" y="290234"/>
                    </a:moveTo>
                    <a:cubicBezTo>
                      <a:pt x="696728" y="412652"/>
                      <a:pt x="606889" y="301526"/>
                      <a:pt x="181044" y="293693"/>
                    </a:cubicBezTo>
                    <a:cubicBezTo>
                      <a:pt x="137234" y="292890"/>
                      <a:pt x="-21499" y="327944"/>
                      <a:pt x="2445" y="226828"/>
                    </a:cubicBezTo>
                    <a:cubicBezTo>
                      <a:pt x="59742" y="-15080"/>
                      <a:pt x="515813" y="-119100"/>
                      <a:pt x="678054" y="198677"/>
                    </a:cubicBezTo>
                    <a:cubicBezTo>
                      <a:pt x="689681" y="221456"/>
                      <a:pt x="702665" y="258055"/>
                      <a:pt x="701428" y="2902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8955792" y="997274"/>
                <a:ext cx="701510" cy="347387"/>
              </a:xfrm>
              <a:custGeom>
                <a:rect b="b" l="l" r="r" t="t"/>
                <a:pathLst>
                  <a:path extrusionOk="0" h="347387" w="701510">
                    <a:moveTo>
                      <a:pt x="82" y="290234"/>
                    </a:moveTo>
                    <a:cubicBezTo>
                      <a:pt x="4783" y="412652"/>
                      <a:pt x="94622" y="301526"/>
                      <a:pt x="520466" y="293693"/>
                    </a:cubicBezTo>
                    <a:cubicBezTo>
                      <a:pt x="564277" y="292890"/>
                      <a:pt x="723009" y="327944"/>
                      <a:pt x="699066" y="226828"/>
                    </a:cubicBezTo>
                    <a:cubicBezTo>
                      <a:pt x="641769" y="-15080"/>
                      <a:pt x="185698" y="-119100"/>
                      <a:pt x="23457" y="198677"/>
                    </a:cubicBezTo>
                    <a:cubicBezTo>
                      <a:pt x="11822" y="221456"/>
                      <a:pt x="-1155" y="258055"/>
                      <a:pt x="82" y="2902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3" name="Google Shape;1173;p26"/>
            <p:cNvSpPr/>
            <p:nvPr/>
          </p:nvSpPr>
          <p:spPr>
            <a:xfrm>
              <a:off x="7854600" y="1702839"/>
              <a:ext cx="1541898" cy="728403"/>
            </a:xfrm>
            <a:custGeom>
              <a:rect b="b" l="l" r="r" t="t"/>
              <a:pathLst>
                <a:path extrusionOk="0" h="728403" w="1541898">
                  <a:moveTo>
                    <a:pt x="770944" y="141841"/>
                  </a:moveTo>
                  <a:cubicBezTo>
                    <a:pt x="1292152" y="140063"/>
                    <a:pt x="1444259" y="-65021"/>
                    <a:pt x="1520701" y="21119"/>
                  </a:cubicBezTo>
                  <a:cubicBezTo>
                    <a:pt x="1579220" y="87025"/>
                    <a:pt x="1524742" y="394380"/>
                    <a:pt x="1254197" y="583236"/>
                  </a:cubicBezTo>
                  <a:cubicBezTo>
                    <a:pt x="977595" y="775812"/>
                    <a:pt x="567111" y="777770"/>
                    <a:pt x="287690" y="583236"/>
                  </a:cubicBezTo>
                  <a:cubicBezTo>
                    <a:pt x="16823" y="394155"/>
                    <a:pt x="-37205" y="86882"/>
                    <a:pt x="21186" y="21119"/>
                  </a:cubicBezTo>
                  <a:cubicBezTo>
                    <a:pt x="97621" y="-65021"/>
                    <a:pt x="249990" y="140063"/>
                    <a:pt x="770944" y="1418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8050576" y="2174453"/>
              <a:ext cx="1149454" cy="257630"/>
            </a:xfrm>
            <a:custGeom>
              <a:rect b="b" l="l" r="r" t="t"/>
              <a:pathLst>
                <a:path extrusionOk="0" h="257630" w="1149454">
                  <a:moveTo>
                    <a:pt x="1149454" y="36442"/>
                  </a:moveTo>
                  <a:cubicBezTo>
                    <a:pt x="855752" y="321027"/>
                    <a:pt x="317226" y="341465"/>
                    <a:pt x="0" y="36592"/>
                  </a:cubicBezTo>
                  <a:cubicBezTo>
                    <a:pt x="298290" y="-58394"/>
                    <a:pt x="398295" y="62927"/>
                    <a:pt x="574990" y="59326"/>
                  </a:cubicBezTo>
                  <a:cubicBezTo>
                    <a:pt x="753559" y="62927"/>
                    <a:pt x="850115" y="-58694"/>
                    <a:pt x="1149454" y="364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7900374" y="1742910"/>
              <a:ext cx="1450341" cy="346356"/>
            </a:xfrm>
            <a:custGeom>
              <a:rect b="b" l="l" r="r" t="t"/>
              <a:pathLst>
                <a:path extrusionOk="0" h="346356" w="1450341">
                  <a:moveTo>
                    <a:pt x="1397495" y="12005"/>
                  </a:moveTo>
                  <a:cubicBezTo>
                    <a:pt x="1482634" y="-37116"/>
                    <a:pt x="1443059" y="77881"/>
                    <a:pt x="1427489" y="116430"/>
                  </a:cubicBezTo>
                  <a:cubicBezTo>
                    <a:pt x="1383693" y="224877"/>
                    <a:pt x="1273253" y="270487"/>
                    <a:pt x="1156771" y="271110"/>
                  </a:cubicBezTo>
                  <a:cubicBezTo>
                    <a:pt x="1101034" y="271410"/>
                    <a:pt x="1103463" y="290070"/>
                    <a:pt x="1037080" y="310020"/>
                  </a:cubicBezTo>
                  <a:cubicBezTo>
                    <a:pt x="797114" y="382168"/>
                    <a:pt x="756130" y="323292"/>
                    <a:pt x="725169" y="330795"/>
                  </a:cubicBezTo>
                  <a:cubicBezTo>
                    <a:pt x="694201" y="323292"/>
                    <a:pt x="653217" y="382168"/>
                    <a:pt x="413258" y="310020"/>
                  </a:cubicBezTo>
                  <a:cubicBezTo>
                    <a:pt x="346876" y="290062"/>
                    <a:pt x="349305" y="271402"/>
                    <a:pt x="293567" y="271110"/>
                  </a:cubicBezTo>
                  <a:cubicBezTo>
                    <a:pt x="177085" y="270487"/>
                    <a:pt x="66638" y="224877"/>
                    <a:pt x="22850" y="116430"/>
                  </a:cubicBezTo>
                  <a:cubicBezTo>
                    <a:pt x="7287" y="77881"/>
                    <a:pt x="-32295" y="-37116"/>
                    <a:pt x="52844" y="12005"/>
                  </a:cubicBezTo>
                  <a:cubicBezTo>
                    <a:pt x="406639" y="216136"/>
                    <a:pt x="1043333" y="216339"/>
                    <a:pt x="1397495" y="12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6" name="Google Shape;1176;p26"/>
            <p:cNvGrpSpPr/>
            <p:nvPr/>
          </p:nvGrpSpPr>
          <p:grpSpPr>
            <a:xfrm>
              <a:off x="6740318" y="322950"/>
              <a:ext cx="3770450" cy="2418984"/>
              <a:chOff x="6740318" y="322950"/>
              <a:chExt cx="3770450" cy="2418984"/>
            </a:xfrm>
          </p:grpSpPr>
          <p:grpSp>
            <p:nvGrpSpPr>
              <p:cNvPr id="1177" name="Google Shape;1177;p26"/>
              <p:cNvGrpSpPr/>
              <p:nvPr/>
            </p:nvGrpSpPr>
            <p:grpSpPr>
              <a:xfrm>
                <a:off x="6740318" y="322950"/>
                <a:ext cx="3770450" cy="2418984"/>
                <a:chOff x="6740318" y="322950"/>
                <a:chExt cx="3770450" cy="2418984"/>
              </a:xfrm>
            </p:grpSpPr>
            <p:sp>
              <p:nvSpPr>
                <p:cNvPr id="1178" name="Google Shape;1178;p26"/>
                <p:cNvSpPr/>
                <p:nvPr/>
              </p:nvSpPr>
              <p:spPr>
                <a:xfrm>
                  <a:off x="6740318" y="322950"/>
                  <a:ext cx="468013" cy="2327794"/>
                </a:xfrm>
                <a:custGeom>
                  <a:rect b="b" l="l" r="r" t="t"/>
                  <a:pathLst>
                    <a:path extrusionOk="0" h="2327794" w="468013">
                      <a:moveTo>
                        <a:pt x="161569" y="1312279"/>
                      </a:moveTo>
                      <a:cubicBezTo>
                        <a:pt x="185228" y="1862481"/>
                        <a:pt x="486981" y="2289680"/>
                        <a:pt x="467070" y="2327795"/>
                      </a:cubicBezTo>
                      <a:cubicBezTo>
                        <a:pt x="-85437" y="1693516"/>
                        <a:pt x="-168904" y="766144"/>
                        <a:pt x="330385" y="20057"/>
                      </a:cubicBezTo>
                      <a:cubicBezTo>
                        <a:pt x="414684" y="-105909"/>
                        <a:pt x="120870" y="365813"/>
                        <a:pt x="161569" y="13122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1179;p26"/>
                <p:cNvSpPr/>
                <p:nvPr/>
              </p:nvSpPr>
              <p:spPr>
                <a:xfrm>
                  <a:off x="10042755" y="322950"/>
                  <a:ext cx="468013" cy="2327794"/>
                </a:xfrm>
                <a:custGeom>
                  <a:rect b="b" l="l" r="r" t="t"/>
                  <a:pathLst>
                    <a:path extrusionOk="0" h="2327794" w="468013">
                      <a:moveTo>
                        <a:pt x="306444" y="1312279"/>
                      </a:moveTo>
                      <a:cubicBezTo>
                        <a:pt x="282785" y="1862481"/>
                        <a:pt x="-18968" y="2289680"/>
                        <a:pt x="943" y="2327795"/>
                      </a:cubicBezTo>
                      <a:cubicBezTo>
                        <a:pt x="553450" y="1693516"/>
                        <a:pt x="636917" y="766144"/>
                        <a:pt x="137629" y="20057"/>
                      </a:cubicBezTo>
                      <a:cubicBezTo>
                        <a:pt x="53329" y="-105909"/>
                        <a:pt x="347144" y="365813"/>
                        <a:pt x="306444" y="13122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0" name="Google Shape;1180;p26"/>
                <p:cNvSpPr/>
                <p:nvPr/>
              </p:nvSpPr>
              <p:spPr>
                <a:xfrm>
                  <a:off x="8310928" y="2548760"/>
                  <a:ext cx="629308" cy="193174"/>
                </a:xfrm>
                <a:custGeom>
                  <a:rect b="b" l="l" r="r" t="t"/>
                  <a:pathLst>
                    <a:path extrusionOk="0" h="193174" w="629308">
                      <a:moveTo>
                        <a:pt x="314616" y="192379"/>
                      </a:moveTo>
                      <a:cubicBezTo>
                        <a:pt x="238375" y="194150"/>
                        <a:pt x="190382" y="198179"/>
                        <a:pt x="84215" y="137226"/>
                      </a:cubicBezTo>
                      <a:cubicBezTo>
                        <a:pt x="8957" y="94016"/>
                        <a:pt x="-68333" y="-25925"/>
                        <a:pt x="103684" y="5047"/>
                      </a:cubicBezTo>
                      <a:cubicBezTo>
                        <a:pt x="374521" y="53808"/>
                        <a:pt x="492668" y="-3896"/>
                        <a:pt x="598048" y="2369"/>
                      </a:cubicBezTo>
                      <a:cubicBezTo>
                        <a:pt x="686890" y="7643"/>
                        <a:pt x="584509" y="198659"/>
                        <a:pt x="314616" y="1923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7085674" y="326010"/>
                  <a:ext cx="1536" cy="4512"/>
                </a:xfrm>
                <a:custGeom>
                  <a:rect b="b" l="l" r="r" t="t"/>
                  <a:pathLst>
                    <a:path extrusionOk="0" h="4512" w="1536">
                      <a:moveTo>
                        <a:pt x="195" y="4513"/>
                      </a:moveTo>
                      <a:cubicBezTo>
                        <a:pt x="1934" y="-1332"/>
                        <a:pt x="2099" y="-1609"/>
                        <a:pt x="0" y="4325"/>
                      </a:cubicBezTo>
                      <a:cubicBezTo>
                        <a:pt x="0" y="4325"/>
                        <a:pt x="195" y="4513"/>
                        <a:pt x="195" y="45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Google Shape;1182;p26"/>
                <p:cNvSpPr/>
                <p:nvPr/>
              </p:nvSpPr>
              <p:spPr>
                <a:xfrm>
                  <a:off x="10163876" y="326010"/>
                  <a:ext cx="1536" cy="4512"/>
                </a:xfrm>
                <a:custGeom>
                  <a:rect b="b" l="l" r="r" t="t"/>
                  <a:pathLst>
                    <a:path extrusionOk="0" h="4512" w="1536">
                      <a:moveTo>
                        <a:pt x="1342" y="4513"/>
                      </a:moveTo>
                      <a:cubicBezTo>
                        <a:pt x="-397" y="-1332"/>
                        <a:pt x="-562" y="-1609"/>
                        <a:pt x="1537" y="4325"/>
                      </a:cubicBezTo>
                      <a:cubicBezTo>
                        <a:pt x="1537" y="4325"/>
                        <a:pt x="1342" y="4513"/>
                        <a:pt x="1342" y="45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83" name="Google Shape;1183;p26"/>
              <p:cNvGrpSpPr/>
              <p:nvPr/>
            </p:nvGrpSpPr>
            <p:grpSpPr>
              <a:xfrm>
                <a:off x="6740318" y="322950"/>
                <a:ext cx="3770450" cy="2418984"/>
                <a:chOff x="6740318" y="322950"/>
                <a:chExt cx="3770450" cy="2418984"/>
              </a:xfrm>
            </p:grpSpPr>
            <p:sp>
              <p:nvSpPr>
                <p:cNvPr id="1184" name="Google Shape;1184;p26"/>
                <p:cNvSpPr/>
                <p:nvPr/>
              </p:nvSpPr>
              <p:spPr>
                <a:xfrm>
                  <a:off x="6740318" y="322950"/>
                  <a:ext cx="468013" cy="2327794"/>
                </a:xfrm>
                <a:custGeom>
                  <a:rect b="b" l="l" r="r" t="t"/>
                  <a:pathLst>
                    <a:path extrusionOk="0" h="2327794" w="468013">
                      <a:moveTo>
                        <a:pt x="161569" y="1312279"/>
                      </a:moveTo>
                      <a:cubicBezTo>
                        <a:pt x="185228" y="1862481"/>
                        <a:pt x="486981" y="2289680"/>
                        <a:pt x="467070" y="2327795"/>
                      </a:cubicBezTo>
                      <a:cubicBezTo>
                        <a:pt x="-85437" y="1693516"/>
                        <a:pt x="-168904" y="766144"/>
                        <a:pt x="330385" y="20057"/>
                      </a:cubicBezTo>
                      <a:cubicBezTo>
                        <a:pt x="414684" y="-105909"/>
                        <a:pt x="120870" y="365813"/>
                        <a:pt x="161569" y="13122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Google Shape;1185;p26"/>
                <p:cNvSpPr/>
                <p:nvPr/>
              </p:nvSpPr>
              <p:spPr>
                <a:xfrm>
                  <a:off x="10042755" y="322950"/>
                  <a:ext cx="468013" cy="2327794"/>
                </a:xfrm>
                <a:custGeom>
                  <a:rect b="b" l="l" r="r" t="t"/>
                  <a:pathLst>
                    <a:path extrusionOk="0" h="2327794" w="468013">
                      <a:moveTo>
                        <a:pt x="306444" y="1312279"/>
                      </a:moveTo>
                      <a:cubicBezTo>
                        <a:pt x="282785" y="1862481"/>
                        <a:pt x="-18968" y="2289680"/>
                        <a:pt x="943" y="2327795"/>
                      </a:cubicBezTo>
                      <a:cubicBezTo>
                        <a:pt x="553450" y="1693516"/>
                        <a:pt x="636917" y="766144"/>
                        <a:pt x="137629" y="20057"/>
                      </a:cubicBezTo>
                      <a:cubicBezTo>
                        <a:pt x="53329" y="-105909"/>
                        <a:pt x="347144" y="365813"/>
                        <a:pt x="306444" y="13122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6" name="Google Shape;1186;p26"/>
                <p:cNvSpPr/>
                <p:nvPr/>
              </p:nvSpPr>
              <p:spPr>
                <a:xfrm>
                  <a:off x="8310928" y="2548760"/>
                  <a:ext cx="629308" cy="193174"/>
                </a:xfrm>
                <a:custGeom>
                  <a:rect b="b" l="l" r="r" t="t"/>
                  <a:pathLst>
                    <a:path extrusionOk="0" h="193174" w="629308">
                      <a:moveTo>
                        <a:pt x="314616" y="192379"/>
                      </a:moveTo>
                      <a:cubicBezTo>
                        <a:pt x="238375" y="194150"/>
                        <a:pt x="190382" y="198179"/>
                        <a:pt x="84215" y="137226"/>
                      </a:cubicBezTo>
                      <a:cubicBezTo>
                        <a:pt x="8957" y="94016"/>
                        <a:pt x="-68333" y="-25925"/>
                        <a:pt x="103684" y="5047"/>
                      </a:cubicBezTo>
                      <a:cubicBezTo>
                        <a:pt x="374521" y="53808"/>
                        <a:pt x="492668" y="-3896"/>
                        <a:pt x="598048" y="2369"/>
                      </a:cubicBezTo>
                      <a:cubicBezTo>
                        <a:pt x="686890" y="7643"/>
                        <a:pt x="584509" y="198659"/>
                        <a:pt x="314616" y="1923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7" name="Google Shape;1187;p26"/>
                <p:cNvSpPr/>
                <p:nvPr/>
              </p:nvSpPr>
              <p:spPr>
                <a:xfrm>
                  <a:off x="7085674" y="326010"/>
                  <a:ext cx="1536" cy="4512"/>
                </a:xfrm>
                <a:custGeom>
                  <a:rect b="b" l="l" r="r" t="t"/>
                  <a:pathLst>
                    <a:path extrusionOk="0" h="4512" w="1536">
                      <a:moveTo>
                        <a:pt x="195" y="4513"/>
                      </a:moveTo>
                      <a:cubicBezTo>
                        <a:pt x="1934" y="-1332"/>
                        <a:pt x="2099" y="-1609"/>
                        <a:pt x="0" y="4325"/>
                      </a:cubicBezTo>
                      <a:cubicBezTo>
                        <a:pt x="0" y="4325"/>
                        <a:pt x="195" y="4513"/>
                        <a:pt x="195" y="45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8" name="Google Shape;1188;p26"/>
                <p:cNvSpPr/>
                <p:nvPr/>
              </p:nvSpPr>
              <p:spPr>
                <a:xfrm>
                  <a:off x="10163876" y="326010"/>
                  <a:ext cx="1536" cy="4512"/>
                </a:xfrm>
                <a:custGeom>
                  <a:rect b="b" l="l" r="r" t="t"/>
                  <a:pathLst>
                    <a:path extrusionOk="0" h="4512" w="1536">
                      <a:moveTo>
                        <a:pt x="1342" y="4513"/>
                      </a:moveTo>
                      <a:cubicBezTo>
                        <a:pt x="-397" y="-1332"/>
                        <a:pt x="-562" y="-1609"/>
                        <a:pt x="1537" y="4325"/>
                      </a:cubicBezTo>
                      <a:cubicBezTo>
                        <a:pt x="1537" y="4325"/>
                        <a:pt x="1342" y="4513"/>
                        <a:pt x="1342" y="45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189" name="Google Shape;1189;p26"/>
          <p:cNvSpPr/>
          <p:nvPr/>
        </p:nvSpPr>
        <p:spPr>
          <a:xfrm rot="-499954">
            <a:off x="-192938" y="3394084"/>
            <a:ext cx="1413292" cy="1282683"/>
          </a:xfrm>
          <a:custGeom>
            <a:rect b="b" l="l" r="r" t="t"/>
            <a:pathLst>
              <a:path extrusionOk="0" h="2563924" w="2824995">
                <a:moveTo>
                  <a:pt x="2761480" y="62242"/>
                </a:moveTo>
                <a:cubicBezTo>
                  <a:pt x="2743427" y="-25504"/>
                  <a:pt x="2719548" y="-8686"/>
                  <a:pt x="2103249" y="40461"/>
                </a:cubicBezTo>
                <a:cubicBezTo>
                  <a:pt x="1902395" y="56481"/>
                  <a:pt x="993664" y="156368"/>
                  <a:pt x="794839" y="198751"/>
                </a:cubicBezTo>
                <a:cubicBezTo>
                  <a:pt x="655643" y="228419"/>
                  <a:pt x="794667" y="650713"/>
                  <a:pt x="794667" y="1784039"/>
                </a:cubicBezTo>
                <a:cubicBezTo>
                  <a:pt x="795127" y="1807320"/>
                  <a:pt x="796441" y="1829830"/>
                  <a:pt x="791808" y="1851937"/>
                </a:cubicBezTo>
                <a:cubicBezTo>
                  <a:pt x="235743" y="1603137"/>
                  <a:pt x="-179263" y="2267825"/>
                  <a:pt x="78117" y="2499615"/>
                </a:cubicBezTo>
                <a:cubicBezTo>
                  <a:pt x="226726" y="2633444"/>
                  <a:pt x="568365" y="2550260"/>
                  <a:pt x="743737" y="2325508"/>
                </a:cubicBezTo>
                <a:cubicBezTo>
                  <a:pt x="909442" y="2113145"/>
                  <a:pt x="869233" y="1885879"/>
                  <a:pt x="859891" y="1372936"/>
                </a:cubicBezTo>
                <a:cubicBezTo>
                  <a:pt x="856254" y="1173053"/>
                  <a:pt x="853439" y="973062"/>
                  <a:pt x="843127" y="773964"/>
                </a:cubicBezTo>
                <a:cubicBezTo>
                  <a:pt x="841264" y="737967"/>
                  <a:pt x="868582" y="705129"/>
                  <a:pt x="904669" y="699948"/>
                </a:cubicBezTo>
                <a:cubicBezTo>
                  <a:pt x="1277009" y="646508"/>
                  <a:pt x="2188172" y="539680"/>
                  <a:pt x="2531687" y="501124"/>
                </a:cubicBezTo>
                <a:cubicBezTo>
                  <a:pt x="2777548" y="473530"/>
                  <a:pt x="2709440" y="369464"/>
                  <a:pt x="2746388" y="1619075"/>
                </a:cubicBezTo>
                <a:cubicBezTo>
                  <a:pt x="2746407" y="1619719"/>
                  <a:pt x="2746529" y="1689263"/>
                  <a:pt x="2744965" y="1706253"/>
                </a:cubicBezTo>
                <a:cubicBezTo>
                  <a:pt x="2609029" y="1576245"/>
                  <a:pt x="2040437" y="1668164"/>
                  <a:pt x="1962189" y="2106587"/>
                </a:cubicBezTo>
                <a:cubicBezTo>
                  <a:pt x="1928412" y="2295853"/>
                  <a:pt x="2014828" y="2416342"/>
                  <a:pt x="2215159" y="2417190"/>
                </a:cubicBezTo>
                <a:cubicBezTo>
                  <a:pt x="2509340" y="2418440"/>
                  <a:pt x="2781077" y="2216210"/>
                  <a:pt x="2817770" y="1855388"/>
                </a:cubicBezTo>
                <a:cubicBezTo>
                  <a:pt x="2846952" y="1568544"/>
                  <a:pt x="2779507" y="149848"/>
                  <a:pt x="2761480" y="622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27"/>
          <p:cNvSpPr txBox="1"/>
          <p:nvPr/>
        </p:nvSpPr>
        <p:spPr>
          <a:xfrm>
            <a:off x="1440861" y="841218"/>
            <a:ext cx="626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Write Your Topic or Idea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grpSp>
        <p:nvGrpSpPr>
          <p:cNvPr id="1195" name="Google Shape;1195;p27"/>
          <p:cNvGrpSpPr/>
          <p:nvPr/>
        </p:nvGrpSpPr>
        <p:grpSpPr>
          <a:xfrm>
            <a:off x="6394500" y="3688909"/>
            <a:ext cx="1630803" cy="1737967"/>
            <a:chOff x="12788999" y="7377817"/>
            <a:chExt cx="3261607" cy="3475933"/>
          </a:xfrm>
        </p:grpSpPr>
        <p:sp>
          <p:nvSpPr>
            <p:cNvPr id="1196" name="Google Shape;1196;p27"/>
            <p:cNvSpPr/>
            <p:nvPr/>
          </p:nvSpPr>
          <p:spPr>
            <a:xfrm>
              <a:off x="12788999" y="7377817"/>
              <a:ext cx="3261607" cy="3475933"/>
            </a:xfrm>
            <a:custGeom>
              <a:rect b="b" l="l" r="r" t="t"/>
              <a:pathLst>
                <a:path extrusionOk="0" h="3475933" w="3261607">
                  <a:moveTo>
                    <a:pt x="2553944" y="2363795"/>
                  </a:moveTo>
                  <a:cubicBezTo>
                    <a:pt x="2660578" y="2562183"/>
                    <a:pt x="2691728" y="2811638"/>
                    <a:pt x="2609394" y="3008394"/>
                  </a:cubicBezTo>
                  <a:cubicBezTo>
                    <a:pt x="2467717" y="3346933"/>
                    <a:pt x="1934014" y="3341920"/>
                    <a:pt x="1746798" y="2959138"/>
                  </a:cubicBezTo>
                  <a:cubicBezTo>
                    <a:pt x="1523535" y="3851487"/>
                    <a:pt x="609059" y="3466236"/>
                    <a:pt x="894173" y="2724724"/>
                  </a:cubicBezTo>
                  <a:cubicBezTo>
                    <a:pt x="950088" y="2578310"/>
                    <a:pt x="974830" y="2619072"/>
                    <a:pt x="825307" y="2663360"/>
                  </a:cubicBezTo>
                  <a:cubicBezTo>
                    <a:pt x="577377" y="2736893"/>
                    <a:pt x="191363" y="2714592"/>
                    <a:pt x="84654" y="2488650"/>
                  </a:cubicBezTo>
                  <a:cubicBezTo>
                    <a:pt x="-19263" y="2267639"/>
                    <a:pt x="105496" y="1927783"/>
                    <a:pt x="387189" y="1792773"/>
                  </a:cubicBezTo>
                  <a:cubicBezTo>
                    <a:pt x="502904" y="1737507"/>
                    <a:pt x="483155" y="1793641"/>
                    <a:pt x="312977" y="1695450"/>
                  </a:cubicBezTo>
                  <a:cubicBezTo>
                    <a:pt x="-424658" y="1271479"/>
                    <a:pt x="294659" y="300755"/>
                    <a:pt x="898216" y="836492"/>
                  </a:cubicBezTo>
                  <a:cubicBezTo>
                    <a:pt x="679482" y="87767"/>
                    <a:pt x="1311756" y="-97555"/>
                    <a:pt x="1597312" y="43644"/>
                  </a:cubicBezTo>
                  <a:cubicBezTo>
                    <a:pt x="1815222" y="151579"/>
                    <a:pt x="1884934" y="482230"/>
                    <a:pt x="1919678" y="739760"/>
                  </a:cubicBezTo>
                  <a:cubicBezTo>
                    <a:pt x="2034465" y="502496"/>
                    <a:pt x="2290278" y="283259"/>
                    <a:pt x="2553000" y="344287"/>
                  </a:cubicBezTo>
                  <a:cubicBezTo>
                    <a:pt x="2847008" y="412634"/>
                    <a:pt x="3160278" y="824002"/>
                    <a:pt x="2806612" y="1235768"/>
                  </a:cubicBezTo>
                  <a:cubicBezTo>
                    <a:pt x="2673821" y="1390444"/>
                    <a:pt x="2665137" y="1309772"/>
                    <a:pt x="2869894" y="1367986"/>
                  </a:cubicBezTo>
                  <a:cubicBezTo>
                    <a:pt x="3038259" y="1415941"/>
                    <a:pt x="3220273" y="1517297"/>
                    <a:pt x="3254231" y="1704475"/>
                  </a:cubicBezTo>
                  <a:cubicBezTo>
                    <a:pt x="3305923" y="1989919"/>
                    <a:pt x="3087369" y="2472119"/>
                    <a:pt x="2553944" y="23637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27"/>
            <p:cNvSpPr/>
            <p:nvPr/>
          </p:nvSpPr>
          <p:spPr>
            <a:xfrm>
              <a:off x="13772436" y="8523223"/>
              <a:ext cx="1148296" cy="1185620"/>
            </a:xfrm>
            <a:custGeom>
              <a:rect b="b" l="l" r="r" t="t"/>
              <a:pathLst>
                <a:path extrusionOk="0" h="1185620" w="1148296">
                  <a:moveTo>
                    <a:pt x="380948" y="1153851"/>
                  </a:moveTo>
                  <a:cubicBezTo>
                    <a:pt x="41446" y="1030582"/>
                    <a:pt x="-82946" y="635049"/>
                    <a:pt x="55752" y="316101"/>
                  </a:cubicBezTo>
                  <a:cubicBezTo>
                    <a:pt x="236088" y="-98612"/>
                    <a:pt x="859230" y="-99780"/>
                    <a:pt x="1077237" y="280360"/>
                  </a:cubicBezTo>
                  <a:cubicBezTo>
                    <a:pt x="1327585" y="716903"/>
                    <a:pt x="873775" y="1332789"/>
                    <a:pt x="380948" y="11538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27"/>
            <p:cNvSpPr/>
            <p:nvPr/>
          </p:nvSpPr>
          <p:spPr>
            <a:xfrm>
              <a:off x="14894105" y="8193878"/>
              <a:ext cx="136589" cy="160445"/>
            </a:xfrm>
            <a:custGeom>
              <a:rect b="b" l="l" r="r" t="t"/>
              <a:pathLst>
                <a:path extrusionOk="0" h="160445" w="136589">
                  <a:moveTo>
                    <a:pt x="121270" y="6041"/>
                  </a:moveTo>
                  <a:cubicBezTo>
                    <a:pt x="67205" y="-29386"/>
                    <a:pt x="-28447" y="100558"/>
                    <a:pt x="8123" y="147883"/>
                  </a:cubicBezTo>
                  <a:cubicBezTo>
                    <a:pt x="53213" y="206210"/>
                    <a:pt x="180210" y="44656"/>
                    <a:pt x="121270" y="6041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27"/>
            <p:cNvSpPr/>
            <p:nvPr/>
          </p:nvSpPr>
          <p:spPr>
            <a:xfrm>
              <a:off x="14915641" y="8448462"/>
              <a:ext cx="101219" cy="110934"/>
            </a:xfrm>
            <a:custGeom>
              <a:rect b="b" l="l" r="r" t="t"/>
              <a:pathLst>
                <a:path extrusionOk="0" h="110934" w="101219">
                  <a:moveTo>
                    <a:pt x="33742" y="24365"/>
                  </a:moveTo>
                  <a:cubicBezTo>
                    <a:pt x="-49482" y="104813"/>
                    <a:pt x="40854" y="157796"/>
                    <a:pt x="94576" y="51021"/>
                  </a:cubicBezTo>
                  <a:cubicBezTo>
                    <a:pt x="120171" y="171"/>
                    <a:pt x="65776" y="-19743"/>
                    <a:pt x="33742" y="2436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27"/>
            <p:cNvSpPr/>
            <p:nvPr/>
          </p:nvSpPr>
          <p:spPr>
            <a:xfrm>
              <a:off x="13332173" y="9377704"/>
              <a:ext cx="155325" cy="136261"/>
            </a:xfrm>
            <a:custGeom>
              <a:rect b="b" l="l" r="r" t="t"/>
              <a:pathLst>
                <a:path extrusionOk="0" h="136261" w="155325">
                  <a:moveTo>
                    <a:pt x="143494" y="11434"/>
                  </a:moveTo>
                  <a:cubicBezTo>
                    <a:pt x="119059" y="-14616"/>
                    <a:pt x="43777" y="7288"/>
                    <a:pt x="30205" y="42566"/>
                  </a:cubicBezTo>
                  <a:cubicBezTo>
                    <a:pt x="-24909" y="86636"/>
                    <a:pt x="3689" y="141333"/>
                    <a:pt x="49931" y="135885"/>
                  </a:cubicBezTo>
                  <a:cubicBezTo>
                    <a:pt x="120706" y="127556"/>
                    <a:pt x="181839" y="52302"/>
                    <a:pt x="143494" y="11434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27"/>
            <p:cNvSpPr/>
            <p:nvPr/>
          </p:nvSpPr>
          <p:spPr>
            <a:xfrm>
              <a:off x="13434441" y="9541647"/>
              <a:ext cx="97017" cy="78934"/>
            </a:xfrm>
            <a:custGeom>
              <a:rect b="b" l="l" r="r" t="t"/>
              <a:pathLst>
                <a:path extrusionOk="0" h="78934" w="97017">
                  <a:moveTo>
                    <a:pt x="96634" y="18482"/>
                  </a:moveTo>
                  <a:cubicBezTo>
                    <a:pt x="90450" y="-7456"/>
                    <a:pt x="38840" y="-10763"/>
                    <a:pt x="3729" y="39226"/>
                  </a:cubicBezTo>
                  <a:cubicBezTo>
                    <a:pt x="-12082" y="61744"/>
                    <a:pt x="24901" y="93534"/>
                    <a:pt x="67228" y="71495"/>
                  </a:cubicBezTo>
                  <a:cubicBezTo>
                    <a:pt x="87860" y="60749"/>
                    <a:pt x="99306" y="38463"/>
                    <a:pt x="96634" y="18482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27"/>
            <p:cNvSpPr/>
            <p:nvPr/>
          </p:nvSpPr>
          <p:spPr>
            <a:xfrm>
              <a:off x="13246216" y="9571643"/>
              <a:ext cx="102487" cy="80645"/>
            </a:xfrm>
            <a:custGeom>
              <a:rect b="b" l="l" r="r" t="t"/>
              <a:pathLst>
                <a:path extrusionOk="0" h="80645" w="102487">
                  <a:moveTo>
                    <a:pt x="19830" y="20388"/>
                  </a:moveTo>
                  <a:cubicBezTo>
                    <a:pt x="-23635" y="41013"/>
                    <a:pt x="12418" y="101300"/>
                    <a:pt x="50830" y="73409"/>
                  </a:cubicBezTo>
                  <a:cubicBezTo>
                    <a:pt x="66177" y="62266"/>
                    <a:pt x="98608" y="39321"/>
                    <a:pt x="101894" y="21309"/>
                  </a:cubicBezTo>
                  <a:cubicBezTo>
                    <a:pt x="108767" y="-16289"/>
                    <a:pt x="54349" y="4029"/>
                    <a:pt x="19830" y="20388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27"/>
            <p:cNvSpPr/>
            <p:nvPr/>
          </p:nvSpPr>
          <p:spPr>
            <a:xfrm>
              <a:off x="14660938" y="9872253"/>
              <a:ext cx="128299" cy="163691"/>
            </a:xfrm>
            <a:custGeom>
              <a:rect b="b" l="l" r="r" t="t"/>
              <a:pathLst>
                <a:path extrusionOk="0" h="163691" w="128299">
                  <a:moveTo>
                    <a:pt x="51826" y="4930"/>
                  </a:moveTo>
                  <a:cubicBezTo>
                    <a:pt x="26073" y="-11070"/>
                    <a:pt x="-10003" y="13027"/>
                    <a:pt x="2589" y="60510"/>
                  </a:cubicBezTo>
                  <a:cubicBezTo>
                    <a:pt x="3225" y="62912"/>
                    <a:pt x="38134" y="152295"/>
                    <a:pt x="78769" y="161904"/>
                  </a:cubicBezTo>
                  <a:cubicBezTo>
                    <a:pt x="153549" y="179595"/>
                    <a:pt x="142926" y="61513"/>
                    <a:pt x="51826" y="493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27"/>
            <p:cNvSpPr/>
            <p:nvPr/>
          </p:nvSpPr>
          <p:spPr>
            <a:xfrm>
              <a:off x="14840350" y="9940893"/>
              <a:ext cx="120371" cy="139311"/>
            </a:xfrm>
            <a:custGeom>
              <a:rect b="b" l="l" r="r" t="t"/>
              <a:pathLst>
                <a:path extrusionOk="0" h="139311" w="120371">
                  <a:moveTo>
                    <a:pt x="117896" y="87966"/>
                  </a:moveTo>
                  <a:cubicBezTo>
                    <a:pt x="64579" y="-67998"/>
                    <a:pt x="-34666" y="20240"/>
                    <a:pt x="12250" y="73508"/>
                  </a:cubicBezTo>
                  <a:cubicBezTo>
                    <a:pt x="52526" y="176743"/>
                    <a:pt x="135751" y="140156"/>
                    <a:pt x="117896" y="87966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27"/>
            <p:cNvSpPr/>
            <p:nvPr/>
          </p:nvSpPr>
          <p:spPr>
            <a:xfrm>
              <a:off x="14819002" y="10089831"/>
              <a:ext cx="75267" cy="93821"/>
            </a:xfrm>
            <a:custGeom>
              <a:rect b="b" l="l" r="r" t="t"/>
              <a:pathLst>
                <a:path extrusionOk="0" h="93821" w="75267">
                  <a:moveTo>
                    <a:pt x="74652" y="57440"/>
                  </a:moveTo>
                  <a:cubicBezTo>
                    <a:pt x="71606" y="38035"/>
                    <a:pt x="32827" y="3289"/>
                    <a:pt x="23881" y="819"/>
                  </a:cubicBezTo>
                  <a:cubicBezTo>
                    <a:pt x="-6820" y="-7630"/>
                    <a:pt x="-7891" y="51355"/>
                    <a:pt x="20505" y="81940"/>
                  </a:cubicBezTo>
                  <a:cubicBezTo>
                    <a:pt x="40553" y="103515"/>
                    <a:pt x="80709" y="95912"/>
                    <a:pt x="74652" y="5744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27"/>
            <p:cNvSpPr/>
            <p:nvPr/>
          </p:nvSpPr>
          <p:spPr>
            <a:xfrm>
              <a:off x="13409770" y="8654197"/>
              <a:ext cx="143277" cy="125303"/>
            </a:xfrm>
            <a:custGeom>
              <a:rect b="b" l="l" r="r" t="t"/>
              <a:pathLst>
                <a:path extrusionOk="0" h="125303" w="143277">
                  <a:moveTo>
                    <a:pt x="140564" y="71505"/>
                  </a:moveTo>
                  <a:cubicBezTo>
                    <a:pt x="128467" y="34185"/>
                    <a:pt x="63396" y="-9122"/>
                    <a:pt x="28023" y="1684"/>
                  </a:cubicBezTo>
                  <a:cubicBezTo>
                    <a:pt x="1777" y="9706"/>
                    <a:pt x="-10770" y="42933"/>
                    <a:pt x="11501" y="63909"/>
                  </a:cubicBezTo>
                  <a:cubicBezTo>
                    <a:pt x="34552" y="146864"/>
                    <a:pt x="163465" y="142127"/>
                    <a:pt x="140564" y="7150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27"/>
            <p:cNvSpPr/>
            <p:nvPr/>
          </p:nvSpPr>
          <p:spPr>
            <a:xfrm>
              <a:off x="13305550" y="8700591"/>
              <a:ext cx="81098" cy="76454"/>
            </a:xfrm>
            <a:custGeom>
              <a:rect b="b" l="l" r="r" t="t"/>
              <a:pathLst>
                <a:path extrusionOk="0" h="76454" w="81098">
                  <a:moveTo>
                    <a:pt x="80575" y="34182"/>
                  </a:moveTo>
                  <a:cubicBezTo>
                    <a:pt x="75544" y="13056"/>
                    <a:pt x="52270" y="10017"/>
                    <a:pt x="44723" y="5939"/>
                  </a:cubicBezTo>
                  <a:cubicBezTo>
                    <a:pt x="12278" y="-11565"/>
                    <a:pt x="-11775" y="11701"/>
                    <a:pt x="6079" y="48565"/>
                  </a:cubicBezTo>
                  <a:cubicBezTo>
                    <a:pt x="26345" y="90495"/>
                    <a:pt x="87358" y="84703"/>
                    <a:pt x="80575" y="34182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27"/>
            <p:cNvSpPr/>
            <p:nvPr/>
          </p:nvSpPr>
          <p:spPr>
            <a:xfrm>
              <a:off x="15272770" y="9126730"/>
              <a:ext cx="109237" cy="86034"/>
            </a:xfrm>
            <a:custGeom>
              <a:rect b="b" l="l" r="r" t="t"/>
              <a:pathLst>
                <a:path extrusionOk="0" h="86034" w="109237">
                  <a:moveTo>
                    <a:pt x="97025" y="17667"/>
                  </a:moveTo>
                  <a:cubicBezTo>
                    <a:pt x="80039" y="-15904"/>
                    <a:pt x="16062" y="6345"/>
                    <a:pt x="7647" y="19351"/>
                  </a:cubicBezTo>
                  <a:cubicBezTo>
                    <a:pt x="-15583" y="44720"/>
                    <a:pt x="17604" y="90182"/>
                    <a:pt x="60290" y="85730"/>
                  </a:cubicBezTo>
                  <a:cubicBezTo>
                    <a:pt x="118144" y="79661"/>
                    <a:pt x="116550" y="31676"/>
                    <a:pt x="97025" y="17667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27"/>
            <p:cNvSpPr/>
            <p:nvPr/>
          </p:nvSpPr>
          <p:spPr>
            <a:xfrm>
              <a:off x="14181413" y="8020048"/>
              <a:ext cx="85619" cy="143045"/>
            </a:xfrm>
            <a:custGeom>
              <a:rect b="b" l="l" r="r" t="t"/>
              <a:pathLst>
                <a:path extrusionOk="0" h="143045" w="85619">
                  <a:moveTo>
                    <a:pt x="83532" y="66503"/>
                  </a:moveTo>
                  <a:cubicBezTo>
                    <a:pt x="71673" y="-6349"/>
                    <a:pt x="-16290" y="-39172"/>
                    <a:pt x="2665" y="72864"/>
                  </a:cubicBezTo>
                  <a:cubicBezTo>
                    <a:pt x="10204" y="117480"/>
                    <a:pt x="26576" y="158363"/>
                    <a:pt x="66291" y="137387"/>
                  </a:cubicBezTo>
                  <a:cubicBezTo>
                    <a:pt x="87896" y="125974"/>
                    <a:pt x="87447" y="90637"/>
                    <a:pt x="83532" y="66503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27"/>
            <p:cNvSpPr/>
            <p:nvPr/>
          </p:nvSpPr>
          <p:spPr>
            <a:xfrm>
              <a:off x="13722334" y="8267753"/>
              <a:ext cx="178940" cy="262834"/>
            </a:xfrm>
            <a:custGeom>
              <a:rect b="b" l="l" r="r" t="t"/>
              <a:pathLst>
                <a:path extrusionOk="0" h="262834" w="178940">
                  <a:moveTo>
                    <a:pt x="178200" y="249182"/>
                  </a:moveTo>
                  <a:cubicBezTo>
                    <a:pt x="164343" y="215730"/>
                    <a:pt x="50896" y="23853"/>
                    <a:pt x="21992" y="2540"/>
                  </a:cubicBezTo>
                  <a:cubicBezTo>
                    <a:pt x="10778" y="-5729"/>
                    <a:pt x="-2129" y="7876"/>
                    <a:pt x="297" y="19213"/>
                  </a:cubicBezTo>
                  <a:cubicBezTo>
                    <a:pt x="6406" y="47771"/>
                    <a:pt x="134548" y="233010"/>
                    <a:pt x="159866" y="259853"/>
                  </a:cubicBezTo>
                  <a:cubicBezTo>
                    <a:pt x="166941" y="267344"/>
                    <a:pt x="182505" y="259576"/>
                    <a:pt x="178200" y="249182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27"/>
            <p:cNvSpPr/>
            <p:nvPr/>
          </p:nvSpPr>
          <p:spPr>
            <a:xfrm>
              <a:off x="13349725" y="9093873"/>
              <a:ext cx="323218" cy="43314"/>
            </a:xfrm>
            <a:custGeom>
              <a:rect b="b" l="l" r="r" t="t"/>
              <a:pathLst>
                <a:path extrusionOk="0" h="43314" w="323218">
                  <a:moveTo>
                    <a:pt x="317681" y="8131"/>
                  </a:moveTo>
                  <a:cubicBezTo>
                    <a:pt x="283013" y="-6829"/>
                    <a:pt x="57100" y="2930"/>
                    <a:pt x="18688" y="5549"/>
                  </a:cubicBezTo>
                  <a:cubicBezTo>
                    <a:pt x="-7791" y="7352"/>
                    <a:pt x="-4617" y="44590"/>
                    <a:pt x="18688" y="43281"/>
                  </a:cubicBezTo>
                  <a:cubicBezTo>
                    <a:pt x="268167" y="28665"/>
                    <a:pt x="294160" y="36695"/>
                    <a:pt x="315009" y="28568"/>
                  </a:cubicBezTo>
                  <a:cubicBezTo>
                    <a:pt x="322757" y="25545"/>
                    <a:pt x="327511" y="12366"/>
                    <a:pt x="317681" y="813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27"/>
            <p:cNvSpPr/>
            <p:nvPr/>
          </p:nvSpPr>
          <p:spPr>
            <a:xfrm>
              <a:off x="13787134" y="9683926"/>
              <a:ext cx="166331" cy="260606"/>
            </a:xfrm>
            <a:custGeom>
              <a:rect b="b" l="l" r="r" t="t"/>
              <a:pathLst>
                <a:path extrusionOk="0" h="260606" w="166331">
                  <a:moveTo>
                    <a:pt x="149791" y="3340"/>
                  </a:moveTo>
                  <a:cubicBezTo>
                    <a:pt x="97672" y="68260"/>
                    <a:pt x="47147" y="149291"/>
                    <a:pt x="6055" y="222555"/>
                  </a:cubicBezTo>
                  <a:cubicBezTo>
                    <a:pt x="-11762" y="254300"/>
                    <a:pt x="14350" y="266393"/>
                    <a:pt x="25272" y="258041"/>
                  </a:cubicBezTo>
                  <a:cubicBezTo>
                    <a:pt x="46047" y="242154"/>
                    <a:pt x="164906" y="16047"/>
                    <a:pt x="165288" y="15299"/>
                  </a:cubicBezTo>
                  <a:cubicBezTo>
                    <a:pt x="170087" y="5929"/>
                    <a:pt x="157188" y="-5880"/>
                    <a:pt x="149791" y="334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27"/>
            <p:cNvSpPr/>
            <p:nvPr/>
          </p:nvSpPr>
          <p:spPr>
            <a:xfrm>
              <a:off x="14499102" y="9861490"/>
              <a:ext cx="71059" cy="339779"/>
            </a:xfrm>
            <a:custGeom>
              <a:rect b="b" l="l" r="r" t="t"/>
              <a:pathLst>
                <a:path extrusionOk="0" h="339779" w="71059">
                  <a:moveTo>
                    <a:pt x="66025" y="282458"/>
                  </a:moveTo>
                  <a:cubicBezTo>
                    <a:pt x="32539" y="81346"/>
                    <a:pt x="39127" y="39087"/>
                    <a:pt x="22628" y="5157"/>
                  </a:cubicBezTo>
                  <a:cubicBezTo>
                    <a:pt x="18428" y="-3487"/>
                    <a:pt x="5993" y="-314"/>
                    <a:pt x="3388" y="7671"/>
                  </a:cubicBezTo>
                  <a:cubicBezTo>
                    <a:pt x="-11472" y="53163"/>
                    <a:pt x="26887" y="334850"/>
                    <a:pt x="34905" y="330240"/>
                  </a:cubicBezTo>
                  <a:cubicBezTo>
                    <a:pt x="42653" y="345005"/>
                    <a:pt x="65352" y="341945"/>
                    <a:pt x="69724" y="325788"/>
                  </a:cubicBezTo>
                  <a:cubicBezTo>
                    <a:pt x="73489" y="311928"/>
                    <a:pt x="68339" y="296340"/>
                    <a:pt x="66025" y="282458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27"/>
            <p:cNvSpPr/>
            <p:nvPr/>
          </p:nvSpPr>
          <p:spPr>
            <a:xfrm>
              <a:off x="14965505" y="9409361"/>
              <a:ext cx="249689" cy="201717"/>
            </a:xfrm>
            <a:custGeom>
              <a:rect b="b" l="l" r="r" t="t"/>
              <a:pathLst>
                <a:path extrusionOk="0" h="201717" w="249689">
                  <a:moveTo>
                    <a:pt x="228499" y="156058"/>
                  </a:moveTo>
                  <a:cubicBezTo>
                    <a:pt x="43573" y="-21069"/>
                    <a:pt x="-78370" y="-42127"/>
                    <a:pt x="58770" y="66114"/>
                  </a:cubicBezTo>
                  <a:cubicBezTo>
                    <a:pt x="162530" y="148006"/>
                    <a:pt x="245096" y="235683"/>
                    <a:pt x="249610" y="188417"/>
                  </a:cubicBezTo>
                  <a:cubicBezTo>
                    <a:pt x="250860" y="175351"/>
                    <a:pt x="237093" y="164290"/>
                    <a:pt x="228499" y="156058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27"/>
            <p:cNvSpPr/>
            <p:nvPr/>
          </p:nvSpPr>
          <p:spPr>
            <a:xfrm>
              <a:off x="15059788" y="8717218"/>
              <a:ext cx="305217" cy="84759"/>
            </a:xfrm>
            <a:custGeom>
              <a:rect b="b" l="l" r="r" t="t"/>
              <a:pathLst>
                <a:path extrusionOk="0" h="84759" w="305217">
                  <a:moveTo>
                    <a:pt x="2938" y="69453"/>
                  </a:moveTo>
                  <a:cubicBezTo>
                    <a:pt x="-33595" y="117550"/>
                    <a:pt x="282392" y="38322"/>
                    <a:pt x="297761" y="22846"/>
                  </a:cubicBezTo>
                  <a:cubicBezTo>
                    <a:pt x="358857" y="-38654"/>
                    <a:pt x="25075" y="40290"/>
                    <a:pt x="2938" y="69453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27"/>
            <p:cNvSpPr/>
            <p:nvPr/>
          </p:nvSpPr>
          <p:spPr>
            <a:xfrm>
              <a:off x="14558573" y="8213665"/>
              <a:ext cx="84795" cy="237224"/>
            </a:xfrm>
            <a:custGeom>
              <a:rect b="b" l="l" r="r" t="t"/>
              <a:pathLst>
                <a:path extrusionOk="0" h="237224" w="84795">
                  <a:moveTo>
                    <a:pt x="83080" y="10620"/>
                  </a:moveTo>
                  <a:cubicBezTo>
                    <a:pt x="46629" y="-55220"/>
                    <a:pt x="-2129" y="205835"/>
                    <a:pt x="72" y="225060"/>
                  </a:cubicBezTo>
                  <a:cubicBezTo>
                    <a:pt x="1524" y="237729"/>
                    <a:pt x="15696" y="241613"/>
                    <a:pt x="23369" y="231368"/>
                  </a:cubicBezTo>
                  <a:cubicBezTo>
                    <a:pt x="36867" y="213341"/>
                    <a:pt x="95499" y="33048"/>
                    <a:pt x="83080" y="1062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27"/>
            <p:cNvSpPr/>
            <p:nvPr/>
          </p:nvSpPr>
          <p:spPr>
            <a:xfrm>
              <a:off x="14128933" y="10436411"/>
              <a:ext cx="64118" cy="156381"/>
            </a:xfrm>
            <a:custGeom>
              <a:rect b="b" l="l" r="r" t="t"/>
              <a:pathLst>
                <a:path extrusionOk="0" h="156381" w="64118">
                  <a:moveTo>
                    <a:pt x="47157" y="2207"/>
                  </a:moveTo>
                  <a:cubicBezTo>
                    <a:pt x="19548" y="15782"/>
                    <a:pt x="-27593" y="188285"/>
                    <a:pt x="21082" y="151159"/>
                  </a:cubicBezTo>
                  <a:cubicBezTo>
                    <a:pt x="29422" y="144806"/>
                    <a:pt x="94171" y="-20894"/>
                    <a:pt x="47157" y="220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27"/>
            <p:cNvSpPr/>
            <p:nvPr/>
          </p:nvSpPr>
          <p:spPr>
            <a:xfrm>
              <a:off x="14065630" y="10464735"/>
              <a:ext cx="47526" cy="87090"/>
            </a:xfrm>
            <a:custGeom>
              <a:rect b="b" l="l" r="r" t="t"/>
              <a:pathLst>
                <a:path extrusionOk="0" h="87090" w="47526">
                  <a:moveTo>
                    <a:pt x="47485" y="11002"/>
                  </a:moveTo>
                  <a:cubicBezTo>
                    <a:pt x="48414" y="1939"/>
                    <a:pt x="33389" y="-8037"/>
                    <a:pt x="24974" y="10253"/>
                  </a:cubicBezTo>
                  <a:cubicBezTo>
                    <a:pt x="21883" y="16307"/>
                    <a:pt x="15302" y="31985"/>
                    <a:pt x="5869" y="49871"/>
                  </a:cubicBezTo>
                  <a:cubicBezTo>
                    <a:pt x="-17720" y="94675"/>
                    <a:pt x="36698" y="116803"/>
                    <a:pt x="47485" y="11002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27"/>
            <p:cNvSpPr/>
            <p:nvPr/>
          </p:nvSpPr>
          <p:spPr>
            <a:xfrm>
              <a:off x="13933428" y="10453342"/>
              <a:ext cx="49285" cy="67907"/>
            </a:xfrm>
            <a:custGeom>
              <a:rect b="b" l="l" r="r" t="t"/>
              <a:pathLst>
                <a:path extrusionOk="0" h="67907" w="49285">
                  <a:moveTo>
                    <a:pt x="11741" y="22717"/>
                  </a:moveTo>
                  <a:cubicBezTo>
                    <a:pt x="-19544" y="64984"/>
                    <a:pt x="19699" y="83595"/>
                    <a:pt x="36775" y="52157"/>
                  </a:cubicBezTo>
                  <a:cubicBezTo>
                    <a:pt x="63486" y="2923"/>
                    <a:pt x="43805" y="-20598"/>
                    <a:pt x="11741" y="2271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27"/>
            <p:cNvSpPr/>
            <p:nvPr/>
          </p:nvSpPr>
          <p:spPr>
            <a:xfrm>
              <a:off x="15641130" y="9027949"/>
              <a:ext cx="187193" cy="73835"/>
            </a:xfrm>
            <a:custGeom>
              <a:rect b="b" l="l" r="r" t="t"/>
              <a:pathLst>
                <a:path extrusionOk="0" h="73835" w="187193">
                  <a:moveTo>
                    <a:pt x="185582" y="49119"/>
                  </a:moveTo>
                  <a:cubicBezTo>
                    <a:pt x="178575" y="27544"/>
                    <a:pt x="157591" y="27200"/>
                    <a:pt x="99101" y="12540"/>
                  </a:cubicBezTo>
                  <a:cubicBezTo>
                    <a:pt x="-28996" y="-19572"/>
                    <a:pt x="-16420" y="17262"/>
                    <a:pt x="44346" y="41883"/>
                  </a:cubicBezTo>
                  <a:cubicBezTo>
                    <a:pt x="92753" y="61482"/>
                    <a:pt x="201700" y="98787"/>
                    <a:pt x="185582" y="49119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1" name="Google Shape;1221;p27"/>
            <p:cNvGrpSpPr/>
            <p:nvPr/>
          </p:nvGrpSpPr>
          <p:grpSpPr>
            <a:xfrm>
              <a:off x="15696977" y="9142779"/>
              <a:ext cx="103785" cy="46253"/>
              <a:chOff x="15696977" y="9142779"/>
              <a:chExt cx="103785" cy="46253"/>
            </a:xfrm>
          </p:grpSpPr>
          <p:sp>
            <p:nvSpPr>
              <p:cNvPr id="1222" name="Google Shape;1222;p27"/>
              <p:cNvSpPr/>
              <p:nvPr/>
            </p:nvSpPr>
            <p:spPr>
              <a:xfrm>
                <a:off x="15708677" y="9172027"/>
                <a:ext cx="1025" cy="777"/>
              </a:xfrm>
              <a:custGeom>
                <a:rect b="b" l="l" r="r" t="t"/>
                <a:pathLst>
                  <a:path extrusionOk="0" h="777" w="1025">
                    <a:moveTo>
                      <a:pt x="1025" y="778"/>
                    </a:moveTo>
                    <a:cubicBezTo>
                      <a:pt x="793" y="620"/>
                      <a:pt x="591" y="418"/>
                      <a:pt x="366" y="246"/>
                    </a:cubicBezTo>
                    <a:cubicBezTo>
                      <a:pt x="-195" y="-143"/>
                      <a:pt x="-210" y="-143"/>
                      <a:pt x="1025" y="778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15696977" y="9142779"/>
                <a:ext cx="103785" cy="46253"/>
              </a:xfrm>
              <a:custGeom>
                <a:rect b="b" l="l" r="r" t="t"/>
                <a:pathLst>
                  <a:path extrusionOk="0" h="46253" w="103785">
                    <a:moveTo>
                      <a:pt x="93771" y="7710"/>
                    </a:moveTo>
                    <a:cubicBezTo>
                      <a:pt x="84585" y="1349"/>
                      <a:pt x="35213" y="-4698"/>
                      <a:pt x="9236" y="5345"/>
                    </a:cubicBezTo>
                    <a:cubicBezTo>
                      <a:pt x="-5460" y="5644"/>
                      <a:pt x="-7833" y="28926"/>
                      <a:pt x="41913" y="40398"/>
                    </a:cubicBezTo>
                    <a:cubicBezTo>
                      <a:pt x="53173" y="42995"/>
                      <a:pt x="78843" y="48682"/>
                      <a:pt x="88875" y="45105"/>
                    </a:cubicBezTo>
                    <a:cubicBezTo>
                      <a:pt x="106303" y="38901"/>
                      <a:pt x="109125" y="18344"/>
                      <a:pt x="93771" y="771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15712208" y="9145243"/>
                <a:ext cx="1094" cy="452"/>
              </a:xfrm>
              <a:custGeom>
                <a:rect b="b" l="l" r="r" t="t"/>
                <a:pathLst>
                  <a:path extrusionOk="0" h="452" w="1094">
                    <a:moveTo>
                      <a:pt x="384" y="329"/>
                    </a:moveTo>
                    <a:cubicBezTo>
                      <a:pt x="616" y="224"/>
                      <a:pt x="863" y="90"/>
                      <a:pt x="1095" y="0"/>
                    </a:cubicBezTo>
                    <a:cubicBezTo>
                      <a:pt x="-230" y="524"/>
                      <a:pt x="-200" y="531"/>
                      <a:pt x="384" y="329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5" name="Google Shape;1225;p27"/>
            <p:cNvGrpSpPr/>
            <p:nvPr/>
          </p:nvGrpSpPr>
          <p:grpSpPr>
            <a:xfrm>
              <a:off x="15666605" y="9289559"/>
              <a:ext cx="89058" cy="61427"/>
              <a:chOff x="15666605" y="9289559"/>
              <a:chExt cx="89058" cy="61427"/>
            </a:xfrm>
          </p:grpSpPr>
          <p:sp>
            <p:nvSpPr>
              <p:cNvPr id="1226" name="Google Shape;1226;p27"/>
              <p:cNvSpPr/>
              <p:nvPr/>
            </p:nvSpPr>
            <p:spPr>
              <a:xfrm>
                <a:off x="15675094" y="9290168"/>
                <a:ext cx="1273" cy="554"/>
              </a:xfrm>
              <a:custGeom>
                <a:rect b="b" l="l" r="r" t="t"/>
                <a:pathLst>
                  <a:path extrusionOk="0" h="554" w="1273">
                    <a:moveTo>
                      <a:pt x="764" y="270"/>
                    </a:moveTo>
                    <a:cubicBezTo>
                      <a:pt x="1400" y="-14"/>
                      <a:pt x="1722" y="-261"/>
                      <a:pt x="0" y="555"/>
                    </a:cubicBezTo>
                    <a:cubicBezTo>
                      <a:pt x="464" y="413"/>
                      <a:pt x="262" y="487"/>
                      <a:pt x="764" y="27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27"/>
              <p:cNvSpPr/>
              <p:nvPr/>
            </p:nvSpPr>
            <p:spPr>
              <a:xfrm>
                <a:off x="15666605" y="9289559"/>
                <a:ext cx="89058" cy="61427"/>
              </a:xfrm>
              <a:custGeom>
                <a:rect b="b" l="l" r="r" t="t"/>
                <a:pathLst>
                  <a:path extrusionOk="0" h="61427" w="89058">
                    <a:moveTo>
                      <a:pt x="88113" y="36800"/>
                    </a:moveTo>
                    <a:cubicBezTo>
                      <a:pt x="70790" y="-9067"/>
                      <a:pt x="-71584" y="-20389"/>
                      <a:pt x="46287" y="51647"/>
                    </a:cubicBezTo>
                    <a:cubicBezTo>
                      <a:pt x="53796" y="56235"/>
                      <a:pt x="58947" y="60732"/>
                      <a:pt x="69367" y="61398"/>
                    </a:cubicBezTo>
                    <a:cubicBezTo>
                      <a:pt x="81218" y="62154"/>
                      <a:pt x="92433" y="48250"/>
                      <a:pt x="88113" y="3680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8" name="Google Shape;1228;p27"/>
            <p:cNvSpPr/>
            <p:nvPr/>
          </p:nvSpPr>
          <p:spPr>
            <a:xfrm>
              <a:off x="15620980" y="9414251"/>
              <a:ext cx="64530" cy="86613"/>
            </a:xfrm>
            <a:custGeom>
              <a:rect b="b" l="l" r="r" t="t"/>
              <a:pathLst>
                <a:path extrusionOk="0" h="86613" w="64530">
                  <a:moveTo>
                    <a:pt x="62730" y="57565"/>
                  </a:moveTo>
                  <a:cubicBezTo>
                    <a:pt x="58133" y="46130"/>
                    <a:pt x="32148" y="2419"/>
                    <a:pt x="15506" y="1529"/>
                  </a:cubicBezTo>
                  <a:cubicBezTo>
                    <a:pt x="-18160" y="-11956"/>
                    <a:pt x="10011" y="67773"/>
                    <a:pt x="33818" y="83705"/>
                  </a:cubicBezTo>
                  <a:cubicBezTo>
                    <a:pt x="47824" y="93082"/>
                    <a:pt x="71196" y="78564"/>
                    <a:pt x="62730" y="57565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27"/>
            <p:cNvSpPr/>
            <p:nvPr/>
          </p:nvSpPr>
          <p:spPr>
            <a:xfrm>
              <a:off x="14196428" y="7604044"/>
              <a:ext cx="51386" cy="148434"/>
            </a:xfrm>
            <a:custGeom>
              <a:rect b="b" l="l" r="r" t="t"/>
              <a:pathLst>
                <a:path extrusionOk="0" h="148434" w="51386">
                  <a:moveTo>
                    <a:pt x="49666" y="88141"/>
                  </a:moveTo>
                  <a:cubicBezTo>
                    <a:pt x="40091" y="-24269"/>
                    <a:pt x="8828" y="-3203"/>
                    <a:pt x="2053" y="12947"/>
                  </a:cubicBezTo>
                  <a:cubicBezTo>
                    <a:pt x="-2701" y="24277"/>
                    <a:pt x="2038" y="38076"/>
                    <a:pt x="3910" y="73481"/>
                  </a:cubicBezTo>
                  <a:cubicBezTo>
                    <a:pt x="6679" y="125686"/>
                    <a:pt x="780" y="125147"/>
                    <a:pt x="4710" y="134464"/>
                  </a:cubicBezTo>
                  <a:cubicBezTo>
                    <a:pt x="13993" y="156458"/>
                    <a:pt x="44463" y="150800"/>
                    <a:pt x="49710" y="129218"/>
                  </a:cubicBezTo>
                  <a:cubicBezTo>
                    <a:pt x="52877" y="116249"/>
                    <a:pt x="50788" y="101282"/>
                    <a:pt x="49666" y="8814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27"/>
            <p:cNvSpPr/>
            <p:nvPr/>
          </p:nvSpPr>
          <p:spPr>
            <a:xfrm>
              <a:off x="14095380" y="7646865"/>
              <a:ext cx="57639" cy="98200"/>
            </a:xfrm>
            <a:custGeom>
              <a:rect b="b" l="l" r="r" t="t"/>
              <a:pathLst>
                <a:path extrusionOk="0" h="98200" w="57639">
                  <a:moveTo>
                    <a:pt x="56394" y="54741"/>
                  </a:moveTo>
                  <a:cubicBezTo>
                    <a:pt x="44588" y="-12124"/>
                    <a:pt x="-6977" y="-12476"/>
                    <a:pt x="794" y="25436"/>
                  </a:cubicBezTo>
                  <a:cubicBezTo>
                    <a:pt x="801" y="25488"/>
                    <a:pt x="8272" y="41585"/>
                    <a:pt x="13760" y="76496"/>
                  </a:cubicBezTo>
                  <a:cubicBezTo>
                    <a:pt x="18813" y="108563"/>
                    <a:pt x="65819" y="108099"/>
                    <a:pt x="56394" y="5474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1" name="Google Shape;1231;p27"/>
            <p:cNvGrpSpPr/>
            <p:nvPr/>
          </p:nvGrpSpPr>
          <p:grpSpPr>
            <a:xfrm>
              <a:off x="13977363" y="7679547"/>
              <a:ext cx="50177" cy="88501"/>
              <a:chOff x="13977363" y="7679547"/>
              <a:chExt cx="50177" cy="88501"/>
            </a:xfrm>
          </p:grpSpPr>
          <p:sp>
            <p:nvSpPr>
              <p:cNvPr id="1232" name="Google Shape;1232;p27"/>
              <p:cNvSpPr/>
              <p:nvPr/>
            </p:nvSpPr>
            <p:spPr>
              <a:xfrm>
                <a:off x="13977363" y="7679547"/>
                <a:ext cx="50177" cy="88501"/>
              </a:xfrm>
              <a:custGeom>
                <a:rect b="b" l="l" r="r" t="t"/>
                <a:pathLst>
                  <a:path extrusionOk="0" h="88501" w="50177">
                    <a:moveTo>
                      <a:pt x="46831" y="46014"/>
                    </a:moveTo>
                    <a:cubicBezTo>
                      <a:pt x="41202" y="30666"/>
                      <a:pt x="32735" y="-1992"/>
                      <a:pt x="17208" y="96"/>
                    </a:cubicBezTo>
                    <a:cubicBezTo>
                      <a:pt x="4077" y="1862"/>
                      <a:pt x="-542" y="25899"/>
                      <a:pt x="50" y="39242"/>
                    </a:cubicBezTo>
                    <a:cubicBezTo>
                      <a:pt x="3269" y="111847"/>
                      <a:pt x="65023" y="95555"/>
                      <a:pt x="46831" y="46014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27"/>
              <p:cNvSpPr/>
              <p:nvPr/>
            </p:nvSpPr>
            <p:spPr>
              <a:xfrm>
                <a:off x="14008817" y="7688802"/>
                <a:ext cx="636" cy="800"/>
              </a:xfrm>
              <a:custGeom>
                <a:rect b="b" l="l" r="r" t="t"/>
                <a:pathLst>
                  <a:path extrusionOk="0" h="800" w="636">
                    <a:moveTo>
                      <a:pt x="0" y="0"/>
                    </a:moveTo>
                    <a:cubicBezTo>
                      <a:pt x="307" y="434"/>
                      <a:pt x="562" y="763"/>
                      <a:pt x="636" y="801"/>
                    </a:cubicBezTo>
                    <a:cubicBezTo>
                      <a:pt x="337" y="419"/>
                      <a:pt x="210" y="262"/>
                      <a:pt x="0" y="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4" name="Google Shape;1234;p27"/>
            <p:cNvSpPr/>
            <p:nvPr/>
          </p:nvSpPr>
          <p:spPr>
            <a:xfrm>
              <a:off x="13858005" y="7752705"/>
              <a:ext cx="74667" cy="69171"/>
            </a:xfrm>
            <a:custGeom>
              <a:rect b="b" l="l" r="r" t="t"/>
              <a:pathLst>
                <a:path extrusionOk="0" h="69171" w="74667">
                  <a:moveTo>
                    <a:pt x="73076" y="38360"/>
                  </a:moveTo>
                  <a:cubicBezTo>
                    <a:pt x="58807" y="-2455"/>
                    <a:pt x="2810" y="-9325"/>
                    <a:pt x="40" y="11240"/>
                  </a:cubicBezTo>
                  <a:cubicBezTo>
                    <a:pt x="-1061" y="19397"/>
                    <a:pt x="21106" y="35486"/>
                    <a:pt x="30471" y="50670"/>
                  </a:cubicBezTo>
                  <a:cubicBezTo>
                    <a:pt x="52660" y="86613"/>
                    <a:pt x="81827" y="63385"/>
                    <a:pt x="73076" y="3836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27"/>
            <p:cNvSpPr/>
            <p:nvPr/>
          </p:nvSpPr>
          <p:spPr>
            <a:xfrm>
              <a:off x="15134698" y="10245420"/>
              <a:ext cx="61850" cy="71378"/>
            </a:xfrm>
            <a:custGeom>
              <a:rect b="b" l="l" r="r" t="t"/>
              <a:pathLst>
                <a:path extrusionOk="0" h="71378" w="61850">
                  <a:moveTo>
                    <a:pt x="61140" y="41568"/>
                  </a:moveTo>
                  <a:cubicBezTo>
                    <a:pt x="58303" y="26571"/>
                    <a:pt x="30274" y="-2361"/>
                    <a:pt x="14688" y="154"/>
                  </a:cubicBezTo>
                  <a:cubicBezTo>
                    <a:pt x="4319" y="-205"/>
                    <a:pt x="-2179" y="10129"/>
                    <a:pt x="673" y="18144"/>
                  </a:cubicBezTo>
                  <a:cubicBezTo>
                    <a:pt x="1527" y="27027"/>
                    <a:pt x="5772" y="26892"/>
                    <a:pt x="18296" y="53257"/>
                  </a:cubicBezTo>
                  <a:cubicBezTo>
                    <a:pt x="32595" y="83326"/>
                    <a:pt x="67226" y="73590"/>
                    <a:pt x="61140" y="41568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27"/>
            <p:cNvSpPr/>
            <p:nvPr/>
          </p:nvSpPr>
          <p:spPr>
            <a:xfrm>
              <a:off x="15074898" y="10300819"/>
              <a:ext cx="54041" cy="68321"/>
            </a:xfrm>
            <a:custGeom>
              <a:rect b="b" l="l" r="r" t="t"/>
              <a:pathLst>
                <a:path extrusionOk="0" h="68321" w="54041">
                  <a:moveTo>
                    <a:pt x="54041" y="50115"/>
                  </a:moveTo>
                  <a:cubicBezTo>
                    <a:pt x="54078" y="40581"/>
                    <a:pt x="6878" y="-21233"/>
                    <a:pt x="312" y="7601"/>
                  </a:cubicBezTo>
                  <a:cubicBezTo>
                    <a:pt x="-803" y="12495"/>
                    <a:pt x="1420" y="14628"/>
                    <a:pt x="1540" y="17142"/>
                  </a:cubicBezTo>
                  <a:cubicBezTo>
                    <a:pt x="6833" y="86806"/>
                    <a:pt x="53966" y="72034"/>
                    <a:pt x="54041" y="50115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7" name="Google Shape;1237;p27"/>
            <p:cNvGrpSpPr/>
            <p:nvPr/>
          </p:nvGrpSpPr>
          <p:grpSpPr>
            <a:xfrm>
              <a:off x="15303938" y="7990237"/>
              <a:ext cx="66504" cy="81007"/>
              <a:chOff x="15303938" y="7990237"/>
              <a:chExt cx="66504" cy="81007"/>
            </a:xfrm>
          </p:grpSpPr>
          <p:sp>
            <p:nvSpPr>
              <p:cNvPr id="1238" name="Google Shape;1238;p27"/>
              <p:cNvSpPr/>
              <p:nvPr/>
            </p:nvSpPr>
            <p:spPr>
              <a:xfrm>
                <a:off x="15343611" y="8008288"/>
                <a:ext cx="199" cy="210"/>
              </a:xfrm>
              <a:custGeom>
                <a:rect b="b" l="l" r="r" t="t"/>
                <a:pathLst>
                  <a:path extrusionOk="0" h="210" w="199">
                    <a:moveTo>
                      <a:pt x="200" y="0"/>
                    </a:moveTo>
                    <a:cubicBezTo>
                      <a:pt x="-92" y="307"/>
                      <a:pt x="-40" y="254"/>
                      <a:pt x="200" y="0"/>
                    </a:cubicBez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27"/>
              <p:cNvSpPr/>
              <p:nvPr/>
            </p:nvSpPr>
            <p:spPr>
              <a:xfrm>
                <a:off x="15303938" y="7990237"/>
                <a:ext cx="66504" cy="81007"/>
              </a:xfrm>
              <a:custGeom>
                <a:rect b="b" l="l" r="r" t="t"/>
                <a:pathLst>
                  <a:path extrusionOk="0" h="81007" w="66504">
                    <a:moveTo>
                      <a:pt x="44059" y="13157"/>
                    </a:moveTo>
                    <a:cubicBezTo>
                      <a:pt x="43063" y="14108"/>
                      <a:pt x="37403" y="20588"/>
                      <a:pt x="41057" y="16839"/>
                    </a:cubicBezTo>
                    <a:cubicBezTo>
                      <a:pt x="3535" y="55372"/>
                      <a:pt x="3835" y="47379"/>
                      <a:pt x="683" y="58335"/>
                    </a:cubicBezTo>
                    <a:cubicBezTo>
                      <a:pt x="-3883" y="74230"/>
                      <a:pt x="14907" y="94952"/>
                      <a:pt x="43041" y="67914"/>
                    </a:cubicBezTo>
                    <a:cubicBezTo>
                      <a:pt x="78009" y="34328"/>
                      <a:pt x="70111" y="-26954"/>
                      <a:pt x="44059" y="13157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0" name="Google Shape;1240;p27"/>
            <p:cNvSpPr/>
            <p:nvPr/>
          </p:nvSpPr>
          <p:spPr>
            <a:xfrm>
              <a:off x="15359058" y="8057426"/>
              <a:ext cx="42898" cy="48283"/>
            </a:xfrm>
            <a:custGeom>
              <a:rect b="b" l="l" r="r" t="t"/>
              <a:pathLst>
                <a:path extrusionOk="0" h="48283" w="42898">
                  <a:moveTo>
                    <a:pt x="3034" y="25076"/>
                  </a:moveTo>
                  <a:cubicBezTo>
                    <a:pt x="-6915" y="43366"/>
                    <a:pt x="9472" y="56357"/>
                    <a:pt x="25178" y="42430"/>
                  </a:cubicBezTo>
                  <a:cubicBezTo>
                    <a:pt x="64661" y="7333"/>
                    <a:pt x="29573" y="-23417"/>
                    <a:pt x="3034" y="25076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27"/>
            <p:cNvSpPr/>
            <p:nvPr/>
          </p:nvSpPr>
          <p:spPr>
            <a:xfrm>
              <a:off x="13149638" y="8388242"/>
              <a:ext cx="89390" cy="84300"/>
            </a:xfrm>
            <a:custGeom>
              <a:rect b="b" l="l" r="r" t="t"/>
              <a:pathLst>
                <a:path extrusionOk="0" h="84300" w="89390">
                  <a:moveTo>
                    <a:pt x="89024" y="52092"/>
                  </a:moveTo>
                  <a:cubicBezTo>
                    <a:pt x="85355" y="39018"/>
                    <a:pt x="50799" y="14315"/>
                    <a:pt x="41523" y="8074"/>
                  </a:cubicBezTo>
                  <a:cubicBezTo>
                    <a:pt x="10845" y="-12566"/>
                    <a:pt x="-3536" y="11337"/>
                    <a:pt x="738" y="24530"/>
                  </a:cubicBezTo>
                  <a:cubicBezTo>
                    <a:pt x="2730" y="30689"/>
                    <a:pt x="31619" y="67089"/>
                    <a:pt x="51817" y="80679"/>
                  </a:cubicBezTo>
                  <a:cubicBezTo>
                    <a:pt x="66340" y="90445"/>
                    <a:pt x="92812" y="80312"/>
                    <a:pt x="89024" y="52092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2" name="Google Shape;1242;p27"/>
            <p:cNvGrpSpPr/>
            <p:nvPr/>
          </p:nvGrpSpPr>
          <p:grpSpPr>
            <a:xfrm>
              <a:off x="13081846" y="8481412"/>
              <a:ext cx="86442" cy="71315"/>
              <a:chOff x="13081846" y="8481412"/>
              <a:chExt cx="86442" cy="71315"/>
            </a:xfrm>
          </p:grpSpPr>
          <p:sp>
            <p:nvSpPr>
              <p:cNvPr id="1243" name="Google Shape;1243;p27"/>
              <p:cNvSpPr/>
              <p:nvPr/>
            </p:nvSpPr>
            <p:spPr>
              <a:xfrm>
                <a:off x="13082965" y="8496267"/>
                <a:ext cx="408" cy="971"/>
              </a:xfrm>
              <a:custGeom>
                <a:rect b="b" l="l" r="r" t="t"/>
                <a:pathLst>
                  <a:path extrusionOk="0" h="971" w="408">
                    <a:moveTo>
                      <a:pt x="408" y="972"/>
                    </a:moveTo>
                    <a:cubicBezTo>
                      <a:pt x="251" y="717"/>
                      <a:pt x="228" y="425"/>
                      <a:pt x="94" y="164"/>
                    </a:cubicBezTo>
                    <a:cubicBezTo>
                      <a:pt x="-146" y="-360"/>
                      <a:pt x="116" y="500"/>
                      <a:pt x="408" y="972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27"/>
              <p:cNvSpPr/>
              <p:nvPr/>
            </p:nvSpPr>
            <p:spPr>
              <a:xfrm>
                <a:off x="13081846" y="8481412"/>
                <a:ext cx="86442" cy="71315"/>
              </a:xfrm>
              <a:custGeom>
                <a:rect b="b" l="l" r="r" t="t"/>
                <a:pathLst>
                  <a:path extrusionOk="0" h="71315" w="86442">
                    <a:moveTo>
                      <a:pt x="80028" y="33659"/>
                    </a:moveTo>
                    <a:cubicBezTo>
                      <a:pt x="76105" y="28758"/>
                      <a:pt x="70842" y="26378"/>
                      <a:pt x="65781" y="26415"/>
                    </a:cubicBezTo>
                    <a:cubicBezTo>
                      <a:pt x="49970" y="17735"/>
                      <a:pt x="41361" y="10857"/>
                      <a:pt x="30267" y="6150"/>
                    </a:cubicBezTo>
                    <a:cubicBezTo>
                      <a:pt x="-277" y="-9273"/>
                      <a:pt x="-2156" y="8373"/>
                      <a:pt x="1212" y="15011"/>
                    </a:cubicBezTo>
                    <a:cubicBezTo>
                      <a:pt x="45628" y="110912"/>
                      <a:pt x="106432" y="61184"/>
                      <a:pt x="80028" y="33659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5" name="Google Shape;1245;p27"/>
          <p:cNvGrpSpPr/>
          <p:nvPr/>
        </p:nvGrpSpPr>
        <p:grpSpPr>
          <a:xfrm rot="-838172">
            <a:off x="3780184" y="3689285"/>
            <a:ext cx="1687288" cy="1737659"/>
            <a:chOff x="7559346" y="7377820"/>
            <a:chExt cx="3374661" cy="3475236"/>
          </a:xfrm>
        </p:grpSpPr>
        <p:sp>
          <p:nvSpPr>
            <p:cNvPr id="1246" name="Google Shape;1246;p27"/>
            <p:cNvSpPr/>
            <p:nvPr/>
          </p:nvSpPr>
          <p:spPr>
            <a:xfrm>
              <a:off x="7671482" y="8238023"/>
              <a:ext cx="1389" cy="1576"/>
            </a:xfrm>
            <a:custGeom>
              <a:rect b="b" l="l" r="r" t="t"/>
              <a:pathLst>
                <a:path extrusionOk="0" h="1576" w="1389">
                  <a:moveTo>
                    <a:pt x="1390" y="0"/>
                  </a:moveTo>
                  <a:cubicBezTo>
                    <a:pt x="924" y="507"/>
                    <a:pt x="466" y="1063"/>
                    <a:pt x="0" y="1576"/>
                  </a:cubicBezTo>
                  <a:cubicBezTo>
                    <a:pt x="466" y="1014"/>
                    <a:pt x="924" y="507"/>
                    <a:pt x="1390" y="0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27"/>
            <p:cNvSpPr/>
            <p:nvPr/>
          </p:nvSpPr>
          <p:spPr>
            <a:xfrm>
              <a:off x="7559346" y="7377820"/>
              <a:ext cx="3374661" cy="3475236"/>
            </a:xfrm>
            <a:custGeom>
              <a:rect b="b" l="l" r="r" t="t"/>
              <a:pathLst>
                <a:path extrusionOk="0" h="3475236" w="3374661">
                  <a:moveTo>
                    <a:pt x="3272434" y="1655947"/>
                  </a:moveTo>
                  <a:cubicBezTo>
                    <a:pt x="3067537" y="1536296"/>
                    <a:pt x="2828752" y="1664655"/>
                    <a:pt x="2677954" y="1814272"/>
                  </a:cubicBezTo>
                  <a:cubicBezTo>
                    <a:pt x="2573003" y="1920303"/>
                    <a:pt x="2498090" y="2051579"/>
                    <a:pt x="2397866" y="2161826"/>
                  </a:cubicBezTo>
                  <a:cubicBezTo>
                    <a:pt x="2371234" y="2125408"/>
                    <a:pt x="2382027" y="1671218"/>
                    <a:pt x="2346833" y="1282287"/>
                  </a:cubicBezTo>
                  <a:cubicBezTo>
                    <a:pt x="2262461" y="350079"/>
                    <a:pt x="2282922" y="216818"/>
                    <a:pt x="2134847" y="153086"/>
                  </a:cubicBezTo>
                  <a:cubicBezTo>
                    <a:pt x="2037854" y="111335"/>
                    <a:pt x="1786796" y="129953"/>
                    <a:pt x="1779902" y="587970"/>
                  </a:cubicBezTo>
                  <a:cubicBezTo>
                    <a:pt x="1773856" y="989276"/>
                    <a:pt x="1840429" y="1363707"/>
                    <a:pt x="1797298" y="1397180"/>
                  </a:cubicBezTo>
                  <a:cubicBezTo>
                    <a:pt x="1748475" y="1435084"/>
                    <a:pt x="1708283" y="1225660"/>
                    <a:pt x="1702946" y="1204749"/>
                  </a:cubicBezTo>
                  <a:cubicBezTo>
                    <a:pt x="1580398" y="724732"/>
                    <a:pt x="1564636" y="-112556"/>
                    <a:pt x="1210998" y="12595"/>
                  </a:cubicBezTo>
                  <a:cubicBezTo>
                    <a:pt x="879724" y="129835"/>
                    <a:pt x="1254768" y="1008513"/>
                    <a:pt x="1216884" y="1408486"/>
                  </a:cubicBezTo>
                  <a:cubicBezTo>
                    <a:pt x="1213798" y="1441091"/>
                    <a:pt x="1184268" y="1468162"/>
                    <a:pt x="1154335" y="1440494"/>
                  </a:cubicBezTo>
                  <a:cubicBezTo>
                    <a:pt x="1110940" y="1400375"/>
                    <a:pt x="963679" y="745441"/>
                    <a:pt x="843119" y="470056"/>
                  </a:cubicBezTo>
                  <a:cubicBezTo>
                    <a:pt x="697928" y="207366"/>
                    <a:pt x="392161" y="297182"/>
                    <a:pt x="422435" y="599019"/>
                  </a:cubicBezTo>
                  <a:cubicBezTo>
                    <a:pt x="438065" y="801693"/>
                    <a:pt x="678823" y="1479607"/>
                    <a:pt x="685738" y="1561110"/>
                  </a:cubicBezTo>
                  <a:cubicBezTo>
                    <a:pt x="691375" y="1627605"/>
                    <a:pt x="647646" y="1641585"/>
                    <a:pt x="620020" y="1575013"/>
                  </a:cubicBezTo>
                  <a:cubicBezTo>
                    <a:pt x="437078" y="1134219"/>
                    <a:pt x="362596" y="691890"/>
                    <a:pt x="123235" y="844736"/>
                  </a:cubicBezTo>
                  <a:cubicBezTo>
                    <a:pt x="-104027" y="989853"/>
                    <a:pt x="43749" y="1355686"/>
                    <a:pt x="90160" y="1556637"/>
                  </a:cubicBezTo>
                  <a:cubicBezTo>
                    <a:pt x="189002" y="1984632"/>
                    <a:pt x="410801" y="2950563"/>
                    <a:pt x="742846" y="3235289"/>
                  </a:cubicBezTo>
                  <a:cubicBezTo>
                    <a:pt x="960461" y="3421886"/>
                    <a:pt x="1300457" y="3480784"/>
                    <a:pt x="1580280" y="3474832"/>
                  </a:cubicBezTo>
                  <a:cubicBezTo>
                    <a:pt x="2470082" y="3455915"/>
                    <a:pt x="2554086" y="2933216"/>
                    <a:pt x="3030682" y="2274428"/>
                  </a:cubicBezTo>
                  <a:cubicBezTo>
                    <a:pt x="3140504" y="2122637"/>
                    <a:pt x="3567679" y="1819043"/>
                    <a:pt x="3272434" y="16559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27"/>
            <p:cNvSpPr/>
            <p:nvPr/>
          </p:nvSpPr>
          <p:spPr>
            <a:xfrm>
              <a:off x="9011093" y="9681884"/>
              <a:ext cx="756214" cy="664303"/>
            </a:xfrm>
            <a:custGeom>
              <a:rect b="b" l="l" r="r" t="t"/>
              <a:pathLst>
                <a:path extrusionOk="0" h="664303" w="756214">
                  <a:moveTo>
                    <a:pt x="22291" y="662021"/>
                  </a:moveTo>
                  <a:cubicBezTo>
                    <a:pt x="-16754" y="640007"/>
                    <a:pt x="-9311" y="618881"/>
                    <a:pt x="83346" y="462375"/>
                  </a:cubicBezTo>
                  <a:cubicBezTo>
                    <a:pt x="220321" y="222887"/>
                    <a:pt x="431966" y="61027"/>
                    <a:pt x="722972" y="726"/>
                  </a:cubicBezTo>
                  <a:cubicBezTo>
                    <a:pt x="737157" y="-2607"/>
                    <a:pt x="751807" y="5824"/>
                    <a:pt x="755372" y="20088"/>
                  </a:cubicBezTo>
                  <a:cubicBezTo>
                    <a:pt x="762156" y="50839"/>
                    <a:pt x="726378" y="55249"/>
                    <a:pt x="704798" y="61735"/>
                  </a:cubicBezTo>
                  <a:cubicBezTo>
                    <a:pt x="178017" y="195740"/>
                    <a:pt x="107781" y="702384"/>
                    <a:pt x="22291" y="662021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27"/>
            <p:cNvSpPr/>
            <p:nvPr/>
          </p:nvSpPr>
          <p:spPr>
            <a:xfrm>
              <a:off x="8176366" y="8956685"/>
              <a:ext cx="1261261" cy="301188"/>
            </a:xfrm>
            <a:custGeom>
              <a:rect b="b" l="l" r="r" t="t"/>
              <a:pathLst>
                <a:path extrusionOk="0" h="301188" w="1261261">
                  <a:moveTo>
                    <a:pt x="1750" y="275242"/>
                  </a:moveTo>
                  <a:cubicBezTo>
                    <a:pt x="-4651" y="255692"/>
                    <a:pt x="7157" y="234039"/>
                    <a:pt x="26596" y="227900"/>
                  </a:cubicBezTo>
                  <a:cubicBezTo>
                    <a:pt x="347028" y="100520"/>
                    <a:pt x="870765" y="23587"/>
                    <a:pt x="1219726" y="2030"/>
                  </a:cubicBezTo>
                  <a:cubicBezTo>
                    <a:pt x="1271892" y="-9692"/>
                    <a:pt x="1268660" y="32927"/>
                    <a:pt x="1244197" y="38622"/>
                  </a:cubicBezTo>
                  <a:cubicBezTo>
                    <a:pt x="1243078" y="38886"/>
                    <a:pt x="611805" y="96270"/>
                    <a:pt x="88436" y="285791"/>
                  </a:cubicBezTo>
                  <a:cubicBezTo>
                    <a:pt x="57120" y="297229"/>
                    <a:pt x="19132" y="318431"/>
                    <a:pt x="1750" y="275242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8267152" y="8335577"/>
              <a:ext cx="139229" cy="111209"/>
            </a:xfrm>
            <a:custGeom>
              <a:rect b="b" l="l" r="r" t="t"/>
              <a:pathLst>
                <a:path extrusionOk="0" h="111209" w="139229">
                  <a:moveTo>
                    <a:pt x="4099" y="88113"/>
                  </a:moveTo>
                  <a:cubicBezTo>
                    <a:pt x="-15611" y="42743"/>
                    <a:pt x="40551" y="26214"/>
                    <a:pt x="70825" y="9207"/>
                  </a:cubicBezTo>
                  <a:cubicBezTo>
                    <a:pt x="121330" y="-26739"/>
                    <a:pt x="166810" y="52361"/>
                    <a:pt x="119015" y="78709"/>
                  </a:cubicBezTo>
                  <a:cubicBezTo>
                    <a:pt x="84516" y="94509"/>
                    <a:pt x="30105" y="137628"/>
                    <a:pt x="4099" y="88113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27"/>
            <p:cNvSpPr/>
            <p:nvPr/>
          </p:nvSpPr>
          <p:spPr>
            <a:xfrm>
              <a:off x="8879878" y="8255300"/>
              <a:ext cx="114164" cy="74138"/>
            </a:xfrm>
            <a:custGeom>
              <a:rect b="b" l="l" r="r" t="t"/>
              <a:pathLst>
                <a:path extrusionOk="0" h="74138" w="114164">
                  <a:moveTo>
                    <a:pt x="1317" y="54128"/>
                  </a:moveTo>
                  <a:cubicBezTo>
                    <a:pt x="-3507" y="38794"/>
                    <a:pt x="5347" y="21377"/>
                    <a:pt x="20922" y="16787"/>
                  </a:cubicBezTo>
                  <a:cubicBezTo>
                    <a:pt x="46338" y="13210"/>
                    <a:pt x="73046" y="-7381"/>
                    <a:pt x="98247" y="2800"/>
                  </a:cubicBezTo>
                  <a:cubicBezTo>
                    <a:pt x="116601" y="12571"/>
                    <a:pt x="120174" y="39947"/>
                    <a:pt x="103209" y="53059"/>
                  </a:cubicBezTo>
                  <a:cubicBezTo>
                    <a:pt x="93431" y="60608"/>
                    <a:pt x="79565" y="62601"/>
                    <a:pt x="67841" y="65795"/>
                  </a:cubicBezTo>
                  <a:cubicBezTo>
                    <a:pt x="45212" y="72657"/>
                    <a:pt x="11561" y="85067"/>
                    <a:pt x="1317" y="54128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9520997" y="8127302"/>
              <a:ext cx="126194" cy="60734"/>
            </a:xfrm>
            <a:custGeom>
              <a:rect b="b" l="l" r="r" t="t"/>
              <a:pathLst>
                <a:path extrusionOk="0" h="60734" w="126194">
                  <a:moveTo>
                    <a:pt x="645" y="38231"/>
                  </a:moveTo>
                  <a:cubicBezTo>
                    <a:pt x="-6250" y="-819"/>
                    <a:pt x="43268" y="5779"/>
                    <a:pt x="95407" y="702"/>
                  </a:cubicBezTo>
                  <a:cubicBezTo>
                    <a:pt x="131539" y="-7104"/>
                    <a:pt x="141762" y="52753"/>
                    <a:pt x="93614" y="51787"/>
                  </a:cubicBezTo>
                  <a:cubicBezTo>
                    <a:pt x="64327" y="51246"/>
                    <a:pt x="11605" y="79525"/>
                    <a:pt x="645" y="38231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27"/>
            <p:cNvSpPr/>
            <p:nvPr/>
          </p:nvSpPr>
          <p:spPr>
            <a:xfrm>
              <a:off x="7750302" y="8649598"/>
              <a:ext cx="156668" cy="106488"/>
            </a:xfrm>
            <a:custGeom>
              <a:rect b="b" l="l" r="r" t="t"/>
              <a:pathLst>
                <a:path extrusionOk="0" h="106488" w="156668">
                  <a:moveTo>
                    <a:pt x="3641" y="83901"/>
                  </a:moveTo>
                  <a:cubicBezTo>
                    <a:pt x="-5679" y="63706"/>
                    <a:pt x="3592" y="39802"/>
                    <a:pt x="23483" y="30302"/>
                  </a:cubicBezTo>
                  <a:cubicBezTo>
                    <a:pt x="62208" y="15204"/>
                    <a:pt x="132200" y="-28770"/>
                    <a:pt x="154718" y="28823"/>
                  </a:cubicBezTo>
                  <a:cubicBezTo>
                    <a:pt x="162884" y="54588"/>
                    <a:pt x="144362" y="79533"/>
                    <a:pt x="118655" y="83436"/>
                  </a:cubicBezTo>
                  <a:cubicBezTo>
                    <a:pt x="81313" y="89186"/>
                    <a:pt x="28779" y="132014"/>
                    <a:pt x="3641" y="83901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27"/>
            <p:cNvSpPr/>
            <p:nvPr/>
          </p:nvSpPr>
          <p:spPr>
            <a:xfrm>
              <a:off x="10233759" y="9323979"/>
              <a:ext cx="80063" cy="100125"/>
            </a:xfrm>
            <a:custGeom>
              <a:rect b="b" l="l" r="r" t="t"/>
              <a:pathLst>
                <a:path extrusionOk="0" h="100125" w="80063">
                  <a:moveTo>
                    <a:pt x="32460" y="94038"/>
                  </a:moveTo>
                  <a:cubicBezTo>
                    <a:pt x="22889" y="88489"/>
                    <a:pt x="21882" y="78086"/>
                    <a:pt x="18129" y="69489"/>
                  </a:cubicBezTo>
                  <a:cubicBezTo>
                    <a:pt x="2624" y="51898"/>
                    <a:pt x="-10602" y="24737"/>
                    <a:pt x="12381" y="7049"/>
                  </a:cubicBezTo>
                  <a:cubicBezTo>
                    <a:pt x="54880" y="-24362"/>
                    <a:pt x="91422" y="57808"/>
                    <a:pt x="76772" y="84774"/>
                  </a:cubicBezTo>
                  <a:cubicBezTo>
                    <a:pt x="68502" y="100115"/>
                    <a:pt x="46144" y="105351"/>
                    <a:pt x="32460" y="94038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5" name="Google Shape;1255;p27"/>
          <p:cNvGrpSpPr/>
          <p:nvPr/>
        </p:nvGrpSpPr>
        <p:grpSpPr>
          <a:xfrm>
            <a:off x="1130738" y="3688925"/>
            <a:ext cx="1709802" cy="1736186"/>
            <a:chOff x="2261476" y="7377850"/>
            <a:chExt cx="3419604" cy="3472372"/>
          </a:xfrm>
        </p:grpSpPr>
        <p:sp>
          <p:nvSpPr>
            <p:cNvPr id="1256" name="Google Shape;1256;p27"/>
            <p:cNvSpPr/>
            <p:nvPr/>
          </p:nvSpPr>
          <p:spPr>
            <a:xfrm>
              <a:off x="2261476" y="7377850"/>
              <a:ext cx="3419604" cy="3472372"/>
            </a:xfrm>
            <a:custGeom>
              <a:rect b="b" l="l" r="r" t="t"/>
              <a:pathLst>
                <a:path extrusionOk="0" h="3472372" w="3419604">
                  <a:moveTo>
                    <a:pt x="2519839" y="3272823"/>
                  </a:moveTo>
                  <a:cubicBezTo>
                    <a:pt x="1922407" y="3596064"/>
                    <a:pt x="1138205" y="3519047"/>
                    <a:pt x="617707" y="3096581"/>
                  </a:cubicBezTo>
                  <a:cubicBezTo>
                    <a:pt x="-486653" y="2200874"/>
                    <a:pt x="-13747" y="392642"/>
                    <a:pt x="1273515" y="53067"/>
                  </a:cubicBezTo>
                  <a:cubicBezTo>
                    <a:pt x="2043634" y="-150170"/>
                    <a:pt x="2887602" y="247178"/>
                    <a:pt x="3242358" y="957489"/>
                  </a:cubicBezTo>
                  <a:cubicBezTo>
                    <a:pt x="3651797" y="1776373"/>
                    <a:pt x="3327625" y="2835953"/>
                    <a:pt x="2519839" y="32728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7" name="Google Shape;1257;p27"/>
            <p:cNvGrpSpPr/>
            <p:nvPr/>
          </p:nvGrpSpPr>
          <p:grpSpPr>
            <a:xfrm>
              <a:off x="2261557" y="7782909"/>
              <a:ext cx="3419340" cy="3005936"/>
              <a:chOff x="2261557" y="7782909"/>
              <a:chExt cx="3419340" cy="3005936"/>
            </a:xfrm>
          </p:grpSpPr>
          <p:sp>
            <p:nvSpPr>
              <p:cNvPr id="1258" name="Google Shape;1258;p27"/>
              <p:cNvSpPr/>
              <p:nvPr/>
            </p:nvSpPr>
            <p:spPr>
              <a:xfrm>
                <a:off x="4434823" y="7782909"/>
                <a:ext cx="1246074" cy="3005936"/>
              </a:xfrm>
              <a:custGeom>
                <a:rect b="b" l="l" r="r" t="t"/>
                <a:pathLst>
                  <a:path extrusionOk="0" h="3005936" w="1246074">
                    <a:moveTo>
                      <a:pt x="0" y="3005936"/>
                    </a:moveTo>
                    <a:cubicBezTo>
                      <a:pt x="141734" y="2926836"/>
                      <a:pt x="170777" y="2884487"/>
                      <a:pt x="239335" y="2850618"/>
                    </a:cubicBezTo>
                    <a:cubicBezTo>
                      <a:pt x="248905" y="2824173"/>
                      <a:pt x="414779" y="2689418"/>
                      <a:pt x="419758" y="2684140"/>
                    </a:cubicBezTo>
                    <a:cubicBezTo>
                      <a:pt x="426571" y="2676917"/>
                      <a:pt x="429356" y="2666007"/>
                      <a:pt x="435432" y="2657965"/>
                    </a:cubicBezTo>
                    <a:cubicBezTo>
                      <a:pt x="662476" y="2363635"/>
                      <a:pt x="1074289" y="1947536"/>
                      <a:pt x="984828" y="926166"/>
                    </a:cubicBezTo>
                    <a:cubicBezTo>
                      <a:pt x="982925" y="902693"/>
                      <a:pt x="991106" y="869323"/>
                      <a:pt x="978265" y="858802"/>
                    </a:cubicBezTo>
                    <a:cubicBezTo>
                      <a:pt x="964660" y="847343"/>
                      <a:pt x="986175" y="842253"/>
                      <a:pt x="968334" y="817287"/>
                    </a:cubicBezTo>
                    <a:cubicBezTo>
                      <a:pt x="967265" y="815808"/>
                      <a:pt x="966612" y="813432"/>
                      <a:pt x="966778" y="811460"/>
                    </a:cubicBezTo>
                    <a:cubicBezTo>
                      <a:pt x="975591" y="704935"/>
                      <a:pt x="837433" y="284490"/>
                      <a:pt x="626197" y="0"/>
                    </a:cubicBezTo>
                    <a:cubicBezTo>
                      <a:pt x="1711743" y="893060"/>
                      <a:pt x="1288679" y="2654715"/>
                      <a:pt x="0" y="30059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27"/>
              <p:cNvSpPr/>
              <p:nvPr/>
            </p:nvSpPr>
            <p:spPr>
              <a:xfrm>
                <a:off x="2261557" y="8300553"/>
                <a:ext cx="617618" cy="2173877"/>
              </a:xfrm>
              <a:custGeom>
                <a:rect b="b" l="l" r="r" t="t"/>
                <a:pathLst>
                  <a:path extrusionOk="0" h="2173877" w="617618">
                    <a:moveTo>
                      <a:pt x="617619" y="2173878"/>
                    </a:moveTo>
                    <a:cubicBezTo>
                      <a:pt x="29653" y="1696999"/>
                      <a:pt x="-207217" y="787265"/>
                      <a:pt x="212548" y="0"/>
                    </a:cubicBezTo>
                    <a:cubicBezTo>
                      <a:pt x="103281" y="520061"/>
                      <a:pt x="157602" y="1085026"/>
                      <a:pt x="325858" y="1573613"/>
                    </a:cubicBezTo>
                    <a:cubicBezTo>
                      <a:pt x="438182" y="1900563"/>
                      <a:pt x="549957" y="2056596"/>
                      <a:pt x="617619" y="21738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27"/>
              <p:cNvSpPr/>
              <p:nvPr/>
            </p:nvSpPr>
            <p:spPr>
              <a:xfrm>
                <a:off x="3674289" y="10038657"/>
                <a:ext cx="598943" cy="205138"/>
              </a:xfrm>
              <a:custGeom>
                <a:rect b="b" l="l" r="r" t="t"/>
                <a:pathLst>
                  <a:path extrusionOk="0" h="205138" w="598943">
                    <a:moveTo>
                      <a:pt x="497545" y="8647"/>
                    </a:moveTo>
                    <a:cubicBezTo>
                      <a:pt x="519768" y="5432"/>
                      <a:pt x="539533" y="-332"/>
                      <a:pt x="559179" y="15"/>
                    </a:cubicBezTo>
                    <a:cubicBezTo>
                      <a:pt x="594827" y="654"/>
                      <a:pt x="610390" y="32433"/>
                      <a:pt x="589611" y="62052"/>
                    </a:cubicBezTo>
                    <a:cubicBezTo>
                      <a:pt x="559562" y="104880"/>
                      <a:pt x="453689" y="170223"/>
                      <a:pt x="364943" y="192015"/>
                    </a:cubicBezTo>
                    <a:cubicBezTo>
                      <a:pt x="69356" y="264601"/>
                      <a:pt x="-79781" y="12265"/>
                      <a:pt x="43341" y="15669"/>
                    </a:cubicBezTo>
                    <a:cubicBezTo>
                      <a:pt x="196131" y="19891"/>
                      <a:pt x="347456" y="44065"/>
                      <a:pt x="497545" y="86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27"/>
              <p:cNvSpPr/>
              <p:nvPr/>
            </p:nvSpPr>
            <p:spPr>
              <a:xfrm>
                <a:off x="2945748" y="10565121"/>
                <a:ext cx="8428" cy="8903"/>
              </a:xfrm>
              <a:custGeom>
                <a:rect b="b" l="l" r="r" t="t"/>
                <a:pathLst>
                  <a:path extrusionOk="0" h="8903" w="8428">
                    <a:moveTo>
                      <a:pt x="0" y="140"/>
                    </a:moveTo>
                    <a:cubicBezTo>
                      <a:pt x="10153" y="8056"/>
                      <a:pt x="9375" y="5966"/>
                      <a:pt x="6681" y="8904"/>
                    </a:cubicBezTo>
                    <a:cubicBezTo>
                      <a:pt x="-1792" y="265"/>
                      <a:pt x="694" y="-402"/>
                      <a:pt x="0" y="1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2" name="Google Shape;1262;p27"/>
            <p:cNvGrpSpPr/>
            <p:nvPr/>
          </p:nvGrpSpPr>
          <p:grpSpPr>
            <a:xfrm>
              <a:off x="3186429" y="8527275"/>
              <a:ext cx="1569476" cy="1361567"/>
              <a:chOff x="3186429" y="8527275"/>
              <a:chExt cx="1569476" cy="1361567"/>
            </a:xfrm>
          </p:grpSpPr>
          <p:sp>
            <p:nvSpPr>
              <p:cNvPr id="1263" name="Google Shape;1263;p27"/>
              <p:cNvSpPr/>
              <p:nvPr/>
            </p:nvSpPr>
            <p:spPr>
              <a:xfrm>
                <a:off x="3186429" y="8527275"/>
                <a:ext cx="379369" cy="614689"/>
              </a:xfrm>
              <a:custGeom>
                <a:rect b="b" l="l" r="r" t="t"/>
                <a:pathLst>
                  <a:path extrusionOk="0" h="614689" w="379369">
                    <a:moveTo>
                      <a:pt x="25731" y="151381"/>
                    </a:moveTo>
                    <a:cubicBezTo>
                      <a:pt x="80379" y="-22333"/>
                      <a:pt x="269039" y="-66099"/>
                      <a:pt x="341653" y="124193"/>
                    </a:cubicBezTo>
                    <a:cubicBezTo>
                      <a:pt x="389606" y="249843"/>
                      <a:pt x="408613" y="480546"/>
                      <a:pt x="295040" y="579133"/>
                    </a:cubicBezTo>
                    <a:cubicBezTo>
                      <a:pt x="148611" y="706242"/>
                      <a:pt x="-76384" y="476004"/>
                      <a:pt x="25731" y="151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27"/>
              <p:cNvSpPr/>
              <p:nvPr/>
            </p:nvSpPr>
            <p:spPr>
              <a:xfrm>
                <a:off x="4376536" y="8527275"/>
                <a:ext cx="379369" cy="614689"/>
              </a:xfrm>
              <a:custGeom>
                <a:rect b="b" l="l" r="r" t="t"/>
                <a:pathLst>
                  <a:path extrusionOk="0" h="614689" w="379369">
                    <a:moveTo>
                      <a:pt x="353638" y="151381"/>
                    </a:moveTo>
                    <a:cubicBezTo>
                      <a:pt x="298990" y="-22333"/>
                      <a:pt x="110331" y="-66099"/>
                      <a:pt x="37717" y="124193"/>
                    </a:cubicBezTo>
                    <a:cubicBezTo>
                      <a:pt x="-10236" y="249843"/>
                      <a:pt x="-29244" y="480546"/>
                      <a:pt x="84330" y="579133"/>
                    </a:cubicBezTo>
                    <a:cubicBezTo>
                      <a:pt x="230759" y="706242"/>
                      <a:pt x="455753" y="476004"/>
                      <a:pt x="353638" y="151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27"/>
              <p:cNvSpPr/>
              <p:nvPr/>
            </p:nvSpPr>
            <p:spPr>
              <a:xfrm>
                <a:off x="3247328" y="9501775"/>
                <a:ext cx="1448702" cy="387067"/>
              </a:xfrm>
              <a:custGeom>
                <a:rect b="b" l="l" r="r" t="t"/>
                <a:pathLst>
                  <a:path extrusionOk="0" h="387067" w="1448702">
                    <a:moveTo>
                      <a:pt x="723839" y="333334"/>
                    </a:moveTo>
                    <a:cubicBezTo>
                      <a:pt x="1250059" y="339181"/>
                      <a:pt x="1411253" y="-17721"/>
                      <a:pt x="1442913" y="704"/>
                    </a:cubicBezTo>
                    <a:cubicBezTo>
                      <a:pt x="1492110" y="29337"/>
                      <a:pt x="1230170" y="459929"/>
                      <a:pt x="564874" y="376315"/>
                    </a:cubicBezTo>
                    <a:cubicBezTo>
                      <a:pt x="136539" y="322479"/>
                      <a:pt x="-31384" y="21746"/>
                      <a:pt x="4764" y="704"/>
                    </a:cubicBezTo>
                    <a:cubicBezTo>
                      <a:pt x="36765" y="-17915"/>
                      <a:pt x="196694" y="339195"/>
                      <a:pt x="723839" y="3333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0" name="Google Shape;1270;p28"/>
          <p:cNvGrpSpPr/>
          <p:nvPr/>
        </p:nvGrpSpPr>
        <p:grpSpPr>
          <a:xfrm>
            <a:off x="1702284" y="1875064"/>
            <a:ext cx="5739413" cy="1456343"/>
            <a:chOff x="0" y="219075"/>
            <a:chExt cx="15305100" cy="3883582"/>
          </a:xfrm>
        </p:grpSpPr>
        <p:sp>
          <p:nvSpPr>
            <p:cNvPr id="1271" name="Google Shape;1271;p28"/>
            <p:cNvSpPr txBox="1"/>
            <p:nvPr/>
          </p:nvSpPr>
          <p:spPr>
            <a:xfrm>
              <a:off x="0" y="219075"/>
              <a:ext cx="153051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5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123,456,789</a:t>
              </a:r>
              <a:endParaRPr sz="7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272" name="Google Shape;1272;p28"/>
            <p:cNvSpPr txBox="1"/>
            <p:nvPr/>
          </p:nvSpPr>
          <p:spPr>
            <a:xfrm>
              <a:off x="0" y="3487057"/>
              <a:ext cx="15305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273" name="Google Shape;1273;p28"/>
          <p:cNvGrpSpPr/>
          <p:nvPr/>
        </p:nvGrpSpPr>
        <p:grpSpPr>
          <a:xfrm flipH="1" rot="-444728">
            <a:off x="7454725" y="-276968"/>
            <a:ext cx="1450215" cy="2455487"/>
            <a:chOff x="14909683" y="-553570"/>
            <a:chExt cx="2900559" cy="4911192"/>
          </a:xfrm>
        </p:grpSpPr>
        <p:sp>
          <p:nvSpPr>
            <p:cNvPr id="1274" name="Google Shape;1274;p28"/>
            <p:cNvSpPr/>
            <p:nvPr/>
          </p:nvSpPr>
          <p:spPr>
            <a:xfrm>
              <a:off x="15760234" y="1622702"/>
              <a:ext cx="1062930" cy="1700494"/>
            </a:xfrm>
            <a:custGeom>
              <a:rect b="b" l="l" r="r" t="t"/>
              <a:pathLst>
                <a:path extrusionOk="0" h="1700494" w="1062930">
                  <a:moveTo>
                    <a:pt x="1052908" y="133641"/>
                  </a:moveTo>
                  <a:cubicBezTo>
                    <a:pt x="1022221" y="177033"/>
                    <a:pt x="993626" y="222814"/>
                    <a:pt x="966326" y="269790"/>
                  </a:cubicBezTo>
                  <a:cubicBezTo>
                    <a:pt x="923683" y="373594"/>
                    <a:pt x="877852" y="476303"/>
                    <a:pt x="838896" y="581699"/>
                  </a:cubicBezTo>
                  <a:cubicBezTo>
                    <a:pt x="780112" y="741038"/>
                    <a:pt x="729100" y="903660"/>
                    <a:pt x="687254" y="1068274"/>
                  </a:cubicBezTo>
                  <a:cubicBezTo>
                    <a:pt x="651386" y="1209499"/>
                    <a:pt x="622094" y="1352415"/>
                    <a:pt x="599776" y="1496427"/>
                  </a:cubicBezTo>
                  <a:cubicBezTo>
                    <a:pt x="590411" y="1556839"/>
                    <a:pt x="588617" y="1627401"/>
                    <a:pt x="540793" y="1672486"/>
                  </a:cubicBezTo>
                  <a:cubicBezTo>
                    <a:pt x="488486" y="1721949"/>
                    <a:pt x="427311" y="1696570"/>
                    <a:pt x="372314" y="1667609"/>
                  </a:cubicBezTo>
                  <a:cubicBezTo>
                    <a:pt x="259828" y="1608292"/>
                    <a:pt x="150630" y="1538228"/>
                    <a:pt x="85370" y="1425665"/>
                  </a:cubicBezTo>
                  <a:cubicBezTo>
                    <a:pt x="17420" y="1308326"/>
                    <a:pt x="-2705" y="1167300"/>
                    <a:pt x="284" y="1033539"/>
                  </a:cubicBezTo>
                  <a:cubicBezTo>
                    <a:pt x="6361" y="758056"/>
                    <a:pt x="118847" y="490734"/>
                    <a:pt x="311438" y="293576"/>
                  </a:cubicBezTo>
                  <a:cubicBezTo>
                    <a:pt x="402004" y="200819"/>
                    <a:pt x="510106" y="122693"/>
                    <a:pt x="627574" y="67556"/>
                  </a:cubicBezTo>
                  <a:cubicBezTo>
                    <a:pt x="752215" y="9036"/>
                    <a:pt x="898974" y="-34356"/>
                    <a:pt x="1027700" y="37500"/>
                  </a:cubicBezTo>
                  <a:cubicBezTo>
                    <a:pt x="1058686" y="54817"/>
                    <a:pt x="1074628" y="102987"/>
                    <a:pt x="1052908" y="1336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>
              <a:off x="14909689" y="-553570"/>
              <a:ext cx="2900553" cy="4882145"/>
            </a:xfrm>
            <a:custGeom>
              <a:rect b="b" l="l" r="r" t="t"/>
              <a:pathLst>
                <a:path extrusionOk="0" h="4882145" w="2900553">
                  <a:moveTo>
                    <a:pt x="2868230" y="2686245"/>
                  </a:moveTo>
                  <a:cubicBezTo>
                    <a:pt x="2813382" y="2538392"/>
                    <a:pt x="2702112" y="2386577"/>
                    <a:pt x="2640330" y="2274025"/>
                  </a:cubicBezTo>
                  <a:cubicBezTo>
                    <a:pt x="2527375" y="2068129"/>
                    <a:pt x="2375116" y="1765914"/>
                    <a:pt x="2136754" y="1690365"/>
                  </a:cubicBezTo>
                  <a:cubicBezTo>
                    <a:pt x="2131951" y="1688812"/>
                    <a:pt x="2093782" y="1675814"/>
                    <a:pt x="2064510" y="1668758"/>
                  </a:cubicBezTo>
                  <a:cubicBezTo>
                    <a:pt x="2064510" y="1668758"/>
                    <a:pt x="2064370" y="1668758"/>
                    <a:pt x="2064231" y="1668619"/>
                  </a:cubicBezTo>
                  <a:cubicBezTo>
                    <a:pt x="2060843" y="1667912"/>
                    <a:pt x="2057306" y="1667066"/>
                    <a:pt x="2053909" y="1666220"/>
                  </a:cubicBezTo>
                  <a:cubicBezTo>
                    <a:pt x="2053769" y="1666220"/>
                    <a:pt x="2053490" y="1666081"/>
                    <a:pt x="2053341" y="1666081"/>
                  </a:cubicBezTo>
                  <a:cubicBezTo>
                    <a:pt x="2041325" y="1663682"/>
                    <a:pt x="2032418" y="1662836"/>
                    <a:pt x="2031003" y="1665514"/>
                  </a:cubicBezTo>
                  <a:cubicBezTo>
                    <a:pt x="2031850" y="1663961"/>
                    <a:pt x="2032697" y="1662548"/>
                    <a:pt x="2033404" y="1660995"/>
                  </a:cubicBezTo>
                  <a:cubicBezTo>
                    <a:pt x="2092078" y="1554235"/>
                    <a:pt x="2143818" y="1443803"/>
                    <a:pt x="2187925" y="1330116"/>
                  </a:cubicBezTo>
                  <a:cubicBezTo>
                    <a:pt x="2215912" y="1257951"/>
                    <a:pt x="2243630" y="1184094"/>
                    <a:pt x="2260448" y="1108546"/>
                  </a:cubicBezTo>
                  <a:cubicBezTo>
                    <a:pt x="2276280" y="1037515"/>
                    <a:pt x="2281092" y="960831"/>
                    <a:pt x="2254092" y="891911"/>
                  </a:cubicBezTo>
                  <a:cubicBezTo>
                    <a:pt x="2231615" y="834296"/>
                    <a:pt x="2187786" y="776254"/>
                    <a:pt x="2125864" y="739400"/>
                  </a:cubicBezTo>
                  <a:cubicBezTo>
                    <a:pt x="2143110" y="666110"/>
                    <a:pt x="2145233" y="609620"/>
                    <a:pt x="2129540" y="535335"/>
                  </a:cubicBezTo>
                  <a:cubicBezTo>
                    <a:pt x="2113709" y="460632"/>
                    <a:pt x="2073278" y="380704"/>
                    <a:pt x="2006683" y="339611"/>
                  </a:cubicBezTo>
                  <a:cubicBezTo>
                    <a:pt x="2006404" y="284395"/>
                    <a:pt x="1998194" y="229318"/>
                    <a:pt x="1977141" y="178341"/>
                  </a:cubicBezTo>
                  <a:cubicBezTo>
                    <a:pt x="1944203" y="98981"/>
                    <a:pt x="1881145" y="39525"/>
                    <a:pt x="1798579" y="14385"/>
                  </a:cubicBezTo>
                  <a:cubicBezTo>
                    <a:pt x="1720118" y="-9620"/>
                    <a:pt x="1631195" y="-2425"/>
                    <a:pt x="1555424" y="27373"/>
                  </a:cubicBezTo>
                  <a:cubicBezTo>
                    <a:pt x="1470168" y="60982"/>
                    <a:pt x="1397934" y="119871"/>
                    <a:pt x="1336152" y="186532"/>
                  </a:cubicBezTo>
                  <a:cubicBezTo>
                    <a:pt x="1079846" y="463041"/>
                    <a:pt x="913309" y="788127"/>
                    <a:pt x="741252" y="1120558"/>
                  </a:cubicBezTo>
                  <a:cubicBezTo>
                    <a:pt x="451868" y="1679925"/>
                    <a:pt x="190749" y="2277986"/>
                    <a:pt x="72565" y="2905278"/>
                  </a:cubicBezTo>
                  <a:cubicBezTo>
                    <a:pt x="-27955" y="3439087"/>
                    <a:pt x="-78848" y="4086582"/>
                    <a:pt x="298612" y="4531565"/>
                  </a:cubicBezTo>
                  <a:cubicBezTo>
                    <a:pt x="707606" y="5013970"/>
                    <a:pt x="1390302" y="4965671"/>
                    <a:pt x="1844540" y="4586642"/>
                  </a:cubicBezTo>
                  <a:cubicBezTo>
                    <a:pt x="1999350" y="4457419"/>
                    <a:pt x="2135767" y="4308720"/>
                    <a:pt x="2283513" y="4172023"/>
                  </a:cubicBezTo>
                  <a:cubicBezTo>
                    <a:pt x="2429267" y="4037158"/>
                    <a:pt x="2586478" y="3929831"/>
                    <a:pt x="2700139" y="3763337"/>
                  </a:cubicBezTo>
                  <a:cubicBezTo>
                    <a:pt x="2784967" y="3639061"/>
                    <a:pt x="2844059" y="3489516"/>
                    <a:pt x="2833737" y="3336855"/>
                  </a:cubicBezTo>
                  <a:cubicBezTo>
                    <a:pt x="2826952" y="3236445"/>
                    <a:pt x="2786800" y="3130671"/>
                    <a:pt x="2710461" y="3065711"/>
                  </a:cubicBezTo>
                  <a:cubicBezTo>
                    <a:pt x="2801506" y="3044811"/>
                    <a:pt x="2883076" y="2982390"/>
                    <a:pt x="2897642" y="2884248"/>
                  </a:cubicBezTo>
                  <a:cubicBezTo>
                    <a:pt x="2906828" y="2821956"/>
                    <a:pt x="2893537" y="2754459"/>
                    <a:pt x="2868230" y="2686245"/>
                  </a:cubicBezTo>
                  <a:close/>
                  <a:moveTo>
                    <a:pt x="2186521" y="3166400"/>
                  </a:moveTo>
                  <a:cubicBezTo>
                    <a:pt x="2063105" y="3272742"/>
                    <a:pt x="1956218" y="3398560"/>
                    <a:pt x="1823896" y="3494452"/>
                  </a:cubicBezTo>
                  <a:cubicBezTo>
                    <a:pt x="1706279" y="3579605"/>
                    <a:pt x="1564620" y="3643440"/>
                    <a:pt x="1416177" y="3622819"/>
                  </a:cubicBezTo>
                  <a:cubicBezTo>
                    <a:pt x="1205981" y="3593558"/>
                    <a:pt x="1094711" y="3387971"/>
                    <a:pt x="1109765" y="3190813"/>
                  </a:cubicBezTo>
                  <a:cubicBezTo>
                    <a:pt x="1127869" y="2953796"/>
                    <a:pt x="1264097" y="2700985"/>
                    <a:pt x="1475419" y="2581595"/>
                  </a:cubicBezTo>
                  <a:cubicBezTo>
                    <a:pt x="1559161" y="2534281"/>
                    <a:pt x="1659521" y="2511938"/>
                    <a:pt x="1753345" y="2533246"/>
                  </a:cubicBezTo>
                  <a:cubicBezTo>
                    <a:pt x="1973017" y="2583148"/>
                    <a:pt x="2087933" y="2832078"/>
                    <a:pt x="2274168" y="2944680"/>
                  </a:cubicBezTo>
                  <a:cubicBezTo>
                    <a:pt x="2322520" y="2973910"/>
                    <a:pt x="2373133" y="2999050"/>
                    <a:pt x="2425152" y="3020935"/>
                  </a:cubicBezTo>
                  <a:cubicBezTo>
                    <a:pt x="2336528" y="3049608"/>
                    <a:pt x="2254520" y="3107929"/>
                    <a:pt x="2186521" y="31664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8"/>
            <p:cNvSpPr/>
            <p:nvPr/>
          </p:nvSpPr>
          <p:spPr>
            <a:xfrm>
              <a:off x="16291802" y="-213970"/>
              <a:ext cx="891242" cy="1455125"/>
            </a:xfrm>
            <a:custGeom>
              <a:rect b="b" l="l" r="r" t="t"/>
              <a:pathLst>
                <a:path extrusionOk="0" h="1455125" w="891242">
                  <a:moveTo>
                    <a:pt x="878346" y="768945"/>
                  </a:moveTo>
                  <a:cubicBezTo>
                    <a:pt x="861528" y="844494"/>
                    <a:pt x="833810" y="918351"/>
                    <a:pt x="805823" y="990516"/>
                  </a:cubicBezTo>
                  <a:cubicBezTo>
                    <a:pt x="761715" y="1104202"/>
                    <a:pt x="709976" y="1214635"/>
                    <a:pt x="651302" y="1321394"/>
                  </a:cubicBezTo>
                  <a:cubicBezTo>
                    <a:pt x="537501" y="1293856"/>
                    <a:pt x="437270" y="1291318"/>
                    <a:pt x="351735" y="1302186"/>
                  </a:cubicBezTo>
                  <a:cubicBezTo>
                    <a:pt x="123704" y="1330998"/>
                    <a:pt x="0" y="1455125"/>
                    <a:pt x="0" y="1455125"/>
                  </a:cubicBezTo>
                  <a:cubicBezTo>
                    <a:pt x="158905" y="1032037"/>
                    <a:pt x="635331" y="229205"/>
                    <a:pt x="624590" y="0"/>
                  </a:cubicBezTo>
                  <a:cubicBezTo>
                    <a:pt x="691175" y="41094"/>
                    <a:pt x="731606" y="121022"/>
                    <a:pt x="747448" y="195725"/>
                  </a:cubicBezTo>
                  <a:cubicBezTo>
                    <a:pt x="761307" y="261112"/>
                    <a:pt x="761307" y="312656"/>
                    <a:pt x="749281" y="373943"/>
                  </a:cubicBezTo>
                  <a:cubicBezTo>
                    <a:pt x="747727" y="382412"/>
                    <a:pt x="745893" y="390892"/>
                    <a:pt x="743761" y="399789"/>
                  </a:cubicBezTo>
                  <a:cubicBezTo>
                    <a:pt x="805683" y="436643"/>
                    <a:pt x="849512" y="494686"/>
                    <a:pt x="871989" y="552300"/>
                  </a:cubicBezTo>
                  <a:cubicBezTo>
                    <a:pt x="899000" y="621231"/>
                    <a:pt x="894187" y="697914"/>
                    <a:pt x="878346" y="7689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28"/>
            <p:cNvSpPr/>
            <p:nvPr/>
          </p:nvSpPr>
          <p:spPr>
            <a:xfrm>
              <a:off x="17247695" y="2404172"/>
              <a:ext cx="370582" cy="119368"/>
            </a:xfrm>
            <a:custGeom>
              <a:rect b="b" l="l" r="r" t="t"/>
              <a:pathLst>
                <a:path extrusionOk="0" h="119368" w="370582">
                  <a:moveTo>
                    <a:pt x="344736" y="57201"/>
                  </a:moveTo>
                  <a:cubicBezTo>
                    <a:pt x="314976" y="55588"/>
                    <a:pt x="284429" y="59172"/>
                    <a:pt x="254498" y="58863"/>
                  </a:cubicBezTo>
                  <a:cubicBezTo>
                    <a:pt x="224419" y="58554"/>
                    <a:pt x="194330" y="57390"/>
                    <a:pt x="164510" y="53220"/>
                  </a:cubicBezTo>
                  <a:cubicBezTo>
                    <a:pt x="138944" y="49637"/>
                    <a:pt x="113707" y="43546"/>
                    <a:pt x="89805" y="33713"/>
                  </a:cubicBezTo>
                  <a:cubicBezTo>
                    <a:pt x="65584" y="23741"/>
                    <a:pt x="43874" y="9161"/>
                    <a:pt x="18996" y="671"/>
                  </a:cubicBezTo>
                  <a:cubicBezTo>
                    <a:pt x="8474" y="-2912"/>
                    <a:pt x="-2864" y="8524"/>
                    <a:pt x="653" y="18993"/>
                  </a:cubicBezTo>
                  <a:cubicBezTo>
                    <a:pt x="20331" y="77564"/>
                    <a:pt x="97646" y="101828"/>
                    <a:pt x="152634" y="111263"/>
                  </a:cubicBezTo>
                  <a:cubicBezTo>
                    <a:pt x="187266" y="117204"/>
                    <a:pt x="222576" y="118488"/>
                    <a:pt x="257647" y="118826"/>
                  </a:cubicBezTo>
                  <a:cubicBezTo>
                    <a:pt x="293744" y="119175"/>
                    <a:pt x="332521" y="123544"/>
                    <a:pt x="362541" y="100146"/>
                  </a:cubicBezTo>
                  <a:cubicBezTo>
                    <a:pt x="381162" y="85635"/>
                    <a:pt x="364175" y="58256"/>
                    <a:pt x="344736" y="5720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14909683" y="2643957"/>
              <a:ext cx="2871433" cy="1713665"/>
            </a:xfrm>
            <a:custGeom>
              <a:rect b="b" l="l" r="r" t="t"/>
              <a:pathLst>
                <a:path extrusionOk="0" h="1713665" w="2871433">
                  <a:moveTo>
                    <a:pt x="2856888" y="99677"/>
                  </a:moveTo>
                  <a:cubicBezTo>
                    <a:pt x="2847891" y="66684"/>
                    <a:pt x="2835905" y="37434"/>
                    <a:pt x="2817523" y="8572"/>
                  </a:cubicBezTo>
                  <a:cubicBezTo>
                    <a:pt x="2806553" y="-8646"/>
                    <a:pt x="2778407" y="2133"/>
                    <a:pt x="2784006" y="22685"/>
                  </a:cubicBezTo>
                  <a:cubicBezTo>
                    <a:pt x="2801213" y="85783"/>
                    <a:pt x="2811585" y="150086"/>
                    <a:pt x="2808427" y="215702"/>
                  </a:cubicBezTo>
                  <a:cubicBezTo>
                    <a:pt x="2805268" y="281060"/>
                    <a:pt x="2790612" y="344825"/>
                    <a:pt x="2767557" y="406022"/>
                  </a:cubicBezTo>
                  <a:cubicBezTo>
                    <a:pt x="2718557" y="536101"/>
                    <a:pt x="2630053" y="644433"/>
                    <a:pt x="2530809" y="739827"/>
                  </a:cubicBezTo>
                  <a:cubicBezTo>
                    <a:pt x="2426114" y="840456"/>
                    <a:pt x="2309922" y="928057"/>
                    <a:pt x="2201840" y="1024875"/>
                  </a:cubicBezTo>
                  <a:cubicBezTo>
                    <a:pt x="2091974" y="1123284"/>
                    <a:pt x="1993238" y="1233199"/>
                    <a:pt x="1884628" y="1332932"/>
                  </a:cubicBezTo>
                  <a:cubicBezTo>
                    <a:pt x="1783510" y="1425788"/>
                    <a:pt x="1672101" y="1507428"/>
                    <a:pt x="1544411" y="1559947"/>
                  </a:cubicBezTo>
                  <a:cubicBezTo>
                    <a:pt x="1421205" y="1610625"/>
                    <a:pt x="1289340" y="1637676"/>
                    <a:pt x="1156210" y="1641030"/>
                  </a:cubicBezTo>
                  <a:cubicBezTo>
                    <a:pt x="899565" y="1647509"/>
                    <a:pt x="645252" y="1565371"/>
                    <a:pt x="448785" y="1398648"/>
                  </a:cubicBezTo>
                  <a:cubicBezTo>
                    <a:pt x="261106" y="1239370"/>
                    <a:pt x="127259" y="1016146"/>
                    <a:pt x="78339" y="774760"/>
                  </a:cubicBezTo>
                  <a:cubicBezTo>
                    <a:pt x="72531" y="746097"/>
                    <a:pt x="68067" y="717036"/>
                    <a:pt x="64570" y="687995"/>
                  </a:cubicBezTo>
                  <a:cubicBezTo>
                    <a:pt x="62488" y="670717"/>
                    <a:pt x="51239" y="655779"/>
                    <a:pt x="32319" y="655779"/>
                  </a:cubicBezTo>
                  <a:cubicBezTo>
                    <a:pt x="15849" y="655779"/>
                    <a:pt x="-1208" y="670548"/>
                    <a:pt x="67" y="687995"/>
                  </a:cubicBezTo>
                  <a:cubicBezTo>
                    <a:pt x="19187" y="950032"/>
                    <a:pt x="141148" y="1199570"/>
                    <a:pt x="325280" y="1385491"/>
                  </a:cubicBezTo>
                  <a:cubicBezTo>
                    <a:pt x="518498" y="1580589"/>
                    <a:pt x="778252" y="1697709"/>
                    <a:pt x="1052751" y="1712100"/>
                  </a:cubicBezTo>
                  <a:cubicBezTo>
                    <a:pt x="1337014" y="1727009"/>
                    <a:pt x="1618109" y="1634899"/>
                    <a:pt x="1839952" y="1457716"/>
                  </a:cubicBezTo>
                  <a:cubicBezTo>
                    <a:pt x="1959363" y="1362352"/>
                    <a:pt x="2062164" y="1248735"/>
                    <a:pt x="2171542" y="1142542"/>
                  </a:cubicBezTo>
                  <a:cubicBezTo>
                    <a:pt x="2280550" y="1036718"/>
                    <a:pt x="2400977" y="944270"/>
                    <a:pt x="2514349" y="843382"/>
                  </a:cubicBezTo>
                  <a:cubicBezTo>
                    <a:pt x="2623577" y="746187"/>
                    <a:pt x="2726877" y="638073"/>
                    <a:pt x="2793432" y="506552"/>
                  </a:cubicBezTo>
                  <a:cubicBezTo>
                    <a:pt x="2855533" y="383868"/>
                    <a:pt x="2893982" y="235736"/>
                    <a:pt x="2856888" y="9967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16643527" y="186406"/>
              <a:ext cx="539516" cy="921017"/>
            </a:xfrm>
            <a:custGeom>
              <a:rect b="b" l="l" r="r" t="t"/>
              <a:pathLst>
                <a:path extrusionOk="0" h="921017" w="539516">
                  <a:moveTo>
                    <a:pt x="520264" y="151934"/>
                  </a:moveTo>
                  <a:cubicBezTo>
                    <a:pt x="497897" y="94598"/>
                    <a:pt x="454357" y="36874"/>
                    <a:pt x="392903" y="0"/>
                  </a:cubicBezTo>
                  <a:cubicBezTo>
                    <a:pt x="400665" y="5404"/>
                    <a:pt x="368035" y="70045"/>
                    <a:pt x="364647" y="78375"/>
                  </a:cubicBezTo>
                  <a:cubicBezTo>
                    <a:pt x="345288" y="125998"/>
                    <a:pt x="327454" y="174267"/>
                    <a:pt x="308245" y="221959"/>
                  </a:cubicBezTo>
                  <a:cubicBezTo>
                    <a:pt x="236858" y="399172"/>
                    <a:pt x="160090" y="574524"/>
                    <a:pt x="77335" y="746751"/>
                  </a:cubicBezTo>
                  <a:cubicBezTo>
                    <a:pt x="52168" y="798723"/>
                    <a:pt x="26303" y="850405"/>
                    <a:pt x="0" y="901810"/>
                  </a:cubicBezTo>
                  <a:cubicBezTo>
                    <a:pt x="85535" y="890932"/>
                    <a:pt x="185766" y="893480"/>
                    <a:pt x="299567" y="921018"/>
                  </a:cubicBezTo>
                  <a:cubicBezTo>
                    <a:pt x="358241" y="814258"/>
                    <a:pt x="409980" y="703826"/>
                    <a:pt x="454088" y="590139"/>
                  </a:cubicBezTo>
                  <a:cubicBezTo>
                    <a:pt x="482075" y="517974"/>
                    <a:pt x="509793" y="444117"/>
                    <a:pt x="526611" y="368568"/>
                  </a:cubicBezTo>
                  <a:cubicBezTo>
                    <a:pt x="542463" y="297538"/>
                    <a:pt x="547275" y="220854"/>
                    <a:pt x="520264" y="15193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16701609" y="-132357"/>
              <a:ext cx="363681" cy="1152404"/>
            </a:xfrm>
            <a:custGeom>
              <a:rect b="b" l="l" r="r" t="t"/>
              <a:pathLst>
                <a:path extrusionOk="0" h="1152404" w="363681">
                  <a:moveTo>
                    <a:pt x="314544" y="7034"/>
                  </a:moveTo>
                  <a:cubicBezTo>
                    <a:pt x="305836" y="-7168"/>
                    <a:pt x="281525" y="1879"/>
                    <a:pt x="286886" y="18678"/>
                  </a:cubicBezTo>
                  <a:cubicBezTo>
                    <a:pt x="298074" y="53781"/>
                    <a:pt x="309961" y="87430"/>
                    <a:pt x="316536" y="123856"/>
                  </a:cubicBezTo>
                  <a:cubicBezTo>
                    <a:pt x="322953" y="159416"/>
                    <a:pt x="325493" y="195424"/>
                    <a:pt x="324796" y="231541"/>
                  </a:cubicBezTo>
                  <a:cubicBezTo>
                    <a:pt x="323341" y="306642"/>
                    <a:pt x="308127" y="380489"/>
                    <a:pt x="286537" y="452226"/>
                  </a:cubicBezTo>
                  <a:cubicBezTo>
                    <a:pt x="241712" y="601144"/>
                    <a:pt x="179053" y="745534"/>
                    <a:pt x="114720" y="886889"/>
                  </a:cubicBezTo>
                  <a:cubicBezTo>
                    <a:pt x="77965" y="967663"/>
                    <a:pt x="38430" y="1047143"/>
                    <a:pt x="1626" y="1127867"/>
                  </a:cubicBezTo>
                  <a:cubicBezTo>
                    <a:pt x="-6843" y="1146428"/>
                    <a:pt x="20068" y="1162880"/>
                    <a:pt x="29473" y="1144129"/>
                  </a:cubicBezTo>
                  <a:cubicBezTo>
                    <a:pt x="102754" y="997978"/>
                    <a:pt x="170803" y="848522"/>
                    <a:pt x="235017" y="698200"/>
                  </a:cubicBezTo>
                  <a:cubicBezTo>
                    <a:pt x="295643" y="556269"/>
                    <a:pt x="356709" y="406634"/>
                    <a:pt x="363065" y="250460"/>
                  </a:cubicBezTo>
                  <a:cubicBezTo>
                    <a:pt x="366343" y="170294"/>
                    <a:pt x="357446" y="77000"/>
                    <a:pt x="314544" y="7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16958120" y="282598"/>
              <a:ext cx="247516" cy="773906"/>
            </a:xfrm>
            <a:custGeom>
              <a:rect b="b" l="l" r="r" t="t"/>
              <a:pathLst>
                <a:path extrusionOk="0" h="773906" w="247516">
                  <a:moveTo>
                    <a:pt x="203010" y="7014"/>
                  </a:moveTo>
                  <a:cubicBezTo>
                    <a:pt x="192788" y="-8233"/>
                    <a:pt x="168428" y="3690"/>
                    <a:pt x="177275" y="20709"/>
                  </a:cubicBezTo>
                  <a:cubicBezTo>
                    <a:pt x="236726" y="135043"/>
                    <a:pt x="210523" y="260981"/>
                    <a:pt x="165180" y="375145"/>
                  </a:cubicBezTo>
                  <a:cubicBezTo>
                    <a:pt x="114626" y="502387"/>
                    <a:pt x="56301" y="626942"/>
                    <a:pt x="1512" y="752422"/>
                  </a:cubicBezTo>
                  <a:cubicBezTo>
                    <a:pt x="-7415" y="772864"/>
                    <a:pt x="25723" y="783195"/>
                    <a:pt x="34571" y="762951"/>
                  </a:cubicBezTo>
                  <a:lnTo>
                    <a:pt x="122018" y="562689"/>
                  </a:lnTo>
                  <a:cubicBezTo>
                    <a:pt x="150364" y="497759"/>
                    <a:pt x="180463" y="433267"/>
                    <a:pt x="205501" y="366964"/>
                  </a:cubicBezTo>
                  <a:cubicBezTo>
                    <a:pt x="247965" y="254502"/>
                    <a:pt x="274657" y="113824"/>
                    <a:pt x="203010" y="70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2" name="Google Shape;1282;p28"/>
          <p:cNvSpPr/>
          <p:nvPr/>
        </p:nvSpPr>
        <p:spPr>
          <a:xfrm flipH="1" rot="-448853">
            <a:off x="7886158" y="658194"/>
            <a:ext cx="34837" cy="50041"/>
          </a:xfrm>
          <a:custGeom>
            <a:rect b="b" l="l" r="r" t="t"/>
            <a:pathLst>
              <a:path extrusionOk="0" h="99738" w="69779">
                <a:moveTo>
                  <a:pt x="51328" y="3044"/>
                </a:moveTo>
                <a:cubicBezTo>
                  <a:pt x="48658" y="5801"/>
                  <a:pt x="45839" y="8279"/>
                  <a:pt x="43328" y="11185"/>
                </a:cubicBezTo>
                <a:cubicBezTo>
                  <a:pt x="40419" y="14539"/>
                  <a:pt x="37649" y="17973"/>
                  <a:pt x="34949" y="21496"/>
                </a:cubicBezTo>
                <a:cubicBezTo>
                  <a:pt x="30276" y="27607"/>
                  <a:pt x="25822" y="33867"/>
                  <a:pt x="21608" y="40296"/>
                </a:cubicBezTo>
                <a:cubicBezTo>
                  <a:pt x="12770" y="53752"/>
                  <a:pt x="5418" y="68083"/>
                  <a:pt x="595" y="83450"/>
                </a:cubicBezTo>
                <a:cubicBezTo>
                  <a:pt x="-3799" y="97423"/>
                  <a:pt x="17344" y="106440"/>
                  <a:pt x="24358" y="93452"/>
                </a:cubicBezTo>
                <a:cubicBezTo>
                  <a:pt x="31412" y="80375"/>
                  <a:pt x="37848" y="66979"/>
                  <a:pt x="44952" y="53921"/>
                </a:cubicBezTo>
                <a:cubicBezTo>
                  <a:pt x="48399" y="47591"/>
                  <a:pt x="52066" y="41381"/>
                  <a:pt x="55941" y="35300"/>
                </a:cubicBezTo>
                <a:cubicBezTo>
                  <a:pt x="60036" y="28881"/>
                  <a:pt x="63842" y="22223"/>
                  <a:pt x="68077" y="15943"/>
                </a:cubicBezTo>
                <a:cubicBezTo>
                  <a:pt x="74882" y="5851"/>
                  <a:pt x="59648" y="-5585"/>
                  <a:pt x="51328" y="30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28"/>
          <p:cNvSpPr/>
          <p:nvPr/>
        </p:nvSpPr>
        <p:spPr>
          <a:xfrm flipH="1" rot="-448853">
            <a:off x="7869938" y="702365"/>
            <a:ext cx="15844" cy="26108"/>
          </a:xfrm>
          <a:custGeom>
            <a:rect b="b" l="l" r="r" t="t"/>
            <a:pathLst>
              <a:path extrusionOk="0" h="52037" w="31736">
                <a:moveTo>
                  <a:pt x="23867" y="348"/>
                </a:moveTo>
                <a:cubicBezTo>
                  <a:pt x="21117" y="-279"/>
                  <a:pt x="18028" y="-139"/>
                  <a:pt x="15587" y="1433"/>
                </a:cubicBezTo>
                <a:cubicBezTo>
                  <a:pt x="13106" y="3025"/>
                  <a:pt x="11681" y="5105"/>
                  <a:pt x="10645" y="7842"/>
                </a:cubicBezTo>
                <a:cubicBezTo>
                  <a:pt x="6839" y="17904"/>
                  <a:pt x="3083" y="27887"/>
                  <a:pt x="343" y="38297"/>
                </a:cubicBezTo>
                <a:cubicBezTo>
                  <a:pt x="-1111" y="43800"/>
                  <a:pt x="2176" y="50369"/>
                  <a:pt x="7955" y="51683"/>
                </a:cubicBezTo>
                <a:cubicBezTo>
                  <a:pt x="10745" y="52320"/>
                  <a:pt x="13873" y="52181"/>
                  <a:pt x="16354" y="50588"/>
                </a:cubicBezTo>
                <a:cubicBezTo>
                  <a:pt x="17082" y="50021"/>
                  <a:pt x="17819" y="49454"/>
                  <a:pt x="18556" y="48886"/>
                </a:cubicBezTo>
                <a:cubicBezTo>
                  <a:pt x="19901" y="47533"/>
                  <a:pt x="20838" y="45930"/>
                  <a:pt x="21356" y="44079"/>
                </a:cubicBezTo>
                <a:cubicBezTo>
                  <a:pt x="25391" y="34107"/>
                  <a:pt x="28380" y="23866"/>
                  <a:pt x="31359" y="13535"/>
                </a:cubicBezTo>
                <a:cubicBezTo>
                  <a:pt x="32923" y="8161"/>
                  <a:pt x="29476" y="1632"/>
                  <a:pt x="23867" y="3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28"/>
          <p:cNvSpPr/>
          <p:nvPr/>
        </p:nvSpPr>
        <p:spPr>
          <a:xfrm flipH="1" rot="-448853">
            <a:off x="7937751" y="1634808"/>
            <a:ext cx="37760" cy="55439"/>
          </a:xfrm>
          <a:custGeom>
            <a:rect b="b" l="l" r="r" t="t"/>
            <a:pathLst>
              <a:path extrusionOk="0" h="110497" w="75634">
                <a:moveTo>
                  <a:pt x="74686" y="83873"/>
                </a:moveTo>
                <a:cubicBezTo>
                  <a:pt x="73062" y="79345"/>
                  <a:pt x="71309" y="75454"/>
                  <a:pt x="67822" y="72079"/>
                </a:cubicBezTo>
                <a:cubicBezTo>
                  <a:pt x="66606" y="70905"/>
                  <a:pt x="65291" y="69810"/>
                  <a:pt x="64056" y="68646"/>
                </a:cubicBezTo>
                <a:cubicBezTo>
                  <a:pt x="61435" y="66168"/>
                  <a:pt x="58755" y="63789"/>
                  <a:pt x="56304" y="61142"/>
                </a:cubicBezTo>
                <a:cubicBezTo>
                  <a:pt x="55148" y="59898"/>
                  <a:pt x="54022" y="58624"/>
                  <a:pt x="52936" y="57310"/>
                </a:cubicBezTo>
                <a:cubicBezTo>
                  <a:pt x="52887" y="57240"/>
                  <a:pt x="52767" y="57101"/>
                  <a:pt x="52687" y="57002"/>
                </a:cubicBezTo>
                <a:cubicBezTo>
                  <a:pt x="52638" y="56922"/>
                  <a:pt x="52548" y="56822"/>
                  <a:pt x="52508" y="56763"/>
                </a:cubicBezTo>
                <a:cubicBezTo>
                  <a:pt x="50406" y="53847"/>
                  <a:pt x="48363" y="50841"/>
                  <a:pt x="46520" y="47756"/>
                </a:cubicBezTo>
                <a:cubicBezTo>
                  <a:pt x="44786" y="44850"/>
                  <a:pt x="43312" y="41844"/>
                  <a:pt x="41827" y="38819"/>
                </a:cubicBezTo>
                <a:cubicBezTo>
                  <a:pt x="41698" y="38460"/>
                  <a:pt x="41548" y="38122"/>
                  <a:pt x="41419" y="37803"/>
                </a:cubicBezTo>
                <a:cubicBezTo>
                  <a:pt x="40811" y="36201"/>
                  <a:pt x="40253" y="34589"/>
                  <a:pt x="39745" y="32966"/>
                </a:cubicBezTo>
                <a:cubicBezTo>
                  <a:pt x="37603" y="26179"/>
                  <a:pt x="36666" y="19033"/>
                  <a:pt x="34395" y="12345"/>
                </a:cubicBezTo>
                <a:cubicBezTo>
                  <a:pt x="32083" y="5557"/>
                  <a:pt x="25816" y="-324"/>
                  <a:pt x="18184" y="14"/>
                </a:cubicBezTo>
                <a:cubicBezTo>
                  <a:pt x="10493" y="362"/>
                  <a:pt x="4405" y="5050"/>
                  <a:pt x="1974" y="12345"/>
                </a:cubicBezTo>
                <a:cubicBezTo>
                  <a:pt x="-1164" y="21760"/>
                  <a:pt x="1" y="32688"/>
                  <a:pt x="1615" y="42292"/>
                </a:cubicBezTo>
                <a:cubicBezTo>
                  <a:pt x="3160" y="51438"/>
                  <a:pt x="6268" y="59968"/>
                  <a:pt x="9965" y="68447"/>
                </a:cubicBezTo>
                <a:cubicBezTo>
                  <a:pt x="13651" y="76886"/>
                  <a:pt x="18742" y="84162"/>
                  <a:pt x="24471" y="91347"/>
                </a:cubicBezTo>
                <a:cubicBezTo>
                  <a:pt x="26823" y="94293"/>
                  <a:pt x="29274" y="97269"/>
                  <a:pt x="32093" y="99787"/>
                </a:cubicBezTo>
                <a:cubicBezTo>
                  <a:pt x="34614" y="102046"/>
                  <a:pt x="37453" y="104097"/>
                  <a:pt x="40124" y="106117"/>
                </a:cubicBezTo>
                <a:cubicBezTo>
                  <a:pt x="44308" y="109292"/>
                  <a:pt x="49330" y="110088"/>
                  <a:pt x="54441" y="110456"/>
                </a:cubicBezTo>
                <a:cubicBezTo>
                  <a:pt x="67443" y="111392"/>
                  <a:pt x="79090" y="96174"/>
                  <a:pt x="74686" y="838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28"/>
          <p:cNvSpPr/>
          <p:nvPr/>
        </p:nvSpPr>
        <p:spPr>
          <a:xfrm flipH="1" rot="-448853">
            <a:off x="7995937" y="1658763"/>
            <a:ext cx="24862" cy="36781"/>
          </a:xfrm>
          <a:custGeom>
            <a:rect b="b" l="l" r="r" t="t"/>
            <a:pathLst>
              <a:path extrusionOk="0" h="73308" w="49799">
                <a:moveTo>
                  <a:pt x="47898" y="51363"/>
                </a:moveTo>
                <a:cubicBezTo>
                  <a:pt x="46862" y="49980"/>
                  <a:pt x="45926" y="48537"/>
                  <a:pt x="45099" y="47014"/>
                </a:cubicBezTo>
                <a:cubicBezTo>
                  <a:pt x="43604" y="44277"/>
                  <a:pt x="41362" y="42048"/>
                  <a:pt x="39439" y="39609"/>
                </a:cubicBezTo>
                <a:cubicBezTo>
                  <a:pt x="40356" y="40794"/>
                  <a:pt x="41273" y="41988"/>
                  <a:pt x="42189" y="43172"/>
                </a:cubicBezTo>
                <a:cubicBezTo>
                  <a:pt x="40874" y="41451"/>
                  <a:pt x="39509" y="39759"/>
                  <a:pt x="38154" y="38067"/>
                </a:cubicBezTo>
                <a:cubicBezTo>
                  <a:pt x="35793" y="34902"/>
                  <a:pt x="33780" y="31399"/>
                  <a:pt x="32096" y="27806"/>
                </a:cubicBezTo>
                <a:cubicBezTo>
                  <a:pt x="31578" y="26293"/>
                  <a:pt x="31090" y="24761"/>
                  <a:pt x="30502" y="23267"/>
                </a:cubicBezTo>
                <a:cubicBezTo>
                  <a:pt x="29805" y="21496"/>
                  <a:pt x="28948" y="19545"/>
                  <a:pt x="28470" y="17654"/>
                </a:cubicBezTo>
                <a:cubicBezTo>
                  <a:pt x="28440" y="17256"/>
                  <a:pt x="28390" y="16858"/>
                  <a:pt x="28370" y="16460"/>
                </a:cubicBezTo>
                <a:cubicBezTo>
                  <a:pt x="28290" y="15226"/>
                  <a:pt x="28749" y="11086"/>
                  <a:pt x="28141" y="15087"/>
                </a:cubicBezTo>
                <a:cubicBezTo>
                  <a:pt x="28639" y="11782"/>
                  <a:pt x="28689" y="8866"/>
                  <a:pt x="26926" y="5861"/>
                </a:cubicBezTo>
                <a:cubicBezTo>
                  <a:pt x="25471" y="3373"/>
                  <a:pt x="22621" y="1004"/>
                  <a:pt x="19762" y="357"/>
                </a:cubicBezTo>
                <a:cubicBezTo>
                  <a:pt x="12907" y="-1195"/>
                  <a:pt x="7417" y="2447"/>
                  <a:pt x="5016" y="8717"/>
                </a:cubicBezTo>
                <a:cubicBezTo>
                  <a:pt x="4149" y="10976"/>
                  <a:pt x="3163" y="13235"/>
                  <a:pt x="2565" y="15584"/>
                </a:cubicBezTo>
                <a:cubicBezTo>
                  <a:pt x="1987" y="17873"/>
                  <a:pt x="1061" y="20003"/>
                  <a:pt x="682" y="22342"/>
                </a:cubicBezTo>
                <a:cubicBezTo>
                  <a:pt x="84" y="26014"/>
                  <a:pt x="-234" y="29020"/>
                  <a:pt x="204" y="32623"/>
                </a:cubicBezTo>
                <a:cubicBezTo>
                  <a:pt x="652" y="36285"/>
                  <a:pt x="1121" y="39928"/>
                  <a:pt x="2137" y="43481"/>
                </a:cubicBezTo>
                <a:cubicBezTo>
                  <a:pt x="4060" y="50209"/>
                  <a:pt x="7866" y="57434"/>
                  <a:pt x="12628" y="62640"/>
                </a:cubicBezTo>
                <a:cubicBezTo>
                  <a:pt x="15009" y="65247"/>
                  <a:pt x="18158" y="67954"/>
                  <a:pt x="21177" y="69626"/>
                </a:cubicBezTo>
                <a:cubicBezTo>
                  <a:pt x="24226" y="71308"/>
                  <a:pt x="27852" y="72313"/>
                  <a:pt x="31279" y="72950"/>
                </a:cubicBezTo>
                <a:cubicBezTo>
                  <a:pt x="37238" y="74065"/>
                  <a:pt x="42897" y="72652"/>
                  <a:pt x="46743" y="67685"/>
                </a:cubicBezTo>
                <a:cubicBezTo>
                  <a:pt x="48377" y="65575"/>
                  <a:pt x="49283" y="63376"/>
                  <a:pt x="49642" y="60739"/>
                </a:cubicBezTo>
                <a:cubicBezTo>
                  <a:pt x="50040" y="57763"/>
                  <a:pt x="49761" y="53871"/>
                  <a:pt x="47898" y="513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6" name="Google Shape;1286;p28"/>
          <p:cNvGrpSpPr/>
          <p:nvPr/>
        </p:nvGrpSpPr>
        <p:grpSpPr>
          <a:xfrm flipH="1" rot="-444728">
            <a:off x="8331852" y="245345"/>
            <a:ext cx="43561" cy="22373"/>
            <a:chOff x="15792559" y="547548"/>
            <a:chExt cx="87126" cy="44748"/>
          </a:xfrm>
        </p:grpSpPr>
        <p:sp>
          <p:nvSpPr>
            <p:cNvPr id="1287" name="Google Shape;1287;p28"/>
            <p:cNvSpPr/>
            <p:nvPr/>
          </p:nvSpPr>
          <p:spPr>
            <a:xfrm>
              <a:off x="15855767" y="562707"/>
              <a:ext cx="209" cy="29"/>
            </a:xfrm>
            <a:custGeom>
              <a:rect b="b" l="l" r="r" t="t"/>
              <a:pathLst>
                <a:path extrusionOk="0" h="29" w="209">
                  <a:moveTo>
                    <a:pt x="209" y="0"/>
                  </a:moveTo>
                  <a:cubicBezTo>
                    <a:pt x="130" y="10"/>
                    <a:pt x="80" y="20"/>
                    <a:pt x="0" y="30"/>
                  </a:cubicBezTo>
                  <a:cubicBezTo>
                    <a:pt x="30" y="30"/>
                    <a:pt x="70" y="20"/>
                    <a:pt x="110" y="10"/>
                  </a:cubicBezTo>
                  <a:cubicBezTo>
                    <a:pt x="149" y="0"/>
                    <a:pt x="179" y="0"/>
                    <a:pt x="209" y="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15792559" y="547548"/>
              <a:ext cx="87126" cy="44748"/>
            </a:xfrm>
            <a:custGeom>
              <a:rect b="b" l="l" r="r" t="t"/>
              <a:pathLst>
                <a:path extrusionOk="0" h="44748" w="87126">
                  <a:moveTo>
                    <a:pt x="85585" y="17468"/>
                  </a:moveTo>
                  <a:cubicBezTo>
                    <a:pt x="82257" y="12313"/>
                    <a:pt x="76000" y="10660"/>
                    <a:pt x="70570" y="13537"/>
                  </a:cubicBezTo>
                  <a:cubicBezTo>
                    <a:pt x="70002" y="13835"/>
                    <a:pt x="69434" y="14124"/>
                    <a:pt x="68866" y="14403"/>
                  </a:cubicBezTo>
                  <a:cubicBezTo>
                    <a:pt x="67521" y="14422"/>
                    <a:pt x="66116" y="14691"/>
                    <a:pt x="64811" y="14910"/>
                  </a:cubicBezTo>
                  <a:cubicBezTo>
                    <a:pt x="64373" y="14990"/>
                    <a:pt x="63895" y="15069"/>
                    <a:pt x="63426" y="15149"/>
                  </a:cubicBezTo>
                  <a:cubicBezTo>
                    <a:pt x="63456" y="15149"/>
                    <a:pt x="63486" y="15139"/>
                    <a:pt x="63526" y="15139"/>
                  </a:cubicBezTo>
                  <a:cubicBezTo>
                    <a:pt x="63466" y="15149"/>
                    <a:pt x="63396" y="15159"/>
                    <a:pt x="63327" y="15169"/>
                  </a:cubicBezTo>
                  <a:cubicBezTo>
                    <a:pt x="63117" y="15209"/>
                    <a:pt x="62898" y="15219"/>
                    <a:pt x="62709" y="15278"/>
                  </a:cubicBezTo>
                  <a:cubicBezTo>
                    <a:pt x="62819" y="15249"/>
                    <a:pt x="63018" y="15219"/>
                    <a:pt x="63217" y="15189"/>
                  </a:cubicBezTo>
                  <a:cubicBezTo>
                    <a:pt x="62031" y="15308"/>
                    <a:pt x="60756" y="15497"/>
                    <a:pt x="59521" y="15726"/>
                  </a:cubicBezTo>
                  <a:cubicBezTo>
                    <a:pt x="56841" y="15915"/>
                    <a:pt x="54210" y="16045"/>
                    <a:pt x="51520" y="15876"/>
                  </a:cubicBezTo>
                  <a:cubicBezTo>
                    <a:pt x="51062" y="15846"/>
                    <a:pt x="50604" y="15806"/>
                    <a:pt x="50145" y="15766"/>
                  </a:cubicBezTo>
                  <a:cubicBezTo>
                    <a:pt x="49009" y="15458"/>
                    <a:pt x="47694" y="15348"/>
                    <a:pt x="46578" y="15089"/>
                  </a:cubicBezTo>
                  <a:cubicBezTo>
                    <a:pt x="44098" y="14492"/>
                    <a:pt x="41617" y="13776"/>
                    <a:pt x="39226" y="12910"/>
                  </a:cubicBezTo>
                  <a:cubicBezTo>
                    <a:pt x="39126" y="12870"/>
                    <a:pt x="38877" y="12780"/>
                    <a:pt x="38608" y="12671"/>
                  </a:cubicBezTo>
                  <a:cubicBezTo>
                    <a:pt x="38468" y="12611"/>
                    <a:pt x="38309" y="12541"/>
                    <a:pt x="38229" y="12502"/>
                  </a:cubicBezTo>
                  <a:cubicBezTo>
                    <a:pt x="37083" y="11944"/>
                    <a:pt x="35958" y="11347"/>
                    <a:pt x="34862" y="10710"/>
                  </a:cubicBezTo>
                  <a:cubicBezTo>
                    <a:pt x="30129" y="7953"/>
                    <a:pt x="25536" y="5127"/>
                    <a:pt x="21082" y="1952"/>
                  </a:cubicBezTo>
                  <a:cubicBezTo>
                    <a:pt x="16230" y="-1501"/>
                    <a:pt x="7941" y="-128"/>
                    <a:pt x="4005" y="4152"/>
                  </a:cubicBezTo>
                  <a:cubicBezTo>
                    <a:pt x="-359" y="8899"/>
                    <a:pt x="-1255" y="15487"/>
                    <a:pt x="1803" y="21210"/>
                  </a:cubicBezTo>
                  <a:cubicBezTo>
                    <a:pt x="9804" y="36149"/>
                    <a:pt x="26403" y="43195"/>
                    <a:pt x="42593" y="44558"/>
                  </a:cubicBezTo>
                  <a:cubicBezTo>
                    <a:pt x="49428" y="45136"/>
                    <a:pt x="56592" y="44369"/>
                    <a:pt x="63217" y="42648"/>
                  </a:cubicBezTo>
                  <a:cubicBezTo>
                    <a:pt x="67043" y="41652"/>
                    <a:pt x="70749" y="40160"/>
                    <a:pt x="74147" y="38129"/>
                  </a:cubicBezTo>
                  <a:cubicBezTo>
                    <a:pt x="75412" y="37373"/>
                    <a:pt x="76628" y="36517"/>
                    <a:pt x="77674" y="35472"/>
                  </a:cubicBezTo>
                  <a:cubicBezTo>
                    <a:pt x="77783" y="35372"/>
                    <a:pt x="77843" y="35243"/>
                    <a:pt x="77933" y="35143"/>
                  </a:cubicBezTo>
                  <a:cubicBezTo>
                    <a:pt x="79109" y="34686"/>
                    <a:pt x="80972" y="32984"/>
                    <a:pt x="81639" y="32486"/>
                  </a:cubicBezTo>
                  <a:cubicBezTo>
                    <a:pt x="86232" y="29053"/>
                    <a:pt x="89042" y="22822"/>
                    <a:pt x="85585" y="174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9" name="Google Shape;1289;p28"/>
          <p:cNvSpPr/>
          <p:nvPr/>
        </p:nvSpPr>
        <p:spPr>
          <a:xfrm flipH="1" rot="-448853">
            <a:off x="8374977" y="282478"/>
            <a:ext cx="35934" cy="23346"/>
          </a:xfrm>
          <a:custGeom>
            <a:rect b="b" l="l" r="r" t="t"/>
            <a:pathLst>
              <a:path extrusionOk="0" h="46532" w="71976">
                <a:moveTo>
                  <a:pt x="68748" y="28116"/>
                </a:moveTo>
                <a:cubicBezTo>
                  <a:pt x="66526" y="24643"/>
                  <a:pt x="62809" y="22205"/>
                  <a:pt x="59442" y="19846"/>
                </a:cubicBezTo>
                <a:cubicBezTo>
                  <a:pt x="56662" y="17895"/>
                  <a:pt x="53852" y="16004"/>
                  <a:pt x="50993" y="14183"/>
                </a:cubicBezTo>
                <a:cubicBezTo>
                  <a:pt x="52049" y="14999"/>
                  <a:pt x="53115" y="15825"/>
                  <a:pt x="54171" y="16641"/>
                </a:cubicBezTo>
                <a:cubicBezTo>
                  <a:pt x="49170" y="12481"/>
                  <a:pt x="43411" y="9774"/>
                  <a:pt x="37692" y="6749"/>
                </a:cubicBezTo>
                <a:cubicBezTo>
                  <a:pt x="34285" y="4947"/>
                  <a:pt x="30877" y="3345"/>
                  <a:pt x="27270" y="1942"/>
                </a:cubicBezTo>
                <a:cubicBezTo>
                  <a:pt x="26125" y="1494"/>
                  <a:pt x="24989" y="986"/>
                  <a:pt x="23823" y="618"/>
                </a:cubicBezTo>
                <a:cubicBezTo>
                  <a:pt x="20615" y="-387"/>
                  <a:pt x="17168" y="-69"/>
                  <a:pt x="13920" y="877"/>
                </a:cubicBezTo>
                <a:cubicBezTo>
                  <a:pt x="8280" y="1046"/>
                  <a:pt x="3279" y="4400"/>
                  <a:pt x="1087" y="9595"/>
                </a:cubicBezTo>
                <a:cubicBezTo>
                  <a:pt x="-956" y="14412"/>
                  <a:pt x="11" y="19388"/>
                  <a:pt x="2900" y="23498"/>
                </a:cubicBezTo>
                <a:cubicBezTo>
                  <a:pt x="6218" y="30983"/>
                  <a:pt x="13810" y="34416"/>
                  <a:pt x="21382" y="37113"/>
                </a:cubicBezTo>
                <a:cubicBezTo>
                  <a:pt x="25437" y="38557"/>
                  <a:pt x="29492" y="39980"/>
                  <a:pt x="33557" y="41413"/>
                </a:cubicBezTo>
                <a:cubicBezTo>
                  <a:pt x="37592" y="42836"/>
                  <a:pt x="41817" y="43782"/>
                  <a:pt x="46011" y="44697"/>
                </a:cubicBezTo>
                <a:cubicBezTo>
                  <a:pt x="50555" y="45692"/>
                  <a:pt x="55267" y="46946"/>
                  <a:pt x="59801" y="46399"/>
                </a:cubicBezTo>
                <a:cubicBezTo>
                  <a:pt x="64623" y="46678"/>
                  <a:pt x="69086" y="44647"/>
                  <a:pt x="71099" y="39880"/>
                </a:cubicBezTo>
                <a:cubicBezTo>
                  <a:pt x="72972" y="35441"/>
                  <a:pt x="71687" y="31321"/>
                  <a:pt x="68748" y="281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0" name="Google Shape;1290;p28"/>
          <p:cNvGrpSpPr/>
          <p:nvPr/>
        </p:nvGrpSpPr>
        <p:grpSpPr>
          <a:xfrm>
            <a:off x="-86559" y="2070966"/>
            <a:ext cx="1607712" cy="2557611"/>
            <a:chOff x="-173119" y="4141933"/>
            <a:chExt cx="3215424" cy="5115222"/>
          </a:xfrm>
        </p:grpSpPr>
        <p:sp>
          <p:nvSpPr>
            <p:cNvPr id="1291" name="Google Shape;1291;p28"/>
            <p:cNvSpPr/>
            <p:nvPr/>
          </p:nvSpPr>
          <p:spPr>
            <a:xfrm>
              <a:off x="2880925" y="9035263"/>
              <a:ext cx="161380" cy="221892"/>
            </a:xfrm>
            <a:custGeom>
              <a:rect b="b" l="l" r="r" t="t"/>
              <a:pathLst>
                <a:path extrusionOk="0" h="221892" w="161380">
                  <a:moveTo>
                    <a:pt x="86807" y="174538"/>
                  </a:moveTo>
                  <a:cubicBezTo>
                    <a:pt x="-16427" y="58070"/>
                    <a:pt x="-14555" y="81435"/>
                    <a:pt x="25376" y="69533"/>
                  </a:cubicBezTo>
                  <a:cubicBezTo>
                    <a:pt x="60295" y="58592"/>
                    <a:pt x="102416" y="32302"/>
                    <a:pt x="121573" y="0"/>
                  </a:cubicBezTo>
                  <a:cubicBezTo>
                    <a:pt x="114771" y="11473"/>
                    <a:pt x="235466" y="342255"/>
                    <a:pt x="86807" y="174538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2385469" y="8382770"/>
              <a:ext cx="649863" cy="787871"/>
            </a:xfrm>
            <a:custGeom>
              <a:rect b="b" l="l" r="r" t="t"/>
              <a:pathLst>
                <a:path extrusionOk="0" h="787871" w="649863">
                  <a:moveTo>
                    <a:pt x="624762" y="572510"/>
                  </a:moveTo>
                  <a:cubicBezTo>
                    <a:pt x="556805" y="368707"/>
                    <a:pt x="445265" y="102305"/>
                    <a:pt x="423131" y="57640"/>
                  </a:cubicBezTo>
                  <a:cubicBezTo>
                    <a:pt x="364615" y="-60453"/>
                    <a:pt x="256686" y="27864"/>
                    <a:pt x="150352" y="101139"/>
                  </a:cubicBezTo>
                  <a:cubicBezTo>
                    <a:pt x="83275" y="147368"/>
                    <a:pt x="-18528" y="186572"/>
                    <a:pt x="2911" y="231687"/>
                  </a:cubicBezTo>
                  <a:cubicBezTo>
                    <a:pt x="16801" y="260911"/>
                    <a:pt x="43261" y="275953"/>
                    <a:pt x="97349" y="326640"/>
                  </a:cubicBezTo>
                  <a:cubicBezTo>
                    <a:pt x="82528" y="336099"/>
                    <a:pt x="287708" y="563052"/>
                    <a:pt x="299491" y="575946"/>
                  </a:cubicBezTo>
                  <a:cubicBezTo>
                    <a:pt x="494177" y="788972"/>
                    <a:pt x="489319" y="792837"/>
                    <a:pt x="521354" y="786272"/>
                  </a:cubicBezTo>
                  <a:cubicBezTo>
                    <a:pt x="562165" y="777898"/>
                    <a:pt x="607742" y="755903"/>
                    <a:pt x="634469" y="719429"/>
                  </a:cubicBezTo>
                  <a:cubicBezTo>
                    <a:pt x="665962" y="674590"/>
                    <a:pt x="642161" y="623453"/>
                    <a:pt x="624762" y="572510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3" name="Google Shape;1293;p28"/>
            <p:cNvGrpSpPr/>
            <p:nvPr/>
          </p:nvGrpSpPr>
          <p:grpSpPr>
            <a:xfrm>
              <a:off x="-173119" y="4141933"/>
              <a:ext cx="3024175" cy="4638179"/>
              <a:chOff x="-173119" y="4141933"/>
              <a:chExt cx="3024175" cy="4638179"/>
            </a:xfrm>
          </p:grpSpPr>
          <p:sp>
            <p:nvSpPr>
              <p:cNvPr id="1294" name="Google Shape;1294;p28"/>
              <p:cNvSpPr/>
              <p:nvPr/>
            </p:nvSpPr>
            <p:spPr>
              <a:xfrm>
                <a:off x="-173119" y="4141933"/>
                <a:ext cx="437734" cy="478642"/>
              </a:xfrm>
              <a:custGeom>
                <a:rect b="b" l="l" r="r" t="t"/>
                <a:pathLst>
                  <a:path extrusionOk="0" h="478642" w="437734">
                    <a:moveTo>
                      <a:pt x="388932" y="344587"/>
                    </a:moveTo>
                    <a:cubicBezTo>
                      <a:pt x="466166" y="322592"/>
                      <a:pt x="435941" y="352052"/>
                      <a:pt x="405318" y="276547"/>
                    </a:cubicBezTo>
                    <a:cubicBezTo>
                      <a:pt x="313263" y="132175"/>
                      <a:pt x="233871" y="-130588"/>
                      <a:pt x="22789" y="76743"/>
                    </a:cubicBezTo>
                    <a:cubicBezTo>
                      <a:pt x="-43880" y="165469"/>
                      <a:pt x="44882" y="273275"/>
                      <a:pt x="170547" y="478642"/>
                    </a:cubicBezTo>
                    <a:cubicBezTo>
                      <a:pt x="224184" y="416411"/>
                      <a:pt x="306256" y="368832"/>
                      <a:pt x="388932" y="3445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28"/>
              <p:cNvSpPr/>
              <p:nvPr/>
            </p:nvSpPr>
            <p:spPr>
              <a:xfrm>
                <a:off x="38436" y="4594925"/>
                <a:ext cx="2080538" cy="3103740"/>
              </a:xfrm>
              <a:custGeom>
                <a:rect b="b" l="l" r="r" t="t"/>
                <a:pathLst>
                  <a:path extrusionOk="0" h="3103740" w="2080538">
                    <a:moveTo>
                      <a:pt x="2071662" y="2640124"/>
                    </a:moveTo>
                    <a:cubicBezTo>
                      <a:pt x="2060922" y="2668213"/>
                      <a:pt x="2036415" y="2675238"/>
                      <a:pt x="2009167" y="2666403"/>
                    </a:cubicBezTo>
                    <a:cubicBezTo>
                      <a:pt x="2005280" y="2687161"/>
                      <a:pt x="1990961" y="2700556"/>
                      <a:pt x="1970197" y="2699840"/>
                    </a:cubicBezTo>
                    <a:cubicBezTo>
                      <a:pt x="1964776" y="2717939"/>
                      <a:pt x="1943910" y="2732561"/>
                      <a:pt x="1922533" y="2730926"/>
                    </a:cubicBezTo>
                    <a:cubicBezTo>
                      <a:pt x="1914340" y="2759393"/>
                      <a:pt x="1890897" y="2754781"/>
                      <a:pt x="1887859" y="2758841"/>
                    </a:cubicBezTo>
                    <a:cubicBezTo>
                      <a:pt x="1891817" y="2765825"/>
                      <a:pt x="1907405" y="2793709"/>
                      <a:pt x="1905963" y="2794119"/>
                    </a:cubicBezTo>
                    <a:cubicBezTo>
                      <a:pt x="1934398" y="2844019"/>
                      <a:pt x="1881722" y="2894021"/>
                      <a:pt x="1836001" y="2878171"/>
                    </a:cubicBezTo>
                    <a:cubicBezTo>
                      <a:pt x="1805020" y="2907477"/>
                      <a:pt x="1815749" y="2898213"/>
                      <a:pt x="1811556" y="2901383"/>
                    </a:cubicBezTo>
                    <a:cubicBezTo>
                      <a:pt x="1814041" y="2933430"/>
                      <a:pt x="1776953" y="2954995"/>
                      <a:pt x="1781075" y="2964883"/>
                    </a:cubicBezTo>
                    <a:cubicBezTo>
                      <a:pt x="1828279" y="3071074"/>
                      <a:pt x="1782947" y="2992502"/>
                      <a:pt x="1808589" y="3067853"/>
                    </a:cubicBezTo>
                    <a:cubicBezTo>
                      <a:pt x="1818409" y="3096995"/>
                      <a:pt x="1780053" y="3114481"/>
                      <a:pt x="1759800" y="3096382"/>
                    </a:cubicBezTo>
                    <a:cubicBezTo>
                      <a:pt x="1676869" y="3021879"/>
                      <a:pt x="503875" y="1250828"/>
                      <a:pt x="123985" y="541563"/>
                    </a:cubicBezTo>
                    <a:cubicBezTo>
                      <a:pt x="48807" y="401127"/>
                      <a:pt x="-81646" y="239566"/>
                      <a:pt x="70388" y="117106"/>
                    </a:cubicBezTo>
                    <a:cubicBezTo>
                      <a:pt x="381861" y="-133140"/>
                      <a:pt x="439498" y="64803"/>
                      <a:pt x="573315" y="272021"/>
                    </a:cubicBezTo>
                    <a:cubicBezTo>
                      <a:pt x="2140192" y="2700403"/>
                      <a:pt x="2102306" y="2560171"/>
                      <a:pt x="2071662" y="26401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28"/>
              <p:cNvSpPr/>
              <p:nvPr/>
            </p:nvSpPr>
            <p:spPr>
              <a:xfrm>
                <a:off x="2586436" y="8602718"/>
                <a:ext cx="264620" cy="177394"/>
              </a:xfrm>
              <a:custGeom>
                <a:rect b="b" l="l" r="r" t="t"/>
                <a:pathLst>
                  <a:path extrusionOk="0" h="177394" w="264620">
                    <a:moveTo>
                      <a:pt x="253524" y="0"/>
                    </a:moveTo>
                    <a:cubicBezTo>
                      <a:pt x="207527" y="52528"/>
                      <a:pt x="110450" y="118165"/>
                      <a:pt x="9753" y="149966"/>
                    </a:cubicBezTo>
                    <a:cubicBezTo>
                      <a:pt x="-7390" y="156878"/>
                      <a:pt x="-23316" y="229704"/>
                      <a:pt x="161070" y="105220"/>
                    </a:cubicBezTo>
                    <a:cubicBezTo>
                      <a:pt x="172874" y="96569"/>
                      <a:pt x="302763" y="2413"/>
                      <a:pt x="253524" y="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7" name="Google Shape;1297;p28"/>
            <p:cNvSpPr/>
            <p:nvPr/>
          </p:nvSpPr>
          <p:spPr>
            <a:xfrm>
              <a:off x="-29796" y="4359354"/>
              <a:ext cx="294654" cy="261230"/>
            </a:xfrm>
            <a:custGeom>
              <a:rect b="b" l="l" r="r" t="t"/>
              <a:pathLst>
                <a:path extrusionOk="0" h="261230" w="294654">
                  <a:moveTo>
                    <a:pt x="294654" y="115601"/>
                  </a:moveTo>
                  <a:cubicBezTo>
                    <a:pt x="186336" y="135008"/>
                    <a:pt x="85639" y="193447"/>
                    <a:pt x="27214" y="261231"/>
                  </a:cubicBezTo>
                  <a:cubicBezTo>
                    <a:pt x="-14865" y="192332"/>
                    <a:pt x="-4412" y="215472"/>
                    <a:pt x="33106" y="186002"/>
                  </a:cubicBezTo>
                  <a:cubicBezTo>
                    <a:pt x="294399" y="26936"/>
                    <a:pt x="180690" y="-68273"/>
                    <a:pt x="261985" y="59126"/>
                  </a:cubicBezTo>
                  <a:cubicBezTo>
                    <a:pt x="267345" y="72316"/>
                    <a:pt x="282309" y="93657"/>
                    <a:pt x="294654" y="115601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28"/>
            <p:cNvSpPr/>
            <p:nvPr/>
          </p:nvSpPr>
          <p:spPr>
            <a:xfrm>
              <a:off x="273894" y="4855657"/>
              <a:ext cx="1028794" cy="1504382"/>
            </a:xfrm>
            <a:custGeom>
              <a:rect b="b" l="l" r="r" t="t"/>
              <a:pathLst>
                <a:path extrusionOk="0" h="1504382" w="1028794">
                  <a:moveTo>
                    <a:pt x="1006257" y="1283688"/>
                  </a:moveTo>
                  <a:cubicBezTo>
                    <a:pt x="1059495" y="1392119"/>
                    <a:pt x="1012282" y="1466059"/>
                    <a:pt x="928716" y="1496714"/>
                  </a:cubicBezTo>
                  <a:cubicBezTo>
                    <a:pt x="801517" y="1550735"/>
                    <a:pt x="769236" y="1328016"/>
                    <a:pt x="248420" y="550690"/>
                  </a:cubicBezTo>
                  <a:cubicBezTo>
                    <a:pt x="-844" y="178659"/>
                    <a:pt x="-56578" y="119208"/>
                    <a:pt x="54583" y="38366"/>
                  </a:cubicBezTo>
                  <a:cubicBezTo>
                    <a:pt x="196839" y="-67078"/>
                    <a:pt x="232801" y="64543"/>
                    <a:pt x="341815" y="195193"/>
                  </a:cubicBezTo>
                  <a:cubicBezTo>
                    <a:pt x="520146" y="434519"/>
                    <a:pt x="848843" y="1003594"/>
                    <a:pt x="1006257" y="12836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28"/>
            <p:cNvSpPr/>
            <p:nvPr/>
          </p:nvSpPr>
          <p:spPr>
            <a:xfrm>
              <a:off x="1539582" y="7569747"/>
              <a:ext cx="1135" cy="1748"/>
            </a:xfrm>
            <a:custGeom>
              <a:rect b="b" l="l" r="r" t="t"/>
              <a:pathLst>
                <a:path extrusionOk="0" h="1748" w="1135">
                  <a:moveTo>
                    <a:pt x="0" y="0"/>
                  </a:moveTo>
                  <a:cubicBezTo>
                    <a:pt x="338" y="573"/>
                    <a:pt x="726" y="1135"/>
                    <a:pt x="1135" y="1748"/>
                  </a:cubicBezTo>
                  <a:cubicBezTo>
                    <a:pt x="737" y="1186"/>
                    <a:pt x="338" y="57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28"/>
            <p:cNvSpPr/>
            <p:nvPr/>
          </p:nvSpPr>
          <p:spPr>
            <a:xfrm>
              <a:off x="1181541" y="6279353"/>
              <a:ext cx="156638" cy="160918"/>
            </a:xfrm>
            <a:custGeom>
              <a:rect b="b" l="l" r="r" t="t"/>
              <a:pathLst>
                <a:path extrusionOk="0" h="160918" w="156638">
                  <a:moveTo>
                    <a:pt x="127761" y="28169"/>
                  </a:moveTo>
                  <a:cubicBezTo>
                    <a:pt x="147440" y="61381"/>
                    <a:pt x="170904" y="88683"/>
                    <a:pt x="145599" y="115975"/>
                  </a:cubicBezTo>
                  <a:cubicBezTo>
                    <a:pt x="132773" y="129810"/>
                    <a:pt x="89589" y="163492"/>
                    <a:pt x="69889" y="160762"/>
                  </a:cubicBezTo>
                  <a:cubicBezTo>
                    <a:pt x="53391" y="158482"/>
                    <a:pt x="40984" y="141630"/>
                    <a:pt x="15239" y="103622"/>
                  </a:cubicBezTo>
                  <a:cubicBezTo>
                    <a:pt x="-4174" y="74950"/>
                    <a:pt x="-1269" y="79511"/>
                    <a:pt x="3589" y="78396"/>
                  </a:cubicBezTo>
                  <a:cubicBezTo>
                    <a:pt x="39020" y="71494"/>
                    <a:pt x="81815" y="40184"/>
                    <a:pt x="102558" y="10755"/>
                  </a:cubicBezTo>
                  <a:cubicBezTo>
                    <a:pt x="113718" y="-3663"/>
                    <a:pt x="106016" y="-8520"/>
                    <a:pt x="127761" y="28169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28"/>
            <p:cNvSpPr/>
            <p:nvPr/>
          </p:nvSpPr>
          <p:spPr>
            <a:xfrm>
              <a:off x="250748" y="4755617"/>
              <a:ext cx="149357" cy="153867"/>
            </a:xfrm>
            <a:custGeom>
              <a:rect b="b" l="l" r="r" t="t"/>
              <a:pathLst>
                <a:path extrusionOk="0" h="153867" w="149357">
                  <a:moveTo>
                    <a:pt x="149358" y="100940"/>
                  </a:moveTo>
                  <a:cubicBezTo>
                    <a:pt x="117251" y="107352"/>
                    <a:pt x="83037" y="134725"/>
                    <a:pt x="57180" y="153867"/>
                  </a:cubicBezTo>
                  <a:cubicBezTo>
                    <a:pt x="8238" y="81338"/>
                    <a:pt x="-3556" y="65540"/>
                    <a:pt x="853" y="45161"/>
                  </a:cubicBezTo>
                  <a:cubicBezTo>
                    <a:pt x="9946" y="7644"/>
                    <a:pt x="68196" y="-18472"/>
                    <a:pt x="94892" y="16335"/>
                  </a:cubicBezTo>
                  <a:cubicBezTo>
                    <a:pt x="115154" y="43923"/>
                    <a:pt x="132358" y="72043"/>
                    <a:pt x="149358" y="100940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2" name="Google Shape;1302;p28"/>
            <p:cNvGrpSpPr/>
            <p:nvPr/>
          </p:nvGrpSpPr>
          <p:grpSpPr>
            <a:xfrm>
              <a:off x="1319828" y="6644630"/>
              <a:ext cx="432864" cy="317684"/>
              <a:chOff x="1319828" y="6644630"/>
              <a:chExt cx="432864" cy="317684"/>
            </a:xfrm>
          </p:grpSpPr>
          <p:sp>
            <p:nvSpPr>
              <p:cNvPr id="1303" name="Google Shape;1303;p28"/>
              <p:cNvSpPr/>
              <p:nvPr/>
            </p:nvSpPr>
            <p:spPr>
              <a:xfrm>
                <a:off x="1319828" y="6844182"/>
                <a:ext cx="72405" cy="57754"/>
              </a:xfrm>
              <a:custGeom>
                <a:rect b="b" l="l" r="r" t="t"/>
                <a:pathLst>
                  <a:path extrusionOk="0" h="57754" w="72405">
                    <a:moveTo>
                      <a:pt x="55549" y="26055"/>
                    </a:moveTo>
                    <a:cubicBezTo>
                      <a:pt x="64724" y="19306"/>
                      <a:pt x="77509" y="12659"/>
                      <a:pt x="70278" y="3579"/>
                    </a:cubicBezTo>
                    <a:cubicBezTo>
                      <a:pt x="63220" y="-5276"/>
                      <a:pt x="54209" y="4285"/>
                      <a:pt x="45311" y="10880"/>
                    </a:cubicBezTo>
                    <a:cubicBezTo>
                      <a:pt x="4408" y="41219"/>
                      <a:pt x="-4880" y="45575"/>
                      <a:pt x="2127" y="54359"/>
                    </a:cubicBezTo>
                    <a:cubicBezTo>
                      <a:pt x="10463" y="64819"/>
                      <a:pt x="23095" y="49910"/>
                      <a:pt x="55549" y="26055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28"/>
              <p:cNvSpPr/>
              <p:nvPr/>
            </p:nvSpPr>
            <p:spPr>
              <a:xfrm>
                <a:off x="1414736" y="6644630"/>
                <a:ext cx="331559" cy="188678"/>
              </a:xfrm>
              <a:custGeom>
                <a:rect b="b" l="l" r="r" t="t"/>
                <a:pathLst>
                  <a:path extrusionOk="0" h="188678" w="331559">
                    <a:moveTo>
                      <a:pt x="328002" y="4"/>
                    </a:moveTo>
                    <a:cubicBezTo>
                      <a:pt x="308455" y="-804"/>
                      <a:pt x="100800" y="121707"/>
                      <a:pt x="3354" y="175963"/>
                    </a:cubicBezTo>
                    <a:cubicBezTo>
                      <a:pt x="-4327" y="180237"/>
                      <a:pt x="2557" y="192047"/>
                      <a:pt x="10248" y="187753"/>
                    </a:cubicBezTo>
                    <a:cubicBezTo>
                      <a:pt x="142092" y="114344"/>
                      <a:pt x="362185" y="1436"/>
                      <a:pt x="328002" y="4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28"/>
              <p:cNvSpPr/>
              <p:nvPr/>
            </p:nvSpPr>
            <p:spPr>
              <a:xfrm>
                <a:off x="1352157" y="6919969"/>
                <a:ext cx="28334" cy="42345"/>
              </a:xfrm>
              <a:custGeom>
                <a:rect b="b" l="l" r="r" t="t"/>
                <a:pathLst>
                  <a:path extrusionOk="0" h="42345" w="28334">
                    <a:moveTo>
                      <a:pt x="27301" y="34239"/>
                    </a:moveTo>
                    <a:cubicBezTo>
                      <a:pt x="26708" y="33217"/>
                      <a:pt x="-26418" y="-43965"/>
                      <a:pt x="17144" y="36826"/>
                    </a:cubicBezTo>
                    <a:cubicBezTo>
                      <a:pt x="22698" y="47123"/>
                      <a:pt x="31321" y="41100"/>
                      <a:pt x="27301" y="34239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28"/>
              <p:cNvSpPr/>
              <p:nvPr/>
            </p:nvSpPr>
            <p:spPr>
              <a:xfrm>
                <a:off x="1419517" y="6875215"/>
                <a:ext cx="34310" cy="49505"/>
              </a:xfrm>
              <a:custGeom>
                <a:rect b="b" l="l" r="r" t="t"/>
                <a:pathLst>
                  <a:path extrusionOk="0" h="49505" w="34310">
                    <a:moveTo>
                      <a:pt x="31416" y="38858"/>
                    </a:moveTo>
                    <a:cubicBezTo>
                      <a:pt x="11502" y="10830"/>
                      <a:pt x="-10745" y="-17197"/>
                      <a:pt x="5753" y="13101"/>
                    </a:cubicBezTo>
                    <a:cubicBezTo>
                      <a:pt x="34700" y="66211"/>
                      <a:pt x="38075" y="48235"/>
                      <a:pt x="31416" y="38858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28"/>
              <p:cNvSpPr/>
              <p:nvPr/>
            </p:nvSpPr>
            <p:spPr>
              <a:xfrm>
                <a:off x="1484926" y="6837866"/>
                <a:ext cx="32408" cy="52193"/>
              </a:xfrm>
              <a:custGeom>
                <a:rect b="b" l="l" r="r" t="t"/>
                <a:pathLst>
                  <a:path extrusionOk="0" h="52193" w="32408">
                    <a:moveTo>
                      <a:pt x="32236" y="47014"/>
                    </a:moveTo>
                    <a:cubicBezTo>
                      <a:pt x="30170" y="40112"/>
                      <a:pt x="-28756" y="-49759"/>
                      <a:pt x="17967" y="38731"/>
                    </a:cubicBezTo>
                    <a:cubicBezTo>
                      <a:pt x="20187" y="42924"/>
                      <a:pt x="22038" y="47576"/>
                      <a:pt x="25352" y="51022"/>
                    </a:cubicBezTo>
                    <a:cubicBezTo>
                      <a:pt x="28196" y="53947"/>
                      <a:pt x="33422" y="50940"/>
                      <a:pt x="32236" y="47014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28"/>
              <p:cNvSpPr/>
              <p:nvPr/>
            </p:nvSpPr>
            <p:spPr>
              <a:xfrm>
                <a:off x="1573745" y="6793202"/>
                <a:ext cx="32762" cy="60539"/>
              </a:xfrm>
              <a:custGeom>
                <a:rect b="b" l="l" r="r" t="t"/>
                <a:pathLst>
                  <a:path extrusionOk="0" h="60539" w="32762">
                    <a:moveTo>
                      <a:pt x="849" y="211"/>
                    </a:moveTo>
                    <a:cubicBezTo>
                      <a:pt x="-5319" y="-4002"/>
                      <a:pt x="24108" y="56226"/>
                      <a:pt x="25100" y="57064"/>
                    </a:cubicBezTo>
                    <a:cubicBezTo>
                      <a:pt x="47848" y="76401"/>
                      <a:pt x="13962" y="9138"/>
                      <a:pt x="849" y="21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28"/>
              <p:cNvSpPr/>
              <p:nvPr/>
            </p:nvSpPr>
            <p:spPr>
              <a:xfrm>
                <a:off x="1644245" y="6747483"/>
                <a:ext cx="34654" cy="50242"/>
              </a:xfrm>
              <a:custGeom>
                <a:rect b="b" l="l" r="r" t="t"/>
                <a:pathLst>
                  <a:path extrusionOk="0" h="50242" w="34654">
                    <a:moveTo>
                      <a:pt x="4719" y="1910"/>
                    </a:moveTo>
                    <a:cubicBezTo>
                      <a:pt x="781" y="-1904"/>
                      <a:pt x="-2215" y="-12"/>
                      <a:pt x="2162" y="7636"/>
                    </a:cubicBezTo>
                    <a:cubicBezTo>
                      <a:pt x="47167" y="86260"/>
                      <a:pt x="42943" y="38906"/>
                      <a:pt x="4719" y="191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28"/>
              <p:cNvSpPr/>
              <p:nvPr/>
            </p:nvSpPr>
            <p:spPr>
              <a:xfrm>
                <a:off x="1730287" y="6707230"/>
                <a:ext cx="22405" cy="33593"/>
              </a:xfrm>
              <a:custGeom>
                <a:rect b="b" l="l" r="r" t="t"/>
                <a:pathLst>
                  <a:path extrusionOk="0" h="33593" w="22405">
                    <a:moveTo>
                      <a:pt x="21502" y="24401"/>
                    </a:moveTo>
                    <a:cubicBezTo>
                      <a:pt x="20899" y="23348"/>
                      <a:pt x="-11454" y="-23321"/>
                      <a:pt x="4339" y="15229"/>
                    </a:cubicBezTo>
                    <a:cubicBezTo>
                      <a:pt x="16613" y="45189"/>
                      <a:pt x="25307" y="31017"/>
                      <a:pt x="21502" y="2440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1" name="Google Shape;1311;p28"/>
            <p:cNvSpPr/>
            <p:nvPr/>
          </p:nvSpPr>
          <p:spPr>
            <a:xfrm>
              <a:off x="345441" y="4920026"/>
              <a:ext cx="890169" cy="1359902"/>
            </a:xfrm>
            <a:custGeom>
              <a:rect b="b" l="l" r="r" t="t"/>
              <a:pathLst>
                <a:path extrusionOk="0" h="1359902" w="890169">
                  <a:moveTo>
                    <a:pt x="818813" y="1358067"/>
                  </a:moveTo>
                  <a:cubicBezTo>
                    <a:pt x="773184" y="1365123"/>
                    <a:pt x="774391" y="1354161"/>
                    <a:pt x="730235" y="1283749"/>
                  </a:cubicBezTo>
                  <a:cubicBezTo>
                    <a:pt x="657492" y="1169603"/>
                    <a:pt x="578805" y="1058647"/>
                    <a:pt x="506153" y="944562"/>
                  </a:cubicBezTo>
                  <a:cubicBezTo>
                    <a:pt x="379568" y="742068"/>
                    <a:pt x="451196" y="802265"/>
                    <a:pt x="57815" y="190561"/>
                  </a:cubicBezTo>
                  <a:cubicBezTo>
                    <a:pt x="46267" y="169834"/>
                    <a:pt x="-58624" y="37967"/>
                    <a:pt x="46053" y="4182"/>
                  </a:cubicBezTo>
                  <a:cubicBezTo>
                    <a:pt x="87273" y="-11228"/>
                    <a:pt x="78671" y="20962"/>
                    <a:pt x="65036" y="20226"/>
                  </a:cubicBezTo>
                  <a:cubicBezTo>
                    <a:pt x="168" y="36208"/>
                    <a:pt x="29094" y="95270"/>
                    <a:pt x="63451" y="147154"/>
                  </a:cubicBezTo>
                  <a:cubicBezTo>
                    <a:pt x="808073" y="1360491"/>
                    <a:pt x="771599" y="1396995"/>
                    <a:pt x="865219" y="1307574"/>
                  </a:cubicBezTo>
                  <a:cubicBezTo>
                    <a:pt x="876572" y="1255281"/>
                    <a:pt x="779526" y="1111880"/>
                    <a:pt x="798601" y="1101236"/>
                  </a:cubicBezTo>
                  <a:cubicBezTo>
                    <a:pt x="814507" y="1095397"/>
                    <a:pt x="817033" y="1121124"/>
                    <a:pt x="823661" y="1130685"/>
                  </a:cubicBezTo>
                  <a:cubicBezTo>
                    <a:pt x="863337" y="1233839"/>
                    <a:pt x="953571" y="1325039"/>
                    <a:pt x="818813" y="135806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28"/>
            <p:cNvSpPr/>
            <p:nvPr/>
          </p:nvSpPr>
          <p:spPr>
            <a:xfrm>
              <a:off x="471002" y="4974847"/>
              <a:ext cx="651357" cy="1006943"/>
            </a:xfrm>
            <a:custGeom>
              <a:rect b="b" l="l" r="r" t="t"/>
              <a:pathLst>
                <a:path extrusionOk="0" h="1006943" w="651357">
                  <a:moveTo>
                    <a:pt x="636004" y="1001485"/>
                  </a:moveTo>
                  <a:cubicBezTo>
                    <a:pt x="555241" y="849402"/>
                    <a:pt x="43140" y="74541"/>
                    <a:pt x="18346" y="46391"/>
                  </a:cubicBezTo>
                  <a:cubicBezTo>
                    <a:pt x="-126753" y="-246567"/>
                    <a:pt x="636014" y="941635"/>
                    <a:pt x="650927" y="996791"/>
                  </a:cubicBezTo>
                  <a:cubicBezTo>
                    <a:pt x="654088" y="1006822"/>
                    <a:pt x="638909" y="1011250"/>
                    <a:pt x="636004" y="1001485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28"/>
            <p:cNvSpPr/>
            <p:nvPr/>
          </p:nvSpPr>
          <p:spPr>
            <a:xfrm>
              <a:off x="1333621" y="6746449"/>
              <a:ext cx="1528350" cy="1984042"/>
            </a:xfrm>
            <a:custGeom>
              <a:rect b="b" l="l" r="r" t="t"/>
              <a:pathLst>
                <a:path extrusionOk="0" h="1984042" w="1528350">
                  <a:moveTo>
                    <a:pt x="1521570" y="1736959"/>
                  </a:moveTo>
                  <a:cubicBezTo>
                    <a:pt x="1487653" y="1860145"/>
                    <a:pt x="1205903" y="1991194"/>
                    <a:pt x="1123995" y="1983739"/>
                  </a:cubicBezTo>
                  <a:cubicBezTo>
                    <a:pt x="1045994" y="1978330"/>
                    <a:pt x="1020699" y="1936845"/>
                    <a:pt x="795400" y="1607700"/>
                  </a:cubicBezTo>
                  <a:cubicBezTo>
                    <a:pt x="585739" y="1301397"/>
                    <a:pt x="394797" y="1003030"/>
                    <a:pt x="198526" y="690450"/>
                  </a:cubicBezTo>
                  <a:cubicBezTo>
                    <a:pt x="-40142" y="309144"/>
                    <a:pt x="-91028" y="319656"/>
                    <a:pt x="198628" y="187084"/>
                  </a:cubicBezTo>
                  <a:cubicBezTo>
                    <a:pt x="604334" y="1574"/>
                    <a:pt x="411572" y="-299513"/>
                    <a:pt x="997460" y="750432"/>
                  </a:cubicBezTo>
                  <a:cubicBezTo>
                    <a:pt x="1547406" y="1692182"/>
                    <a:pt x="1542906" y="1660596"/>
                    <a:pt x="1521570" y="17369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28"/>
            <p:cNvSpPr/>
            <p:nvPr/>
          </p:nvSpPr>
          <p:spPr>
            <a:xfrm>
              <a:off x="1403383" y="6886830"/>
              <a:ext cx="1306437" cy="1679607"/>
            </a:xfrm>
            <a:custGeom>
              <a:rect b="b" l="l" r="r" t="t"/>
              <a:pathLst>
                <a:path extrusionOk="0" h="1679607" w="1306437">
                  <a:moveTo>
                    <a:pt x="970841" y="1673923"/>
                  </a:moveTo>
                  <a:cubicBezTo>
                    <a:pt x="973347" y="1699252"/>
                    <a:pt x="922563" y="1635404"/>
                    <a:pt x="898189" y="1572088"/>
                  </a:cubicBezTo>
                  <a:cubicBezTo>
                    <a:pt x="891981" y="1555963"/>
                    <a:pt x="970156" y="1667041"/>
                    <a:pt x="970841" y="1673923"/>
                  </a:cubicBezTo>
                  <a:close/>
                  <a:moveTo>
                    <a:pt x="844071" y="1480182"/>
                  </a:moveTo>
                  <a:cubicBezTo>
                    <a:pt x="-678763" y="-903146"/>
                    <a:pt x="200464" y="662845"/>
                    <a:pt x="836083" y="1484886"/>
                  </a:cubicBezTo>
                  <a:cubicBezTo>
                    <a:pt x="839611" y="1489447"/>
                    <a:pt x="847375" y="1485346"/>
                    <a:pt x="844071" y="1480182"/>
                  </a:cubicBezTo>
                  <a:close/>
                  <a:moveTo>
                    <a:pt x="1111583" y="1661898"/>
                  </a:moveTo>
                  <a:cubicBezTo>
                    <a:pt x="1147372" y="1739611"/>
                    <a:pt x="336531" y="443377"/>
                    <a:pt x="335918" y="442354"/>
                  </a:cubicBezTo>
                  <a:cubicBezTo>
                    <a:pt x="330139" y="432753"/>
                    <a:pt x="344489" y="424695"/>
                    <a:pt x="350708" y="433632"/>
                  </a:cubicBezTo>
                  <a:cubicBezTo>
                    <a:pt x="431225" y="549384"/>
                    <a:pt x="1038757" y="1504049"/>
                    <a:pt x="1111583" y="1661898"/>
                  </a:cubicBezTo>
                  <a:close/>
                  <a:moveTo>
                    <a:pt x="249683" y="338423"/>
                  </a:moveTo>
                  <a:cubicBezTo>
                    <a:pt x="235476" y="333116"/>
                    <a:pt x="227722" y="315845"/>
                    <a:pt x="219949" y="303698"/>
                  </a:cubicBezTo>
                  <a:cubicBezTo>
                    <a:pt x="22031" y="-5386"/>
                    <a:pt x="317967" y="363905"/>
                    <a:pt x="249683" y="338423"/>
                  </a:cubicBezTo>
                  <a:close/>
                  <a:moveTo>
                    <a:pt x="1239130" y="1618890"/>
                  </a:moveTo>
                  <a:cubicBezTo>
                    <a:pt x="1089950" y="1390945"/>
                    <a:pt x="1000247" y="1220620"/>
                    <a:pt x="652137" y="677303"/>
                  </a:cubicBezTo>
                  <a:cubicBezTo>
                    <a:pt x="415709" y="308299"/>
                    <a:pt x="339477" y="212262"/>
                    <a:pt x="264401" y="81602"/>
                  </a:cubicBezTo>
                  <a:cubicBezTo>
                    <a:pt x="194470" y="-40060"/>
                    <a:pt x="952369" y="1048189"/>
                    <a:pt x="1248294" y="1613491"/>
                  </a:cubicBezTo>
                  <a:cubicBezTo>
                    <a:pt x="1251465" y="1619565"/>
                    <a:pt x="1242873" y="1624606"/>
                    <a:pt x="1239130" y="1618890"/>
                  </a:cubicBezTo>
                  <a:close/>
                  <a:moveTo>
                    <a:pt x="1306187" y="1529776"/>
                  </a:moveTo>
                  <a:cubicBezTo>
                    <a:pt x="1318757" y="1564092"/>
                    <a:pt x="854197" y="704196"/>
                    <a:pt x="894926" y="769680"/>
                  </a:cubicBezTo>
                  <a:cubicBezTo>
                    <a:pt x="998887" y="936753"/>
                    <a:pt x="1250166" y="1376895"/>
                    <a:pt x="1306187" y="1529776"/>
                  </a:cubicBezTo>
                  <a:close/>
                  <a:moveTo>
                    <a:pt x="854443" y="693347"/>
                  </a:moveTo>
                  <a:cubicBezTo>
                    <a:pt x="896174" y="772932"/>
                    <a:pt x="490590" y="111757"/>
                    <a:pt x="445954" y="11793"/>
                  </a:cubicBezTo>
                  <a:cubicBezTo>
                    <a:pt x="441750" y="2385"/>
                    <a:pt x="453554" y="-4598"/>
                    <a:pt x="459701" y="3684"/>
                  </a:cubicBezTo>
                  <a:cubicBezTo>
                    <a:pt x="511119" y="73043"/>
                    <a:pt x="759299" y="511764"/>
                    <a:pt x="854443" y="69334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28"/>
            <p:cNvSpPr/>
            <p:nvPr/>
          </p:nvSpPr>
          <p:spPr>
            <a:xfrm>
              <a:off x="2457605" y="8483418"/>
              <a:ext cx="423641" cy="324070"/>
            </a:xfrm>
            <a:custGeom>
              <a:rect b="b" l="l" r="r" t="t"/>
              <a:pathLst>
                <a:path extrusionOk="0" h="324070" w="423641">
                  <a:moveTo>
                    <a:pt x="414626" y="129249"/>
                  </a:moveTo>
                  <a:cubicBezTo>
                    <a:pt x="393412" y="174701"/>
                    <a:pt x="171682" y="326825"/>
                    <a:pt x="85703" y="324033"/>
                  </a:cubicBezTo>
                  <a:cubicBezTo>
                    <a:pt x="35676" y="322407"/>
                    <a:pt x="2445" y="275043"/>
                    <a:pt x="0" y="246780"/>
                  </a:cubicBezTo>
                  <a:cubicBezTo>
                    <a:pt x="86706" y="254664"/>
                    <a:pt x="364394" y="120506"/>
                    <a:pt x="397575" y="0"/>
                  </a:cubicBezTo>
                  <a:cubicBezTo>
                    <a:pt x="418400" y="39572"/>
                    <a:pt x="434418" y="87223"/>
                    <a:pt x="414626" y="129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28"/>
            <p:cNvSpPr/>
            <p:nvPr/>
          </p:nvSpPr>
          <p:spPr>
            <a:xfrm>
              <a:off x="-22226" y="4447894"/>
              <a:ext cx="402203" cy="346553"/>
            </a:xfrm>
            <a:custGeom>
              <a:rect b="b" l="l" r="r" t="t"/>
              <a:pathLst>
                <a:path extrusionOk="0" h="346553" w="402203">
                  <a:moveTo>
                    <a:pt x="402204" y="150430"/>
                  </a:moveTo>
                  <a:cubicBezTo>
                    <a:pt x="296269" y="127832"/>
                    <a:pt x="100366" y="257419"/>
                    <a:pt x="69374" y="346554"/>
                  </a:cubicBezTo>
                  <a:cubicBezTo>
                    <a:pt x="63974" y="340930"/>
                    <a:pt x="-20400" y="238502"/>
                    <a:pt x="4629" y="178448"/>
                  </a:cubicBezTo>
                  <a:cubicBezTo>
                    <a:pt x="60475" y="98465"/>
                    <a:pt x="156039" y="31079"/>
                    <a:pt x="274554" y="1139"/>
                  </a:cubicBezTo>
                  <a:cubicBezTo>
                    <a:pt x="333469" y="-12225"/>
                    <a:pt x="377339" y="95315"/>
                    <a:pt x="402204" y="150430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" name="Google Shape;1321;p29"/>
          <p:cNvPicPr preferRelativeResize="0"/>
          <p:nvPr/>
        </p:nvPicPr>
        <p:blipFill rotWithShape="1">
          <a:blip r:embed="rId3">
            <a:alphaModFix/>
          </a:blip>
          <a:srcRect b="0" l="21913" r="21913" t="0"/>
          <a:stretch/>
        </p:blipFill>
        <p:spPr>
          <a:xfrm>
            <a:off x="4810046" y="0"/>
            <a:ext cx="433395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2" name="Google Shape;1322;p29"/>
          <p:cNvGrpSpPr/>
          <p:nvPr/>
        </p:nvGrpSpPr>
        <p:grpSpPr>
          <a:xfrm>
            <a:off x="607231" y="3670901"/>
            <a:ext cx="3595613" cy="870556"/>
            <a:chOff x="0" y="104775"/>
            <a:chExt cx="9588300" cy="2321482"/>
          </a:xfrm>
        </p:grpSpPr>
        <p:sp>
          <p:nvSpPr>
            <p:cNvPr id="1323" name="Google Shape;1323;p29"/>
            <p:cNvSpPr txBox="1"/>
            <p:nvPr/>
          </p:nvSpPr>
          <p:spPr>
            <a:xfrm>
              <a:off x="0" y="104775"/>
              <a:ext cx="95883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123 million</a:t>
              </a:r>
              <a:endParaRPr sz="7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324" name="Google Shape;1324;p29"/>
            <p:cNvSpPr txBox="1"/>
            <p:nvPr/>
          </p:nvSpPr>
          <p:spPr>
            <a:xfrm>
              <a:off x="0" y="1810657"/>
              <a:ext cx="9588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325" name="Google Shape;1325;p29"/>
          <p:cNvGrpSpPr/>
          <p:nvPr/>
        </p:nvGrpSpPr>
        <p:grpSpPr>
          <a:xfrm>
            <a:off x="607231" y="2146527"/>
            <a:ext cx="3595613" cy="870556"/>
            <a:chOff x="0" y="104775"/>
            <a:chExt cx="9588300" cy="2321482"/>
          </a:xfrm>
        </p:grpSpPr>
        <p:sp>
          <p:nvSpPr>
            <p:cNvPr id="1326" name="Google Shape;1326;p29"/>
            <p:cNvSpPr txBox="1"/>
            <p:nvPr/>
          </p:nvSpPr>
          <p:spPr>
            <a:xfrm>
              <a:off x="0" y="104775"/>
              <a:ext cx="95883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95%</a:t>
              </a:r>
              <a:endParaRPr sz="7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327" name="Google Shape;1327;p29"/>
            <p:cNvSpPr txBox="1"/>
            <p:nvPr/>
          </p:nvSpPr>
          <p:spPr>
            <a:xfrm>
              <a:off x="0" y="1810657"/>
              <a:ext cx="9588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328" name="Google Shape;1328;p29"/>
          <p:cNvGrpSpPr/>
          <p:nvPr/>
        </p:nvGrpSpPr>
        <p:grpSpPr>
          <a:xfrm>
            <a:off x="607231" y="622153"/>
            <a:ext cx="3595613" cy="870556"/>
            <a:chOff x="0" y="104775"/>
            <a:chExt cx="9588300" cy="2321482"/>
          </a:xfrm>
        </p:grpSpPr>
        <p:sp>
          <p:nvSpPr>
            <p:cNvPr id="1329" name="Google Shape;1329;p29"/>
            <p:cNvSpPr txBox="1"/>
            <p:nvPr/>
          </p:nvSpPr>
          <p:spPr>
            <a:xfrm>
              <a:off x="0" y="104775"/>
              <a:ext cx="95883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2 out 5</a:t>
              </a:r>
              <a:endParaRPr sz="7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330" name="Google Shape;1330;p29"/>
            <p:cNvSpPr txBox="1"/>
            <p:nvPr/>
          </p:nvSpPr>
          <p:spPr>
            <a:xfrm>
              <a:off x="0" y="1810657"/>
              <a:ext cx="9588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"/>
          <p:cNvSpPr/>
          <p:nvPr/>
        </p:nvSpPr>
        <p:spPr>
          <a:xfrm>
            <a:off x="0" y="0"/>
            <a:ext cx="9144000" cy="167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2"/>
          <p:cNvSpPr txBox="1"/>
          <p:nvPr/>
        </p:nvSpPr>
        <p:spPr>
          <a:xfrm>
            <a:off x="514350" y="585232"/>
            <a:ext cx="648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How to Use This Presentation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grpSp>
        <p:nvGrpSpPr>
          <p:cNvPr id="488" name="Google Shape;488;p12"/>
          <p:cNvGrpSpPr/>
          <p:nvPr/>
        </p:nvGrpSpPr>
        <p:grpSpPr>
          <a:xfrm>
            <a:off x="3472212" y="2257107"/>
            <a:ext cx="2199600" cy="2270167"/>
            <a:chOff x="0" y="-38100"/>
            <a:chExt cx="5865600" cy="6053780"/>
          </a:xfrm>
        </p:grpSpPr>
        <p:sp>
          <p:nvSpPr>
            <p:cNvPr id="489" name="Google Shape;489;p12"/>
            <p:cNvSpPr txBox="1"/>
            <p:nvPr/>
          </p:nvSpPr>
          <p:spPr>
            <a:xfrm>
              <a:off x="0" y="991580"/>
              <a:ext cx="5865600" cy="50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Click on the "PowerPoint" button below this presentation preview. 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Download and install the fonts used in this presentation as listed on page 21.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90" name="Google Shape;490;p12"/>
            <p:cNvSpPr txBox="1"/>
            <p:nvPr/>
          </p:nvSpPr>
          <p:spPr>
            <a:xfrm>
              <a:off x="0" y="-38100"/>
              <a:ext cx="586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PowerPoint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491" name="Google Shape;491;p12"/>
          <p:cNvGrpSpPr/>
          <p:nvPr/>
        </p:nvGrpSpPr>
        <p:grpSpPr>
          <a:xfrm>
            <a:off x="514350" y="2257107"/>
            <a:ext cx="2199600" cy="2057767"/>
            <a:chOff x="0" y="-38100"/>
            <a:chExt cx="5865600" cy="5487380"/>
          </a:xfrm>
        </p:grpSpPr>
        <p:sp>
          <p:nvSpPr>
            <p:cNvPr id="492" name="Google Shape;492;p12"/>
            <p:cNvSpPr txBox="1"/>
            <p:nvPr/>
          </p:nvSpPr>
          <p:spPr>
            <a:xfrm>
              <a:off x="0" y="991580"/>
              <a:ext cx="5865600" cy="44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Click on the "Google Slides" button below this presentation preview. 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Click on "Make a copy."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You need to sign in to your Google account.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93" name="Google Shape;493;p12"/>
            <p:cNvSpPr txBox="1"/>
            <p:nvPr/>
          </p:nvSpPr>
          <p:spPr>
            <a:xfrm>
              <a:off x="0" y="-38100"/>
              <a:ext cx="586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Google Slides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494" name="Google Shape;494;p12"/>
          <p:cNvGrpSpPr/>
          <p:nvPr/>
        </p:nvGrpSpPr>
        <p:grpSpPr>
          <a:xfrm>
            <a:off x="6430074" y="2257107"/>
            <a:ext cx="2199600" cy="1845367"/>
            <a:chOff x="0" y="-38100"/>
            <a:chExt cx="5865600" cy="4920980"/>
          </a:xfrm>
        </p:grpSpPr>
        <p:sp>
          <p:nvSpPr>
            <p:cNvPr id="495" name="Google Shape;495;p12"/>
            <p:cNvSpPr txBox="1"/>
            <p:nvPr/>
          </p:nvSpPr>
          <p:spPr>
            <a:xfrm>
              <a:off x="0" y="991580"/>
              <a:ext cx="5865600" cy="389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Click on the "Canva" button under this presentation preview. 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667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You need to sign in to your Canva account.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96" name="Google Shape;496;p12"/>
            <p:cNvSpPr txBox="1"/>
            <p:nvPr/>
          </p:nvSpPr>
          <p:spPr>
            <a:xfrm>
              <a:off x="0" y="-38100"/>
              <a:ext cx="586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Canva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497" name="Google Shape;497;p12"/>
          <p:cNvGrpSpPr/>
          <p:nvPr/>
        </p:nvGrpSpPr>
        <p:grpSpPr>
          <a:xfrm flipH="1" rot="-1066959">
            <a:off x="7501390" y="490545"/>
            <a:ext cx="1889377" cy="1411388"/>
            <a:chOff x="15001827" y="980076"/>
            <a:chExt cx="3778840" cy="2822841"/>
          </a:xfrm>
        </p:grpSpPr>
        <p:sp>
          <p:nvSpPr>
            <p:cNvPr id="498" name="Google Shape;498;p12"/>
            <p:cNvSpPr/>
            <p:nvPr/>
          </p:nvSpPr>
          <p:spPr>
            <a:xfrm>
              <a:off x="15001827" y="980076"/>
              <a:ext cx="3778835" cy="2822841"/>
            </a:xfrm>
            <a:custGeom>
              <a:rect b="b" l="l" r="r" t="t"/>
              <a:pathLst>
                <a:path extrusionOk="0" h="2822841" w="3778835">
                  <a:moveTo>
                    <a:pt x="3463369" y="2587695"/>
                  </a:moveTo>
                  <a:cubicBezTo>
                    <a:pt x="3373701" y="2650751"/>
                    <a:pt x="3259271" y="2647152"/>
                    <a:pt x="3122780" y="2479127"/>
                  </a:cubicBezTo>
                  <a:cubicBezTo>
                    <a:pt x="3125181" y="2483100"/>
                    <a:pt x="3113251" y="2472004"/>
                    <a:pt x="3073406" y="2441038"/>
                  </a:cubicBezTo>
                  <a:cubicBezTo>
                    <a:pt x="2033256" y="2042754"/>
                    <a:pt x="3035438" y="2408272"/>
                    <a:pt x="2093885" y="2093664"/>
                  </a:cubicBezTo>
                  <a:cubicBezTo>
                    <a:pt x="1424488" y="1870005"/>
                    <a:pt x="1224967" y="1904945"/>
                    <a:pt x="1161412" y="1876078"/>
                  </a:cubicBezTo>
                  <a:cubicBezTo>
                    <a:pt x="1163063" y="1878477"/>
                    <a:pt x="1163513" y="1880052"/>
                    <a:pt x="1162387" y="1881027"/>
                  </a:cubicBezTo>
                  <a:cubicBezTo>
                    <a:pt x="1166739" y="1890699"/>
                    <a:pt x="1168690" y="1900296"/>
                    <a:pt x="1164788" y="1907494"/>
                  </a:cubicBezTo>
                  <a:cubicBezTo>
                    <a:pt x="1159311" y="1938760"/>
                    <a:pt x="1075120" y="1933211"/>
                    <a:pt x="1036252" y="1933136"/>
                  </a:cubicBezTo>
                  <a:cubicBezTo>
                    <a:pt x="1036252" y="1933136"/>
                    <a:pt x="1036177" y="1933136"/>
                    <a:pt x="1035951" y="1933136"/>
                  </a:cubicBezTo>
                  <a:cubicBezTo>
                    <a:pt x="1034001" y="2005715"/>
                    <a:pt x="1019293" y="2058650"/>
                    <a:pt x="961291" y="2110909"/>
                  </a:cubicBezTo>
                  <a:cubicBezTo>
                    <a:pt x="906664" y="2166993"/>
                    <a:pt x="896910" y="2149523"/>
                    <a:pt x="880477" y="2319798"/>
                  </a:cubicBezTo>
                  <a:cubicBezTo>
                    <a:pt x="858941" y="2541808"/>
                    <a:pt x="871923" y="2512717"/>
                    <a:pt x="924223" y="2577948"/>
                  </a:cubicBezTo>
                  <a:cubicBezTo>
                    <a:pt x="962041" y="2625109"/>
                    <a:pt x="907340" y="2665972"/>
                    <a:pt x="816996" y="2772965"/>
                  </a:cubicBezTo>
                  <a:cubicBezTo>
                    <a:pt x="768973" y="2836772"/>
                    <a:pt x="698139" y="2828449"/>
                    <a:pt x="457798" y="2807680"/>
                  </a:cubicBezTo>
                  <a:cubicBezTo>
                    <a:pt x="410676" y="2803631"/>
                    <a:pt x="355149" y="2804681"/>
                    <a:pt x="347720" y="2744849"/>
                  </a:cubicBezTo>
                  <a:cubicBezTo>
                    <a:pt x="335264" y="2643628"/>
                    <a:pt x="389290" y="2831823"/>
                    <a:pt x="382087" y="1932836"/>
                  </a:cubicBezTo>
                  <a:cubicBezTo>
                    <a:pt x="344194" y="1929537"/>
                    <a:pt x="306000" y="1925414"/>
                    <a:pt x="267657" y="1920465"/>
                  </a:cubicBezTo>
                  <a:cubicBezTo>
                    <a:pt x="46525" y="1911468"/>
                    <a:pt x="-3899" y="1683984"/>
                    <a:pt x="228" y="1500213"/>
                  </a:cubicBezTo>
                  <a:cubicBezTo>
                    <a:pt x="4730" y="1303696"/>
                    <a:pt x="71963" y="980915"/>
                    <a:pt x="292719" y="925806"/>
                  </a:cubicBezTo>
                  <a:cubicBezTo>
                    <a:pt x="500869" y="873922"/>
                    <a:pt x="721925" y="891017"/>
                    <a:pt x="1125695" y="859376"/>
                  </a:cubicBezTo>
                  <a:cubicBezTo>
                    <a:pt x="1226243" y="851503"/>
                    <a:pt x="1229319" y="896565"/>
                    <a:pt x="1185198" y="916584"/>
                  </a:cubicBezTo>
                  <a:cubicBezTo>
                    <a:pt x="1184073" y="917109"/>
                    <a:pt x="1183097" y="917559"/>
                    <a:pt x="1182047" y="918009"/>
                  </a:cubicBezTo>
                  <a:cubicBezTo>
                    <a:pt x="1315236" y="871372"/>
                    <a:pt x="1654924" y="809666"/>
                    <a:pt x="2258289" y="550766"/>
                  </a:cubicBezTo>
                  <a:cubicBezTo>
                    <a:pt x="2665360" y="376068"/>
                    <a:pt x="2823386" y="252654"/>
                    <a:pt x="2850174" y="249655"/>
                  </a:cubicBezTo>
                  <a:cubicBezTo>
                    <a:pt x="2869083" y="207517"/>
                    <a:pt x="2885816" y="164405"/>
                    <a:pt x="2911178" y="125641"/>
                  </a:cubicBezTo>
                  <a:cubicBezTo>
                    <a:pt x="3081961" y="-135208"/>
                    <a:pt x="3653811" y="-93745"/>
                    <a:pt x="3768016" y="1276104"/>
                  </a:cubicBezTo>
                  <a:cubicBezTo>
                    <a:pt x="3824293" y="1951956"/>
                    <a:pt x="3651860" y="2486549"/>
                    <a:pt x="3463369" y="2587695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9" name="Google Shape;499;p12"/>
            <p:cNvGrpSpPr/>
            <p:nvPr/>
          </p:nvGrpSpPr>
          <p:grpSpPr>
            <a:xfrm>
              <a:off x="15001841" y="980076"/>
              <a:ext cx="3778826" cy="2822841"/>
              <a:chOff x="15001841" y="980076"/>
              <a:chExt cx="3778826" cy="2822841"/>
            </a:xfrm>
          </p:grpSpPr>
          <p:sp>
            <p:nvSpPr>
              <p:cNvPr id="500" name="Google Shape;500;p12"/>
              <p:cNvSpPr/>
              <p:nvPr/>
            </p:nvSpPr>
            <p:spPr>
              <a:xfrm>
                <a:off x="16024902" y="980076"/>
                <a:ext cx="2755765" cy="2599230"/>
              </a:xfrm>
              <a:custGeom>
                <a:rect b="b" l="l" r="r" t="t"/>
                <a:pathLst>
                  <a:path extrusionOk="0" h="2599230" w="2755765">
                    <a:moveTo>
                      <a:pt x="2438193" y="2588894"/>
                    </a:moveTo>
                    <a:cubicBezTo>
                      <a:pt x="2559826" y="2511367"/>
                      <a:pt x="2651220" y="2275711"/>
                      <a:pt x="2674181" y="2174266"/>
                    </a:cubicBezTo>
                    <a:cubicBezTo>
                      <a:pt x="2675832" y="2166768"/>
                      <a:pt x="2665402" y="2165718"/>
                      <a:pt x="2663301" y="2174791"/>
                    </a:cubicBezTo>
                    <a:cubicBezTo>
                      <a:pt x="2641766" y="2266489"/>
                      <a:pt x="2576934" y="2390502"/>
                      <a:pt x="2524334" y="2469829"/>
                    </a:cubicBezTo>
                    <a:cubicBezTo>
                      <a:pt x="2464455" y="2550431"/>
                      <a:pt x="2393021" y="2618736"/>
                      <a:pt x="2282043" y="2594143"/>
                    </a:cubicBezTo>
                    <a:cubicBezTo>
                      <a:pt x="2158308" y="2548256"/>
                      <a:pt x="2141800" y="2497496"/>
                      <a:pt x="2083047" y="2421843"/>
                    </a:cubicBezTo>
                    <a:cubicBezTo>
                      <a:pt x="2076669" y="2413671"/>
                      <a:pt x="2062862" y="2426567"/>
                      <a:pt x="2068640" y="2435789"/>
                    </a:cubicBezTo>
                    <a:cubicBezTo>
                      <a:pt x="2094827" y="2477027"/>
                      <a:pt x="2115613" y="2493147"/>
                      <a:pt x="2084022" y="2467730"/>
                    </a:cubicBezTo>
                    <a:cubicBezTo>
                      <a:pt x="2082296" y="2466305"/>
                      <a:pt x="2080421" y="2464731"/>
                      <a:pt x="2078320" y="2463081"/>
                    </a:cubicBezTo>
                    <a:cubicBezTo>
                      <a:pt x="2071116" y="2457308"/>
                      <a:pt x="2061887" y="2450035"/>
                      <a:pt x="2050331" y="2441038"/>
                    </a:cubicBezTo>
                    <a:cubicBezTo>
                      <a:pt x="1338388" y="2168418"/>
                      <a:pt x="1583306" y="2253668"/>
                      <a:pt x="1506695" y="2233649"/>
                    </a:cubicBezTo>
                    <a:cubicBezTo>
                      <a:pt x="1471503" y="2224501"/>
                      <a:pt x="1367878" y="2192935"/>
                      <a:pt x="1070810" y="2093664"/>
                    </a:cubicBezTo>
                    <a:cubicBezTo>
                      <a:pt x="241811" y="1816696"/>
                      <a:pt x="133384" y="1936286"/>
                      <a:pt x="111548" y="1840239"/>
                    </a:cubicBezTo>
                    <a:cubicBezTo>
                      <a:pt x="110198" y="1831841"/>
                      <a:pt x="80183" y="1767060"/>
                      <a:pt x="76807" y="1759487"/>
                    </a:cubicBezTo>
                    <a:cubicBezTo>
                      <a:pt x="-64261" y="1445779"/>
                      <a:pt x="10400" y="1048321"/>
                      <a:pt x="129032" y="929855"/>
                    </a:cubicBezTo>
                    <a:cubicBezTo>
                      <a:pt x="157921" y="916509"/>
                      <a:pt x="204443" y="903163"/>
                      <a:pt x="269950" y="885168"/>
                    </a:cubicBezTo>
                    <a:cubicBezTo>
                      <a:pt x="445609" y="837033"/>
                      <a:pt x="757909" y="755606"/>
                      <a:pt x="1235214" y="550766"/>
                    </a:cubicBezTo>
                    <a:cubicBezTo>
                      <a:pt x="1642285" y="376068"/>
                      <a:pt x="1800311" y="252654"/>
                      <a:pt x="1827099" y="249655"/>
                    </a:cubicBezTo>
                    <a:cubicBezTo>
                      <a:pt x="1846008" y="207517"/>
                      <a:pt x="1862741" y="164405"/>
                      <a:pt x="1888103" y="125641"/>
                    </a:cubicBezTo>
                    <a:cubicBezTo>
                      <a:pt x="2058885" y="-135208"/>
                      <a:pt x="2630735" y="-93745"/>
                      <a:pt x="2744940" y="1276104"/>
                    </a:cubicBezTo>
                    <a:cubicBezTo>
                      <a:pt x="2801442" y="1954430"/>
                      <a:pt x="2627509" y="2490598"/>
                      <a:pt x="2438193" y="25888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2"/>
              <p:cNvSpPr/>
              <p:nvPr/>
            </p:nvSpPr>
            <p:spPr>
              <a:xfrm>
                <a:off x="15983423" y="1910240"/>
                <a:ext cx="181412" cy="952144"/>
              </a:xfrm>
              <a:custGeom>
                <a:rect b="b" l="l" r="r" t="t"/>
                <a:pathLst>
                  <a:path extrusionOk="0" h="952144" w="181412">
                    <a:moveTo>
                      <a:pt x="167547" y="930843"/>
                    </a:moveTo>
                    <a:cubicBezTo>
                      <a:pt x="193367" y="962701"/>
                      <a:pt x="195468" y="951485"/>
                      <a:pt x="62699" y="943702"/>
                    </a:cubicBezTo>
                    <a:cubicBezTo>
                      <a:pt x="-69942" y="556530"/>
                      <a:pt x="30389" y="108409"/>
                      <a:pt x="155406" y="8816"/>
                    </a:cubicBezTo>
                    <a:cubicBezTo>
                      <a:pt x="223096" y="-45101"/>
                      <a:pt x="6422" y="152256"/>
                      <a:pt x="43467" y="492222"/>
                    </a:cubicBezTo>
                    <a:cubicBezTo>
                      <a:pt x="53132" y="580913"/>
                      <a:pt x="64080" y="671907"/>
                      <a:pt x="91596" y="756902"/>
                    </a:cubicBezTo>
                    <a:cubicBezTo>
                      <a:pt x="102438" y="790372"/>
                      <a:pt x="145479" y="903619"/>
                      <a:pt x="167547" y="9308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2"/>
              <p:cNvSpPr/>
              <p:nvPr/>
            </p:nvSpPr>
            <p:spPr>
              <a:xfrm>
                <a:off x="17747147" y="1092534"/>
                <a:ext cx="228401" cy="2147347"/>
              </a:xfrm>
              <a:custGeom>
                <a:rect b="b" l="l" r="r" t="t"/>
                <a:pathLst>
                  <a:path extrusionOk="0" h="2147347" w="228401">
                    <a:moveTo>
                      <a:pt x="228243" y="2125330"/>
                    </a:moveTo>
                    <a:cubicBezTo>
                      <a:pt x="229181" y="2136569"/>
                      <a:pt x="226074" y="2147883"/>
                      <a:pt x="215847" y="2147328"/>
                    </a:cubicBezTo>
                    <a:cubicBezTo>
                      <a:pt x="196323" y="2100624"/>
                      <a:pt x="180497" y="2052466"/>
                      <a:pt x="165655" y="2004075"/>
                    </a:cubicBezTo>
                    <a:cubicBezTo>
                      <a:pt x="48982" y="1623502"/>
                      <a:pt x="-6545" y="1224401"/>
                      <a:pt x="613" y="826477"/>
                    </a:cubicBezTo>
                    <a:cubicBezTo>
                      <a:pt x="5528" y="553370"/>
                      <a:pt x="37389" y="286508"/>
                      <a:pt x="137464" y="30691"/>
                    </a:cubicBezTo>
                    <a:cubicBezTo>
                      <a:pt x="143542" y="15148"/>
                      <a:pt x="155495" y="-3447"/>
                      <a:pt x="171711" y="549"/>
                    </a:cubicBezTo>
                    <a:cubicBezTo>
                      <a:pt x="145373" y="64476"/>
                      <a:pt x="122210" y="129737"/>
                      <a:pt x="103458" y="196280"/>
                    </a:cubicBezTo>
                    <a:cubicBezTo>
                      <a:pt x="49102" y="389168"/>
                      <a:pt x="29292" y="593153"/>
                      <a:pt x="29585" y="792745"/>
                    </a:cubicBezTo>
                    <a:cubicBezTo>
                      <a:pt x="29877" y="995650"/>
                      <a:pt x="24910" y="1193675"/>
                      <a:pt x="50100" y="1395966"/>
                    </a:cubicBezTo>
                    <a:cubicBezTo>
                      <a:pt x="80887" y="1643251"/>
                      <a:pt x="141696" y="1880076"/>
                      <a:pt x="225804" y="2113760"/>
                    </a:cubicBezTo>
                    <a:cubicBezTo>
                      <a:pt x="227042" y="2117232"/>
                      <a:pt x="227905" y="2121273"/>
                      <a:pt x="228243" y="2125330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2"/>
              <p:cNvSpPr/>
              <p:nvPr/>
            </p:nvSpPr>
            <p:spPr>
              <a:xfrm>
                <a:off x="18092572" y="3399814"/>
                <a:ext cx="98209" cy="109158"/>
              </a:xfrm>
              <a:custGeom>
                <a:rect b="b" l="l" r="r" t="t"/>
                <a:pathLst>
                  <a:path extrusionOk="0" h="109158" w="98209">
                    <a:moveTo>
                      <a:pt x="98209" y="109159"/>
                    </a:moveTo>
                    <a:cubicBezTo>
                      <a:pt x="-45012" y="7631"/>
                      <a:pt x="8654" y="-6517"/>
                      <a:pt x="15377" y="2143"/>
                    </a:cubicBezTo>
                    <a:cubicBezTo>
                      <a:pt x="43013" y="37712"/>
                      <a:pt x="68105" y="75651"/>
                      <a:pt x="98209" y="1091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2"/>
              <p:cNvSpPr/>
              <p:nvPr/>
            </p:nvSpPr>
            <p:spPr>
              <a:xfrm>
                <a:off x="18306938" y="3148440"/>
                <a:ext cx="387572" cy="438541"/>
              </a:xfrm>
              <a:custGeom>
                <a:rect b="b" l="l" r="r" t="t"/>
                <a:pathLst>
                  <a:path extrusionOk="0" h="438541" w="387572">
                    <a:moveTo>
                      <a:pt x="387284" y="2"/>
                    </a:moveTo>
                    <a:cubicBezTo>
                      <a:pt x="394390" y="-1056"/>
                      <a:pt x="270257" y="526377"/>
                      <a:pt x="0" y="425787"/>
                    </a:cubicBezTo>
                    <a:cubicBezTo>
                      <a:pt x="263827" y="484217"/>
                      <a:pt x="371954" y="2281"/>
                      <a:pt x="38728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2"/>
              <p:cNvSpPr/>
              <p:nvPr/>
            </p:nvSpPr>
            <p:spPr>
              <a:xfrm>
                <a:off x="17944444" y="1147030"/>
                <a:ext cx="788770" cy="2240842"/>
              </a:xfrm>
              <a:custGeom>
                <a:rect b="b" l="l" r="r" t="t"/>
                <a:pathLst>
                  <a:path extrusionOk="0" h="2240842" w="788770">
                    <a:moveTo>
                      <a:pt x="81055" y="1667437"/>
                    </a:moveTo>
                    <a:cubicBezTo>
                      <a:pt x="-59" y="1313990"/>
                      <a:pt x="-18818" y="931153"/>
                      <a:pt x="18175" y="625917"/>
                    </a:cubicBezTo>
                    <a:cubicBezTo>
                      <a:pt x="22977" y="626217"/>
                      <a:pt x="27704" y="626517"/>
                      <a:pt x="32357" y="626817"/>
                    </a:cubicBezTo>
                    <a:cubicBezTo>
                      <a:pt x="9096" y="623518"/>
                      <a:pt x="19075" y="617894"/>
                      <a:pt x="21852" y="597125"/>
                    </a:cubicBezTo>
                    <a:cubicBezTo>
                      <a:pt x="136282" y="-265872"/>
                      <a:pt x="619589" y="-202965"/>
                      <a:pt x="754654" y="848002"/>
                    </a:cubicBezTo>
                    <a:cubicBezTo>
                      <a:pt x="940594" y="2294778"/>
                      <a:pt x="316811" y="2694036"/>
                      <a:pt x="81055" y="16674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2"/>
              <p:cNvSpPr/>
              <p:nvPr/>
            </p:nvSpPr>
            <p:spPr>
              <a:xfrm>
                <a:off x="17944466" y="1772909"/>
                <a:ext cx="515972" cy="1041579"/>
              </a:xfrm>
              <a:custGeom>
                <a:rect b="b" l="l" r="r" t="t"/>
                <a:pathLst>
                  <a:path extrusionOk="0" h="1041579" w="515972">
                    <a:moveTo>
                      <a:pt x="515972" y="893146"/>
                    </a:moveTo>
                    <a:cubicBezTo>
                      <a:pt x="494557" y="950099"/>
                      <a:pt x="506690" y="955730"/>
                      <a:pt x="81025" y="1041580"/>
                    </a:cubicBezTo>
                    <a:cubicBezTo>
                      <a:pt x="-81" y="688096"/>
                      <a:pt x="-18810" y="305236"/>
                      <a:pt x="18183" y="0"/>
                    </a:cubicBezTo>
                    <a:cubicBezTo>
                      <a:pt x="409008" y="25920"/>
                      <a:pt x="343652" y="24015"/>
                      <a:pt x="330430" y="39776"/>
                    </a:cubicBezTo>
                    <a:cubicBezTo>
                      <a:pt x="251958" y="133333"/>
                      <a:pt x="308452" y="857606"/>
                      <a:pt x="440936" y="912040"/>
                    </a:cubicBezTo>
                    <a:cubicBezTo>
                      <a:pt x="473809" y="925544"/>
                      <a:pt x="498796" y="914005"/>
                      <a:pt x="515972" y="893146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2"/>
              <p:cNvSpPr/>
              <p:nvPr/>
            </p:nvSpPr>
            <p:spPr>
              <a:xfrm>
                <a:off x="18239288" y="1786194"/>
                <a:ext cx="264779" cy="905859"/>
              </a:xfrm>
              <a:custGeom>
                <a:rect b="b" l="l" r="r" t="t"/>
                <a:pathLst>
                  <a:path extrusionOk="0" h="905859" w="264779">
                    <a:moveTo>
                      <a:pt x="264679" y="651238"/>
                    </a:moveTo>
                    <a:cubicBezTo>
                      <a:pt x="268769" y="945459"/>
                      <a:pt x="146903" y="957441"/>
                      <a:pt x="86761" y="824887"/>
                    </a:cubicBezTo>
                    <a:cubicBezTo>
                      <a:pt x="25764" y="690451"/>
                      <a:pt x="-54149" y="75084"/>
                      <a:pt x="51532" y="13400"/>
                    </a:cubicBezTo>
                    <a:cubicBezTo>
                      <a:pt x="230718" y="-91202"/>
                      <a:pt x="261805" y="444523"/>
                      <a:pt x="264679" y="6512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2"/>
              <p:cNvSpPr/>
              <p:nvPr/>
            </p:nvSpPr>
            <p:spPr>
              <a:xfrm>
                <a:off x="15989745" y="1873341"/>
                <a:ext cx="187954" cy="974874"/>
              </a:xfrm>
              <a:custGeom>
                <a:rect b="b" l="l" r="r" t="t"/>
                <a:pathLst>
                  <a:path extrusionOk="0" h="974874" w="187954">
                    <a:moveTo>
                      <a:pt x="185520" y="61"/>
                    </a:moveTo>
                    <a:cubicBezTo>
                      <a:pt x="194645" y="8151"/>
                      <a:pt x="176021" y="18903"/>
                      <a:pt x="164210" y="36613"/>
                    </a:cubicBezTo>
                    <a:cubicBezTo>
                      <a:pt x="77754" y="76741"/>
                      <a:pt x="-18863" y="333788"/>
                      <a:pt x="12322" y="579469"/>
                    </a:cubicBezTo>
                    <a:cubicBezTo>
                      <a:pt x="46636" y="849802"/>
                      <a:pt x="147004" y="936064"/>
                      <a:pt x="147004" y="949028"/>
                    </a:cubicBezTo>
                    <a:cubicBezTo>
                      <a:pt x="148505" y="961047"/>
                      <a:pt x="141137" y="975428"/>
                      <a:pt x="128335" y="974858"/>
                    </a:cubicBezTo>
                    <a:cubicBezTo>
                      <a:pt x="94847" y="975518"/>
                      <a:pt x="-135919" y="405138"/>
                      <a:pt x="117080" y="66627"/>
                    </a:cubicBezTo>
                    <a:cubicBezTo>
                      <a:pt x="133896" y="40504"/>
                      <a:pt x="181806" y="-1828"/>
                      <a:pt x="185520" y="61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2"/>
              <p:cNvSpPr/>
              <p:nvPr/>
            </p:nvSpPr>
            <p:spPr>
              <a:xfrm>
                <a:off x="18092494" y="3148438"/>
                <a:ext cx="602266" cy="457024"/>
              </a:xfrm>
              <a:custGeom>
                <a:rect b="b" l="l" r="r" t="t"/>
                <a:pathLst>
                  <a:path extrusionOk="0" h="457024" w="602266">
                    <a:moveTo>
                      <a:pt x="22809" y="299098"/>
                    </a:moveTo>
                    <a:cubicBezTo>
                      <a:pt x="4627" y="275885"/>
                      <a:pt x="-5878" y="263499"/>
                      <a:pt x="3494" y="254051"/>
                    </a:cubicBezTo>
                    <a:cubicBezTo>
                      <a:pt x="19702" y="237714"/>
                      <a:pt x="30170" y="290506"/>
                      <a:pt x="103360" y="366106"/>
                    </a:cubicBezTo>
                    <a:cubicBezTo>
                      <a:pt x="150760" y="415074"/>
                      <a:pt x="241396" y="451814"/>
                      <a:pt x="330652" y="415532"/>
                    </a:cubicBezTo>
                    <a:cubicBezTo>
                      <a:pt x="498403" y="347339"/>
                      <a:pt x="597953" y="566"/>
                      <a:pt x="601735" y="3"/>
                    </a:cubicBezTo>
                    <a:cubicBezTo>
                      <a:pt x="614341" y="-1879"/>
                      <a:pt x="402446" y="783734"/>
                      <a:pt x="22809" y="299098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2"/>
              <p:cNvSpPr/>
              <p:nvPr/>
            </p:nvSpPr>
            <p:spPr>
              <a:xfrm>
                <a:off x="15989745" y="1873341"/>
                <a:ext cx="185951" cy="974872"/>
              </a:xfrm>
              <a:custGeom>
                <a:rect b="b" l="l" r="r" t="t"/>
                <a:pathLst>
                  <a:path extrusionOk="0" h="974872" w="185951">
                    <a:moveTo>
                      <a:pt x="185520" y="61"/>
                    </a:moveTo>
                    <a:cubicBezTo>
                      <a:pt x="196303" y="9621"/>
                      <a:pt x="1029" y="197681"/>
                      <a:pt x="37152" y="529121"/>
                    </a:cubicBezTo>
                    <a:cubicBezTo>
                      <a:pt x="71368" y="843099"/>
                      <a:pt x="123878" y="864393"/>
                      <a:pt x="146217" y="944987"/>
                    </a:cubicBezTo>
                    <a:cubicBezTo>
                      <a:pt x="150756" y="961362"/>
                      <a:pt x="140281" y="975390"/>
                      <a:pt x="128335" y="974858"/>
                    </a:cubicBezTo>
                    <a:cubicBezTo>
                      <a:pt x="94847" y="975518"/>
                      <a:pt x="-135919" y="405138"/>
                      <a:pt x="117080" y="66627"/>
                    </a:cubicBezTo>
                    <a:cubicBezTo>
                      <a:pt x="133896" y="40504"/>
                      <a:pt x="181806" y="-1828"/>
                      <a:pt x="185520" y="61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2"/>
              <p:cNvSpPr/>
              <p:nvPr/>
            </p:nvSpPr>
            <p:spPr>
              <a:xfrm>
                <a:off x="15444045" y="3620486"/>
                <a:ext cx="207064" cy="35643"/>
              </a:xfrm>
              <a:custGeom>
                <a:rect b="b" l="l" r="r" t="t"/>
                <a:pathLst>
                  <a:path extrusionOk="0" h="35643" w="207064">
                    <a:moveTo>
                      <a:pt x="207026" y="19714"/>
                    </a:moveTo>
                    <a:cubicBezTo>
                      <a:pt x="207866" y="39058"/>
                      <a:pt x="196153" y="36141"/>
                      <a:pt x="59385" y="34327"/>
                    </a:cubicBezTo>
                    <a:cubicBezTo>
                      <a:pt x="41414" y="31988"/>
                      <a:pt x="-261" y="41652"/>
                      <a:pt x="1" y="14353"/>
                    </a:cubicBezTo>
                    <a:cubicBezTo>
                      <a:pt x="2402" y="-13299"/>
                      <a:pt x="26264" y="7852"/>
                      <a:pt x="192101" y="6000"/>
                    </a:cubicBezTo>
                    <a:cubicBezTo>
                      <a:pt x="199905" y="5918"/>
                      <a:pt x="206681" y="11721"/>
                      <a:pt x="207026" y="197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2"/>
              <p:cNvSpPr/>
              <p:nvPr/>
            </p:nvSpPr>
            <p:spPr>
              <a:xfrm>
                <a:off x="15670188" y="2944388"/>
                <a:ext cx="160294" cy="657374"/>
              </a:xfrm>
              <a:custGeom>
                <a:rect b="b" l="l" r="r" t="t"/>
                <a:pathLst>
                  <a:path extrusionOk="0" h="657374" w="160294">
                    <a:moveTo>
                      <a:pt x="160085" y="10609"/>
                    </a:moveTo>
                    <a:cubicBezTo>
                      <a:pt x="160993" y="24128"/>
                      <a:pt x="158719" y="37834"/>
                      <a:pt x="157736" y="51353"/>
                    </a:cubicBezTo>
                    <a:cubicBezTo>
                      <a:pt x="148935" y="172435"/>
                      <a:pt x="129545" y="157784"/>
                      <a:pt x="53399" y="235574"/>
                    </a:cubicBezTo>
                    <a:cubicBezTo>
                      <a:pt x="14147" y="297873"/>
                      <a:pt x="51785" y="652722"/>
                      <a:pt x="19242" y="657355"/>
                    </a:cubicBezTo>
                    <a:cubicBezTo>
                      <a:pt x="-15027" y="659027"/>
                      <a:pt x="7011" y="554988"/>
                      <a:pt x="6584" y="360285"/>
                    </a:cubicBezTo>
                    <a:cubicBezTo>
                      <a:pt x="6223" y="195978"/>
                      <a:pt x="34114" y="247578"/>
                      <a:pt x="115829" y="140854"/>
                    </a:cubicBezTo>
                    <a:cubicBezTo>
                      <a:pt x="128532" y="120887"/>
                      <a:pt x="135856" y="37489"/>
                      <a:pt x="137837" y="13826"/>
                    </a:cubicBezTo>
                    <a:cubicBezTo>
                      <a:pt x="134445" y="-1874"/>
                      <a:pt x="158974" y="-5871"/>
                      <a:pt x="160085" y="106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2"/>
              <p:cNvSpPr/>
              <p:nvPr/>
            </p:nvSpPr>
            <p:spPr>
              <a:xfrm>
                <a:off x="15745466" y="3536225"/>
                <a:ext cx="103936" cy="75963"/>
              </a:xfrm>
              <a:custGeom>
                <a:rect b="b" l="l" r="r" t="t"/>
                <a:pathLst>
                  <a:path extrusionOk="0" h="75963" w="103936">
                    <a:moveTo>
                      <a:pt x="95508" y="670"/>
                    </a:moveTo>
                    <a:cubicBezTo>
                      <a:pt x="123106" y="17360"/>
                      <a:pt x="79128" y="35542"/>
                      <a:pt x="18829" y="73894"/>
                    </a:cubicBezTo>
                    <a:cubicBezTo>
                      <a:pt x="5277" y="82509"/>
                      <a:pt x="-7892" y="61995"/>
                      <a:pt x="5757" y="53275"/>
                    </a:cubicBezTo>
                    <a:cubicBezTo>
                      <a:pt x="68795" y="13011"/>
                      <a:pt x="66551" y="16416"/>
                      <a:pt x="80621" y="6376"/>
                    </a:cubicBezTo>
                    <a:cubicBezTo>
                      <a:pt x="83435" y="1397"/>
                      <a:pt x="89850" y="-1354"/>
                      <a:pt x="95508" y="6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12"/>
              <p:cNvSpPr/>
              <p:nvPr/>
            </p:nvSpPr>
            <p:spPr>
              <a:xfrm>
                <a:off x="15670197" y="2944390"/>
                <a:ext cx="160278" cy="657371"/>
              </a:xfrm>
              <a:custGeom>
                <a:rect b="b" l="l" r="r" t="t"/>
                <a:pathLst>
                  <a:path extrusionOk="0" h="657371" w="160278">
                    <a:moveTo>
                      <a:pt x="6575" y="360283"/>
                    </a:moveTo>
                    <a:cubicBezTo>
                      <a:pt x="6207" y="195976"/>
                      <a:pt x="34098" y="247583"/>
                      <a:pt x="115820" y="140852"/>
                    </a:cubicBezTo>
                    <a:cubicBezTo>
                      <a:pt x="128569" y="120840"/>
                      <a:pt x="135855" y="37262"/>
                      <a:pt x="137828" y="13824"/>
                    </a:cubicBezTo>
                    <a:cubicBezTo>
                      <a:pt x="134421" y="-1861"/>
                      <a:pt x="158966" y="-5880"/>
                      <a:pt x="160069" y="10608"/>
                    </a:cubicBezTo>
                    <a:cubicBezTo>
                      <a:pt x="160977" y="24126"/>
                      <a:pt x="158703" y="37832"/>
                      <a:pt x="157720" y="51351"/>
                    </a:cubicBezTo>
                    <a:cubicBezTo>
                      <a:pt x="148911" y="172418"/>
                      <a:pt x="129529" y="157797"/>
                      <a:pt x="53382" y="235572"/>
                    </a:cubicBezTo>
                    <a:cubicBezTo>
                      <a:pt x="25589" y="279666"/>
                      <a:pt x="31892" y="611474"/>
                      <a:pt x="31922" y="612224"/>
                    </a:cubicBezTo>
                    <a:cubicBezTo>
                      <a:pt x="30144" y="627130"/>
                      <a:pt x="40596" y="654302"/>
                      <a:pt x="19233" y="657353"/>
                    </a:cubicBezTo>
                    <a:cubicBezTo>
                      <a:pt x="-15021" y="658950"/>
                      <a:pt x="7010" y="555631"/>
                      <a:pt x="6575" y="360283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2"/>
              <p:cNvSpPr/>
              <p:nvPr/>
            </p:nvSpPr>
            <p:spPr>
              <a:xfrm>
                <a:off x="15745355" y="3536233"/>
                <a:ext cx="104051" cy="75740"/>
              </a:xfrm>
              <a:custGeom>
                <a:rect b="b" l="l" r="r" t="t"/>
                <a:pathLst>
                  <a:path extrusionOk="0" h="75740" w="104051">
                    <a:moveTo>
                      <a:pt x="2087" y="70098"/>
                    </a:moveTo>
                    <a:cubicBezTo>
                      <a:pt x="-9956" y="51144"/>
                      <a:pt x="31951" y="41225"/>
                      <a:pt x="80732" y="6367"/>
                    </a:cubicBezTo>
                    <a:cubicBezTo>
                      <a:pt x="83524" y="1411"/>
                      <a:pt x="89954" y="-1348"/>
                      <a:pt x="95620" y="661"/>
                    </a:cubicBezTo>
                    <a:cubicBezTo>
                      <a:pt x="123233" y="17351"/>
                      <a:pt x="79209" y="35436"/>
                      <a:pt x="18940" y="73885"/>
                    </a:cubicBezTo>
                    <a:cubicBezTo>
                      <a:pt x="13380" y="77431"/>
                      <a:pt x="5674" y="75744"/>
                      <a:pt x="2087" y="70098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12"/>
              <p:cNvSpPr/>
              <p:nvPr/>
            </p:nvSpPr>
            <p:spPr>
              <a:xfrm>
                <a:off x="15444045" y="3620186"/>
                <a:ext cx="207039" cy="34905"/>
              </a:xfrm>
              <a:custGeom>
                <a:rect b="b" l="l" r="r" t="t"/>
                <a:pathLst>
                  <a:path extrusionOk="0" h="34905" w="207039">
                    <a:moveTo>
                      <a:pt x="191524" y="34897"/>
                    </a:moveTo>
                    <a:cubicBezTo>
                      <a:pt x="38833" y="29746"/>
                      <a:pt x="-298" y="44787"/>
                      <a:pt x="2" y="14660"/>
                    </a:cubicBezTo>
                    <a:cubicBezTo>
                      <a:pt x="2245" y="-11154"/>
                      <a:pt x="29123" y="4703"/>
                      <a:pt x="136327" y="6023"/>
                    </a:cubicBezTo>
                    <a:cubicBezTo>
                      <a:pt x="187022" y="6645"/>
                      <a:pt x="206231" y="1547"/>
                      <a:pt x="207026" y="20021"/>
                    </a:cubicBezTo>
                    <a:cubicBezTo>
                      <a:pt x="207401" y="28786"/>
                      <a:pt x="199928" y="35174"/>
                      <a:pt x="191524" y="34897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2"/>
              <p:cNvSpPr/>
              <p:nvPr/>
            </p:nvSpPr>
            <p:spPr>
              <a:xfrm>
                <a:off x="15872638" y="2895195"/>
                <a:ext cx="161572" cy="150614"/>
              </a:xfrm>
              <a:custGeom>
                <a:rect b="b" l="l" r="r" t="t"/>
                <a:pathLst>
                  <a:path extrusionOk="0" h="150614" w="161572">
                    <a:moveTo>
                      <a:pt x="161410" y="48586"/>
                    </a:moveTo>
                    <a:cubicBezTo>
                      <a:pt x="165620" y="87544"/>
                      <a:pt x="86937" y="134466"/>
                      <a:pt x="49621" y="145855"/>
                    </a:cubicBezTo>
                    <a:cubicBezTo>
                      <a:pt x="-5470" y="157394"/>
                      <a:pt x="8224" y="159726"/>
                      <a:pt x="0" y="9665"/>
                    </a:cubicBezTo>
                    <a:cubicBezTo>
                      <a:pt x="50904" y="8758"/>
                      <a:pt x="102184" y="4709"/>
                      <a:pt x="152653" y="0"/>
                    </a:cubicBezTo>
                    <a:cubicBezTo>
                      <a:pt x="156015" y="16135"/>
                      <a:pt x="159639" y="32225"/>
                      <a:pt x="161410" y="48586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2"/>
              <p:cNvSpPr/>
              <p:nvPr/>
            </p:nvSpPr>
            <p:spPr>
              <a:xfrm>
                <a:off x="15347700" y="2892519"/>
                <a:ext cx="690393" cy="910398"/>
              </a:xfrm>
              <a:custGeom>
                <a:rect b="b" l="l" r="r" t="t"/>
                <a:pathLst>
                  <a:path extrusionOk="0" h="910398" w="690393">
                    <a:moveTo>
                      <a:pt x="287869" y="762564"/>
                    </a:moveTo>
                    <a:cubicBezTo>
                      <a:pt x="308182" y="763261"/>
                      <a:pt x="308519" y="733750"/>
                      <a:pt x="288455" y="733975"/>
                    </a:cubicBezTo>
                    <a:cubicBezTo>
                      <a:pt x="119278" y="735864"/>
                      <a:pt x="98793" y="714203"/>
                      <a:pt x="96355" y="742328"/>
                    </a:cubicBezTo>
                    <a:cubicBezTo>
                      <a:pt x="96055" y="772581"/>
                      <a:pt x="135929" y="757353"/>
                      <a:pt x="287869" y="762564"/>
                    </a:cubicBezTo>
                    <a:close/>
                    <a:moveTo>
                      <a:pt x="480232" y="103222"/>
                    </a:moveTo>
                    <a:cubicBezTo>
                      <a:pt x="481215" y="89704"/>
                      <a:pt x="483489" y="75998"/>
                      <a:pt x="482581" y="62479"/>
                    </a:cubicBezTo>
                    <a:cubicBezTo>
                      <a:pt x="481470" y="45991"/>
                      <a:pt x="456941" y="49995"/>
                      <a:pt x="460340" y="65696"/>
                    </a:cubicBezTo>
                    <a:cubicBezTo>
                      <a:pt x="458359" y="89351"/>
                      <a:pt x="451035" y="172757"/>
                      <a:pt x="438332" y="192724"/>
                    </a:cubicBezTo>
                    <a:cubicBezTo>
                      <a:pt x="356610" y="299447"/>
                      <a:pt x="328719" y="247847"/>
                      <a:pt x="329087" y="412154"/>
                    </a:cubicBezTo>
                    <a:cubicBezTo>
                      <a:pt x="329522" y="609122"/>
                      <a:pt x="307641" y="710889"/>
                      <a:pt x="341745" y="709225"/>
                    </a:cubicBezTo>
                    <a:cubicBezTo>
                      <a:pt x="363116" y="706181"/>
                      <a:pt x="352648" y="679001"/>
                      <a:pt x="354434" y="664096"/>
                    </a:cubicBezTo>
                    <a:cubicBezTo>
                      <a:pt x="354411" y="663338"/>
                      <a:pt x="348439" y="331021"/>
                      <a:pt x="375894" y="287443"/>
                    </a:cubicBezTo>
                    <a:cubicBezTo>
                      <a:pt x="452041" y="209654"/>
                      <a:pt x="471430" y="224304"/>
                      <a:pt x="480232" y="103222"/>
                    </a:cubicBezTo>
                    <a:close/>
                    <a:moveTo>
                      <a:pt x="493273" y="644376"/>
                    </a:moveTo>
                    <a:cubicBezTo>
                      <a:pt x="487616" y="642352"/>
                      <a:pt x="481200" y="645103"/>
                      <a:pt x="478386" y="650082"/>
                    </a:cubicBezTo>
                    <a:cubicBezTo>
                      <a:pt x="463777" y="660504"/>
                      <a:pt x="469944" y="654558"/>
                      <a:pt x="403523" y="696981"/>
                    </a:cubicBezTo>
                    <a:cubicBezTo>
                      <a:pt x="389881" y="705693"/>
                      <a:pt x="403042" y="726215"/>
                      <a:pt x="416594" y="717600"/>
                    </a:cubicBezTo>
                    <a:cubicBezTo>
                      <a:pt x="477936" y="678589"/>
                      <a:pt x="520489" y="660834"/>
                      <a:pt x="493273" y="644376"/>
                    </a:cubicBezTo>
                    <a:close/>
                    <a:moveTo>
                      <a:pt x="690393" y="1410"/>
                    </a:moveTo>
                    <a:cubicBezTo>
                      <a:pt x="690393" y="84170"/>
                      <a:pt x="678455" y="141649"/>
                      <a:pt x="615417" y="198429"/>
                    </a:cubicBezTo>
                    <a:cubicBezTo>
                      <a:pt x="560783" y="254558"/>
                      <a:pt x="551051" y="237081"/>
                      <a:pt x="534581" y="407371"/>
                    </a:cubicBezTo>
                    <a:cubicBezTo>
                      <a:pt x="513105" y="629343"/>
                      <a:pt x="526079" y="600297"/>
                      <a:pt x="578342" y="665520"/>
                    </a:cubicBezTo>
                    <a:cubicBezTo>
                      <a:pt x="616137" y="712681"/>
                      <a:pt x="561489" y="753514"/>
                      <a:pt x="471123" y="860523"/>
                    </a:cubicBezTo>
                    <a:cubicBezTo>
                      <a:pt x="423122" y="924344"/>
                      <a:pt x="352288" y="915984"/>
                      <a:pt x="111947" y="895260"/>
                    </a:cubicBezTo>
                    <a:cubicBezTo>
                      <a:pt x="64825" y="891196"/>
                      <a:pt x="9275" y="892254"/>
                      <a:pt x="1884" y="832406"/>
                    </a:cubicBezTo>
                    <a:cubicBezTo>
                      <a:pt x="-10707" y="730428"/>
                      <a:pt x="44227" y="922462"/>
                      <a:pt x="36033" y="0"/>
                    </a:cubicBezTo>
                    <a:cubicBezTo>
                      <a:pt x="123248" y="6141"/>
                      <a:pt x="445348" y="13114"/>
                      <a:pt x="521719" y="12356"/>
                    </a:cubicBezTo>
                    <a:cubicBezTo>
                      <a:pt x="532630" y="12251"/>
                      <a:pt x="516624" y="92043"/>
                      <a:pt x="536989" y="150248"/>
                    </a:cubicBezTo>
                    <a:cubicBezTo>
                      <a:pt x="557287" y="164832"/>
                      <a:pt x="624391" y="131009"/>
                      <a:pt x="663463" y="94427"/>
                    </a:cubicBezTo>
                    <a:cubicBezTo>
                      <a:pt x="696771" y="69460"/>
                      <a:pt x="686664" y="46119"/>
                      <a:pt x="677592" y="2669"/>
                    </a:cubicBezTo>
                    <a:cubicBezTo>
                      <a:pt x="681831" y="2234"/>
                      <a:pt x="686116" y="1822"/>
                      <a:pt x="690393" y="14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2"/>
              <p:cNvSpPr/>
              <p:nvPr/>
            </p:nvSpPr>
            <p:spPr>
              <a:xfrm>
                <a:off x="16016558" y="2754859"/>
                <a:ext cx="150" cy="524"/>
              </a:xfrm>
              <a:custGeom>
                <a:rect b="b" l="l" r="r" t="t"/>
                <a:pathLst>
                  <a:path extrusionOk="0" h="524" w="150">
                    <a:moveTo>
                      <a:pt x="0" y="0"/>
                    </a:moveTo>
                    <a:cubicBezTo>
                      <a:pt x="75" y="225"/>
                      <a:pt x="75" y="375"/>
                      <a:pt x="75" y="450"/>
                    </a:cubicBezTo>
                    <a:lnTo>
                      <a:pt x="150" y="525"/>
                    </a:lnTo>
                    <a:cubicBezTo>
                      <a:pt x="75" y="300"/>
                      <a:pt x="75" y="15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75" y="225"/>
                      <a:pt x="75" y="375"/>
                      <a:pt x="75" y="450"/>
                    </a:cubicBezTo>
                    <a:lnTo>
                      <a:pt x="150" y="525"/>
                    </a:lnTo>
                    <a:cubicBezTo>
                      <a:pt x="75" y="300"/>
                      <a:pt x="75" y="150"/>
                      <a:pt x="0" y="0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2"/>
              <p:cNvSpPr/>
              <p:nvPr/>
            </p:nvSpPr>
            <p:spPr>
              <a:xfrm>
                <a:off x="15001841" y="1838539"/>
                <a:ext cx="1212300" cy="1087884"/>
              </a:xfrm>
              <a:custGeom>
                <a:rect b="b" l="l" r="r" t="t"/>
                <a:pathLst>
                  <a:path extrusionOk="0" h="1087884" w="1212300">
                    <a:moveTo>
                      <a:pt x="1125695" y="913"/>
                    </a:moveTo>
                    <a:cubicBezTo>
                      <a:pt x="721925" y="32554"/>
                      <a:pt x="500869" y="15459"/>
                      <a:pt x="292719" y="67344"/>
                    </a:cubicBezTo>
                    <a:cubicBezTo>
                      <a:pt x="71963" y="122453"/>
                      <a:pt x="4730" y="445233"/>
                      <a:pt x="228" y="641751"/>
                    </a:cubicBezTo>
                    <a:cubicBezTo>
                      <a:pt x="-3899" y="825522"/>
                      <a:pt x="46526" y="1053005"/>
                      <a:pt x="267657" y="1062002"/>
                    </a:cubicBezTo>
                    <a:cubicBezTo>
                      <a:pt x="654393" y="1112088"/>
                      <a:pt x="1036252" y="1073924"/>
                      <a:pt x="1036252" y="1074674"/>
                    </a:cubicBezTo>
                    <a:cubicBezTo>
                      <a:pt x="1075120" y="1074749"/>
                      <a:pt x="1159311" y="1080297"/>
                      <a:pt x="1164788" y="1049031"/>
                    </a:cubicBezTo>
                    <a:cubicBezTo>
                      <a:pt x="1176569" y="1027288"/>
                      <a:pt x="1134924" y="983050"/>
                      <a:pt x="1134924" y="983800"/>
                    </a:cubicBezTo>
                    <a:cubicBezTo>
                      <a:pt x="1136425" y="995872"/>
                      <a:pt x="1128996" y="1010193"/>
                      <a:pt x="1116240" y="1009668"/>
                    </a:cubicBezTo>
                    <a:cubicBezTo>
                      <a:pt x="1082474" y="1010342"/>
                      <a:pt x="852488" y="439235"/>
                      <a:pt x="1104985" y="101459"/>
                    </a:cubicBezTo>
                    <a:cubicBezTo>
                      <a:pt x="1131322" y="60446"/>
                      <a:pt x="1212436" y="-2536"/>
                      <a:pt x="1158635" y="63145"/>
                    </a:cubicBezTo>
                    <a:cubicBezTo>
                      <a:pt x="1152633" y="70418"/>
                      <a:pt x="1140327" y="78515"/>
                      <a:pt x="1185198" y="58121"/>
                    </a:cubicBezTo>
                    <a:cubicBezTo>
                      <a:pt x="1229319" y="38102"/>
                      <a:pt x="1226236" y="-6959"/>
                      <a:pt x="1125695" y="913"/>
                    </a:cubicBezTo>
                    <a:close/>
                    <a:moveTo>
                      <a:pt x="1014866" y="916845"/>
                    </a:moveTo>
                    <a:lnTo>
                      <a:pt x="1014791" y="916770"/>
                    </a:lnTo>
                    <a:cubicBezTo>
                      <a:pt x="1014791" y="916695"/>
                      <a:pt x="1014791" y="916545"/>
                      <a:pt x="1014716" y="916320"/>
                    </a:cubicBezTo>
                    <a:cubicBezTo>
                      <a:pt x="1014791" y="916470"/>
                      <a:pt x="1014791" y="916620"/>
                      <a:pt x="1014866" y="9168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1" name="Google Shape;521;p12"/>
            <p:cNvSpPr/>
            <p:nvPr/>
          </p:nvSpPr>
          <p:spPr>
            <a:xfrm>
              <a:off x="16024902" y="1865245"/>
              <a:ext cx="1506694" cy="1348480"/>
            </a:xfrm>
            <a:custGeom>
              <a:rect b="b" l="l" r="r" t="t"/>
              <a:pathLst>
                <a:path extrusionOk="0" h="1348480" w="1506694">
                  <a:moveTo>
                    <a:pt x="601384" y="890739"/>
                  </a:moveTo>
                  <a:cubicBezTo>
                    <a:pt x="903930" y="1072111"/>
                    <a:pt x="1234238" y="1229790"/>
                    <a:pt x="1506695" y="1348480"/>
                  </a:cubicBezTo>
                  <a:cubicBezTo>
                    <a:pt x="1471503" y="1339333"/>
                    <a:pt x="1367878" y="1307767"/>
                    <a:pt x="1070810" y="1208496"/>
                  </a:cubicBezTo>
                  <a:cubicBezTo>
                    <a:pt x="241811" y="931527"/>
                    <a:pt x="133384" y="1051117"/>
                    <a:pt x="111548" y="955070"/>
                  </a:cubicBezTo>
                  <a:cubicBezTo>
                    <a:pt x="110198" y="946673"/>
                    <a:pt x="80183" y="881892"/>
                    <a:pt x="76807" y="874319"/>
                  </a:cubicBezTo>
                  <a:cubicBezTo>
                    <a:pt x="-64261" y="560611"/>
                    <a:pt x="10400" y="163152"/>
                    <a:pt x="129032" y="44687"/>
                  </a:cubicBezTo>
                  <a:cubicBezTo>
                    <a:pt x="157921" y="31341"/>
                    <a:pt x="204443" y="17995"/>
                    <a:pt x="269950" y="0"/>
                  </a:cubicBezTo>
                  <a:cubicBezTo>
                    <a:pt x="189961" y="197942"/>
                    <a:pt x="112224" y="597425"/>
                    <a:pt x="601384" y="8907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30"/>
          <p:cNvSpPr/>
          <p:nvPr/>
        </p:nvSpPr>
        <p:spPr>
          <a:xfrm>
            <a:off x="0" y="0"/>
            <a:ext cx="9144000" cy="184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6" name="Google Shape;1336;p30"/>
          <p:cNvGrpSpPr/>
          <p:nvPr/>
        </p:nvGrpSpPr>
        <p:grpSpPr>
          <a:xfrm>
            <a:off x="730810" y="479878"/>
            <a:ext cx="6655163" cy="1173507"/>
            <a:chOff x="0" y="104775"/>
            <a:chExt cx="17747100" cy="3129351"/>
          </a:xfrm>
        </p:grpSpPr>
        <p:sp>
          <p:nvSpPr>
            <p:cNvPr id="1337" name="Google Shape;1337;p30"/>
            <p:cNvSpPr txBox="1"/>
            <p:nvPr/>
          </p:nvSpPr>
          <p:spPr>
            <a:xfrm>
              <a:off x="0" y="104775"/>
              <a:ext cx="17747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accent6"/>
                  </a:solidFill>
                  <a:latin typeface="Dosis"/>
                  <a:ea typeface="Dosis"/>
                  <a:cs typeface="Dosis"/>
                  <a:sym typeface="Dosis"/>
                </a:rPr>
                <a:t>Credits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338" name="Google Shape;1338;p30"/>
            <p:cNvSpPr txBox="1"/>
            <p:nvPr/>
          </p:nvSpPr>
          <p:spPr>
            <a:xfrm>
              <a:off x="0" y="1910526"/>
              <a:ext cx="177471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Special thanks to all the people who made and released these awesome resources for free:</a:t>
              </a:r>
              <a:endParaRPr sz="15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339" name="Google Shape;1339;p30"/>
          <p:cNvGrpSpPr/>
          <p:nvPr/>
        </p:nvGrpSpPr>
        <p:grpSpPr>
          <a:xfrm>
            <a:off x="730810" y="2547242"/>
            <a:ext cx="4634878" cy="384863"/>
            <a:chOff x="0" y="-57150"/>
            <a:chExt cx="12359674" cy="1026300"/>
          </a:xfrm>
        </p:grpSpPr>
        <p:sp>
          <p:nvSpPr>
            <p:cNvPr id="1340" name="Google Shape;1340;p30"/>
            <p:cNvSpPr txBox="1"/>
            <p:nvPr/>
          </p:nvSpPr>
          <p:spPr>
            <a:xfrm>
              <a:off x="1539274" y="146083"/>
              <a:ext cx="10820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Presentation template by</a:t>
              </a:r>
              <a:r>
                <a:rPr lang="en" sz="1500">
                  <a:solidFill>
                    <a:srgbClr val="7D4E47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en" sz="15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3"/>
                </a:rPr>
                <a:t>SlidesCarnival</a:t>
              </a:r>
              <a:endParaRPr sz="11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341" name="Google Shape;1341;p30"/>
            <p:cNvSpPr txBox="1"/>
            <p:nvPr/>
          </p:nvSpPr>
          <p:spPr>
            <a:xfrm>
              <a:off x="0" y="-57150"/>
              <a:ext cx="11217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01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1342" name="Google Shape;1342;p30"/>
          <p:cNvGrpSpPr/>
          <p:nvPr/>
        </p:nvGrpSpPr>
        <p:grpSpPr>
          <a:xfrm>
            <a:off x="730810" y="3157874"/>
            <a:ext cx="4634878" cy="384863"/>
            <a:chOff x="0" y="-57150"/>
            <a:chExt cx="12359674" cy="1026300"/>
          </a:xfrm>
        </p:grpSpPr>
        <p:sp>
          <p:nvSpPr>
            <p:cNvPr id="1343" name="Google Shape;1343;p30"/>
            <p:cNvSpPr txBox="1"/>
            <p:nvPr/>
          </p:nvSpPr>
          <p:spPr>
            <a:xfrm>
              <a:off x="1539274" y="146083"/>
              <a:ext cx="10820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Photographs by</a:t>
              </a:r>
              <a:r>
                <a:rPr lang="en" sz="1500">
                  <a:solidFill>
                    <a:srgbClr val="7D4E47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en" sz="15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4"/>
                </a:rPr>
                <a:t>Pexels</a:t>
              </a:r>
              <a:endParaRPr sz="11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344" name="Google Shape;1344;p30"/>
            <p:cNvSpPr txBox="1"/>
            <p:nvPr/>
          </p:nvSpPr>
          <p:spPr>
            <a:xfrm>
              <a:off x="0" y="-57150"/>
              <a:ext cx="11217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02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sp>
        <p:nvSpPr>
          <p:cNvPr id="1345" name="Google Shape;1345;p30"/>
          <p:cNvSpPr txBox="1"/>
          <p:nvPr/>
        </p:nvSpPr>
        <p:spPr>
          <a:xfrm>
            <a:off x="730810" y="4119426"/>
            <a:ext cx="6655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Happy designing! </a:t>
            </a:r>
            <a:endParaRPr sz="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31"/>
          <p:cNvSpPr/>
          <p:nvPr/>
        </p:nvSpPr>
        <p:spPr>
          <a:xfrm>
            <a:off x="0" y="0"/>
            <a:ext cx="9144000" cy="184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1" name="Google Shape;1351;p31"/>
          <p:cNvGrpSpPr/>
          <p:nvPr/>
        </p:nvGrpSpPr>
        <p:grpSpPr>
          <a:xfrm>
            <a:off x="730810" y="479878"/>
            <a:ext cx="6655163" cy="908007"/>
            <a:chOff x="0" y="104775"/>
            <a:chExt cx="17747100" cy="2421351"/>
          </a:xfrm>
        </p:grpSpPr>
        <p:sp>
          <p:nvSpPr>
            <p:cNvPr id="1352" name="Google Shape;1352;p31"/>
            <p:cNvSpPr txBox="1"/>
            <p:nvPr/>
          </p:nvSpPr>
          <p:spPr>
            <a:xfrm>
              <a:off x="0" y="104775"/>
              <a:ext cx="17747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accent6"/>
                  </a:solidFill>
                  <a:latin typeface="Dosis"/>
                  <a:ea typeface="Dosis"/>
                  <a:cs typeface="Dosis"/>
                  <a:sym typeface="Dosis"/>
                </a:rPr>
                <a:t>Fonts In this Presentation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353" name="Google Shape;1353;p31"/>
            <p:cNvSpPr txBox="1"/>
            <p:nvPr/>
          </p:nvSpPr>
          <p:spPr>
            <a:xfrm>
              <a:off x="0" y="1910526"/>
              <a:ext cx="17747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This presentation template uses the following free fonts: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354" name="Google Shape;1354;p31"/>
          <p:cNvGrpSpPr/>
          <p:nvPr/>
        </p:nvGrpSpPr>
        <p:grpSpPr>
          <a:xfrm>
            <a:off x="730810" y="2277310"/>
            <a:ext cx="4634878" cy="384863"/>
            <a:chOff x="0" y="-57150"/>
            <a:chExt cx="12359674" cy="1026300"/>
          </a:xfrm>
        </p:grpSpPr>
        <p:sp>
          <p:nvSpPr>
            <p:cNvPr id="1355" name="Google Shape;1355;p31"/>
            <p:cNvSpPr txBox="1"/>
            <p:nvPr/>
          </p:nvSpPr>
          <p:spPr>
            <a:xfrm>
              <a:off x="1539274" y="146083"/>
              <a:ext cx="10820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Titles: </a:t>
              </a: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Dosis Extra Bold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56" name="Google Shape;1356;p31"/>
            <p:cNvSpPr txBox="1"/>
            <p:nvPr/>
          </p:nvSpPr>
          <p:spPr>
            <a:xfrm>
              <a:off x="0" y="-57150"/>
              <a:ext cx="11217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01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1357" name="Google Shape;1357;p31"/>
          <p:cNvGrpSpPr/>
          <p:nvPr/>
        </p:nvGrpSpPr>
        <p:grpSpPr>
          <a:xfrm>
            <a:off x="730810" y="2872480"/>
            <a:ext cx="4634878" cy="384863"/>
            <a:chOff x="0" y="-57150"/>
            <a:chExt cx="12359674" cy="1026300"/>
          </a:xfrm>
        </p:grpSpPr>
        <p:sp>
          <p:nvSpPr>
            <p:cNvPr id="1358" name="Google Shape;1358;p31"/>
            <p:cNvSpPr txBox="1"/>
            <p:nvPr/>
          </p:nvSpPr>
          <p:spPr>
            <a:xfrm>
              <a:off x="1539274" y="146083"/>
              <a:ext cx="10820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Headers: </a:t>
              </a: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Dosis Extra Bold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59" name="Google Shape;1359;p31"/>
            <p:cNvSpPr txBox="1"/>
            <p:nvPr/>
          </p:nvSpPr>
          <p:spPr>
            <a:xfrm>
              <a:off x="0" y="-57150"/>
              <a:ext cx="11217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02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sp>
        <p:nvSpPr>
          <p:cNvPr id="1360" name="Google Shape;1360;p31"/>
          <p:cNvSpPr txBox="1"/>
          <p:nvPr/>
        </p:nvSpPr>
        <p:spPr>
          <a:xfrm>
            <a:off x="730810" y="4343375"/>
            <a:ext cx="6655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You can find these fonts online too. Happy designing! 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1361" name="Google Shape;1361;p31"/>
          <p:cNvGrpSpPr/>
          <p:nvPr/>
        </p:nvGrpSpPr>
        <p:grpSpPr>
          <a:xfrm>
            <a:off x="730810" y="3467650"/>
            <a:ext cx="4634878" cy="384863"/>
            <a:chOff x="0" y="-57150"/>
            <a:chExt cx="12359674" cy="1026300"/>
          </a:xfrm>
        </p:grpSpPr>
        <p:sp>
          <p:nvSpPr>
            <p:cNvPr id="1362" name="Google Shape;1362;p31"/>
            <p:cNvSpPr txBox="1"/>
            <p:nvPr/>
          </p:nvSpPr>
          <p:spPr>
            <a:xfrm>
              <a:off x="1539274" y="146083"/>
              <a:ext cx="10820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Body Copy: </a:t>
              </a: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Nunito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63" name="Google Shape;1363;p31"/>
            <p:cNvSpPr txBox="1"/>
            <p:nvPr/>
          </p:nvSpPr>
          <p:spPr>
            <a:xfrm>
              <a:off x="0" y="-57150"/>
              <a:ext cx="11217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03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32"/>
          <p:cNvSpPr txBox="1"/>
          <p:nvPr/>
        </p:nvSpPr>
        <p:spPr>
          <a:xfrm>
            <a:off x="730913" y="841218"/>
            <a:ext cx="485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Add a Timeline Page</a:t>
            </a:r>
            <a:endParaRPr sz="700">
              <a:solidFill>
                <a:schemeClr val="accent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grpSp>
        <p:nvGrpSpPr>
          <p:cNvPr id="1369" name="Google Shape;1369;p32"/>
          <p:cNvGrpSpPr/>
          <p:nvPr/>
        </p:nvGrpSpPr>
        <p:grpSpPr>
          <a:xfrm>
            <a:off x="730913" y="3392417"/>
            <a:ext cx="1585350" cy="773730"/>
            <a:chOff x="0" y="-38100"/>
            <a:chExt cx="4227600" cy="2063280"/>
          </a:xfrm>
        </p:grpSpPr>
        <p:sp>
          <p:nvSpPr>
            <p:cNvPr id="1370" name="Google Shape;1370;p32"/>
            <p:cNvSpPr txBox="1"/>
            <p:nvPr/>
          </p:nvSpPr>
          <p:spPr>
            <a:xfrm>
              <a:off x="0" y="966180"/>
              <a:ext cx="4227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71" name="Google Shape;1371;p32"/>
            <p:cNvSpPr txBox="1"/>
            <p:nvPr/>
          </p:nvSpPr>
          <p:spPr>
            <a:xfrm>
              <a:off x="0" y="-38100"/>
              <a:ext cx="4227600" cy="6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600">
                <a:solidFill>
                  <a:schemeClr val="accent3"/>
                </a:solidFill>
              </a:endParaRPr>
            </a:p>
          </p:txBody>
        </p:sp>
      </p:grpSp>
      <p:grpSp>
        <p:nvGrpSpPr>
          <p:cNvPr id="1372" name="Google Shape;1372;p32"/>
          <p:cNvGrpSpPr/>
          <p:nvPr/>
        </p:nvGrpSpPr>
        <p:grpSpPr>
          <a:xfrm>
            <a:off x="2763172" y="3392417"/>
            <a:ext cx="1585350" cy="773730"/>
            <a:chOff x="0" y="-38100"/>
            <a:chExt cx="4227600" cy="2063280"/>
          </a:xfrm>
        </p:grpSpPr>
        <p:sp>
          <p:nvSpPr>
            <p:cNvPr id="1373" name="Google Shape;1373;p32"/>
            <p:cNvSpPr txBox="1"/>
            <p:nvPr/>
          </p:nvSpPr>
          <p:spPr>
            <a:xfrm>
              <a:off x="0" y="966180"/>
              <a:ext cx="4227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74" name="Google Shape;1374;p32"/>
            <p:cNvSpPr txBox="1"/>
            <p:nvPr/>
          </p:nvSpPr>
          <p:spPr>
            <a:xfrm>
              <a:off x="0" y="-38100"/>
              <a:ext cx="4227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600">
                <a:solidFill>
                  <a:schemeClr val="accent3"/>
                </a:solidFill>
              </a:endParaRPr>
            </a:p>
          </p:txBody>
        </p:sp>
      </p:grpSp>
      <p:grpSp>
        <p:nvGrpSpPr>
          <p:cNvPr id="1375" name="Google Shape;1375;p32"/>
          <p:cNvGrpSpPr/>
          <p:nvPr/>
        </p:nvGrpSpPr>
        <p:grpSpPr>
          <a:xfrm>
            <a:off x="4795430" y="3392417"/>
            <a:ext cx="1585350" cy="773730"/>
            <a:chOff x="0" y="-38100"/>
            <a:chExt cx="4227600" cy="2063280"/>
          </a:xfrm>
        </p:grpSpPr>
        <p:sp>
          <p:nvSpPr>
            <p:cNvPr id="1376" name="Google Shape;1376;p32"/>
            <p:cNvSpPr txBox="1"/>
            <p:nvPr/>
          </p:nvSpPr>
          <p:spPr>
            <a:xfrm>
              <a:off x="0" y="966180"/>
              <a:ext cx="4227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77" name="Google Shape;1377;p32"/>
            <p:cNvSpPr txBox="1"/>
            <p:nvPr/>
          </p:nvSpPr>
          <p:spPr>
            <a:xfrm>
              <a:off x="0" y="-38100"/>
              <a:ext cx="4227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600">
                <a:solidFill>
                  <a:schemeClr val="accent3"/>
                </a:solidFill>
              </a:endParaRPr>
            </a:p>
          </p:txBody>
        </p:sp>
      </p:grpSp>
      <p:grpSp>
        <p:nvGrpSpPr>
          <p:cNvPr id="1378" name="Google Shape;1378;p32"/>
          <p:cNvGrpSpPr/>
          <p:nvPr/>
        </p:nvGrpSpPr>
        <p:grpSpPr>
          <a:xfrm>
            <a:off x="6827689" y="3392417"/>
            <a:ext cx="1585350" cy="773730"/>
            <a:chOff x="0" y="-38100"/>
            <a:chExt cx="4227600" cy="2063280"/>
          </a:xfrm>
        </p:grpSpPr>
        <p:sp>
          <p:nvSpPr>
            <p:cNvPr id="1379" name="Google Shape;1379;p32"/>
            <p:cNvSpPr txBox="1"/>
            <p:nvPr/>
          </p:nvSpPr>
          <p:spPr>
            <a:xfrm>
              <a:off x="0" y="966180"/>
              <a:ext cx="4227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80" name="Google Shape;1380;p32"/>
            <p:cNvSpPr txBox="1"/>
            <p:nvPr/>
          </p:nvSpPr>
          <p:spPr>
            <a:xfrm>
              <a:off x="0" y="-38100"/>
              <a:ext cx="4227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600">
                <a:solidFill>
                  <a:schemeClr val="accent3"/>
                </a:solidFill>
              </a:endParaRPr>
            </a:p>
          </p:txBody>
        </p:sp>
      </p:grpSp>
      <p:grpSp>
        <p:nvGrpSpPr>
          <p:cNvPr id="1381" name="Google Shape;1381;p32"/>
          <p:cNvGrpSpPr/>
          <p:nvPr/>
        </p:nvGrpSpPr>
        <p:grpSpPr>
          <a:xfrm>
            <a:off x="0" y="2479112"/>
            <a:ext cx="9144000" cy="184547"/>
            <a:chOff x="0" y="0"/>
            <a:chExt cx="24384000" cy="492125"/>
          </a:xfrm>
        </p:grpSpPr>
        <p:cxnSp>
          <p:nvCxnSpPr>
            <p:cNvPr id="1382" name="Google Shape;1382;p32"/>
            <p:cNvCxnSpPr/>
            <p:nvPr/>
          </p:nvCxnSpPr>
          <p:spPr>
            <a:xfrm>
              <a:off x="0" y="240686"/>
              <a:ext cx="24384000" cy="0"/>
            </a:xfrm>
            <a:prstGeom prst="straightConnector1">
              <a:avLst/>
            </a:prstGeom>
            <a:noFill/>
            <a:ln cap="rnd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83" name="Google Shape;1383;p32"/>
            <p:cNvSpPr/>
            <p:nvPr/>
          </p:nvSpPr>
          <p:spPr>
            <a:xfrm>
              <a:off x="3817033" y="0"/>
              <a:ext cx="489929" cy="4921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9236388" y="0"/>
              <a:ext cx="489929" cy="4921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14655744" y="0"/>
              <a:ext cx="489929" cy="4921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0075100" y="0"/>
              <a:ext cx="489929" cy="4921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7" name="Google Shape;1387;p32"/>
          <p:cNvGrpSpPr/>
          <p:nvPr/>
        </p:nvGrpSpPr>
        <p:grpSpPr>
          <a:xfrm flipH="1">
            <a:off x="6876321" y="520837"/>
            <a:ext cx="1535552" cy="1147077"/>
            <a:chOff x="13752644" y="1041674"/>
            <a:chExt cx="3071104" cy="2294154"/>
          </a:xfrm>
        </p:grpSpPr>
        <p:sp>
          <p:nvSpPr>
            <p:cNvPr id="1388" name="Google Shape;1388;p32"/>
            <p:cNvSpPr/>
            <p:nvPr/>
          </p:nvSpPr>
          <p:spPr>
            <a:xfrm>
              <a:off x="13752644" y="1041674"/>
              <a:ext cx="3071101" cy="2294154"/>
            </a:xfrm>
            <a:custGeom>
              <a:rect b="b" l="l" r="r" t="t"/>
              <a:pathLst>
                <a:path extrusionOk="0" h="2294154" w="3071101">
                  <a:moveTo>
                    <a:pt x="2814718" y="2103048"/>
                  </a:moveTo>
                  <a:cubicBezTo>
                    <a:pt x="2741844" y="2154295"/>
                    <a:pt x="2648845" y="2151370"/>
                    <a:pt x="2537918" y="2014814"/>
                  </a:cubicBezTo>
                  <a:cubicBezTo>
                    <a:pt x="2539869" y="2018043"/>
                    <a:pt x="2530173" y="2009025"/>
                    <a:pt x="2497791" y="1983858"/>
                  </a:cubicBezTo>
                  <a:cubicBezTo>
                    <a:pt x="1652450" y="1660169"/>
                    <a:pt x="2466934" y="1957230"/>
                    <a:pt x="1701724" y="1701544"/>
                  </a:cubicBezTo>
                  <a:cubicBezTo>
                    <a:pt x="1157697" y="1519774"/>
                    <a:pt x="995544" y="1548170"/>
                    <a:pt x="943892" y="1524709"/>
                  </a:cubicBezTo>
                  <a:cubicBezTo>
                    <a:pt x="945234" y="1526659"/>
                    <a:pt x="945600" y="1527939"/>
                    <a:pt x="944685" y="1528731"/>
                  </a:cubicBezTo>
                  <a:cubicBezTo>
                    <a:pt x="948222" y="1536592"/>
                    <a:pt x="949807" y="1544392"/>
                    <a:pt x="946636" y="1550241"/>
                  </a:cubicBezTo>
                  <a:cubicBezTo>
                    <a:pt x="942185" y="1575652"/>
                    <a:pt x="873762" y="1571142"/>
                    <a:pt x="842173" y="1571081"/>
                  </a:cubicBezTo>
                  <a:cubicBezTo>
                    <a:pt x="842173" y="1571081"/>
                    <a:pt x="842112" y="1571081"/>
                    <a:pt x="841929" y="1571081"/>
                  </a:cubicBezTo>
                  <a:cubicBezTo>
                    <a:pt x="840344" y="1630067"/>
                    <a:pt x="828391" y="1673087"/>
                    <a:pt x="781251" y="1715559"/>
                  </a:cubicBezTo>
                  <a:cubicBezTo>
                    <a:pt x="736856" y="1761139"/>
                    <a:pt x="728928" y="1746941"/>
                    <a:pt x="715573" y="1885326"/>
                  </a:cubicBezTo>
                  <a:cubicBezTo>
                    <a:pt x="698071" y="2065756"/>
                    <a:pt x="708621" y="2042113"/>
                    <a:pt x="751126" y="2095127"/>
                  </a:cubicBezTo>
                  <a:cubicBezTo>
                    <a:pt x="781861" y="2133455"/>
                    <a:pt x="737405" y="2166665"/>
                    <a:pt x="663982" y="2253620"/>
                  </a:cubicBezTo>
                  <a:cubicBezTo>
                    <a:pt x="624953" y="2305476"/>
                    <a:pt x="567385" y="2298712"/>
                    <a:pt x="372058" y="2281833"/>
                  </a:cubicBezTo>
                  <a:cubicBezTo>
                    <a:pt x="333761" y="2278542"/>
                    <a:pt x="288633" y="2279395"/>
                    <a:pt x="282596" y="2230769"/>
                  </a:cubicBezTo>
                  <a:cubicBezTo>
                    <a:pt x="272473" y="2148506"/>
                    <a:pt x="316381" y="2301454"/>
                    <a:pt x="310526" y="1570838"/>
                  </a:cubicBezTo>
                  <a:cubicBezTo>
                    <a:pt x="279730" y="1568156"/>
                    <a:pt x="248690" y="1564805"/>
                    <a:pt x="217528" y="1560783"/>
                  </a:cubicBezTo>
                  <a:cubicBezTo>
                    <a:pt x="37812" y="1553471"/>
                    <a:pt x="-3169" y="1368593"/>
                    <a:pt x="185" y="1219240"/>
                  </a:cubicBezTo>
                  <a:cubicBezTo>
                    <a:pt x="3844" y="1059528"/>
                    <a:pt x="58485" y="797201"/>
                    <a:pt x="237896" y="752413"/>
                  </a:cubicBezTo>
                  <a:cubicBezTo>
                    <a:pt x="407062" y="710246"/>
                    <a:pt x="586717" y="724139"/>
                    <a:pt x="914864" y="698424"/>
                  </a:cubicBezTo>
                  <a:cubicBezTo>
                    <a:pt x="996581" y="692026"/>
                    <a:pt x="999081" y="728648"/>
                    <a:pt x="963224" y="744918"/>
                  </a:cubicBezTo>
                  <a:cubicBezTo>
                    <a:pt x="962309" y="745345"/>
                    <a:pt x="961516" y="745710"/>
                    <a:pt x="960662" y="746076"/>
                  </a:cubicBezTo>
                  <a:cubicBezTo>
                    <a:pt x="1068907" y="708174"/>
                    <a:pt x="1344975" y="658024"/>
                    <a:pt x="1835337" y="447614"/>
                  </a:cubicBezTo>
                  <a:cubicBezTo>
                    <a:pt x="2166168" y="305634"/>
                    <a:pt x="2294597" y="205334"/>
                    <a:pt x="2316368" y="202897"/>
                  </a:cubicBezTo>
                  <a:cubicBezTo>
                    <a:pt x="2331736" y="168651"/>
                    <a:pt x="2345335" y="133613"/>
                    <a:pt x="2365947" y="102110"/>
                  </a:cubicBezTo>
                  <a:cubicBezTo>
                    <a:pt x="2504743" y="-109885"/>
                    <a:pt x="2969492" y="-76187"/>
                    <a:pt x="3062308" y="1037104"/>
                  </a:cubicBezTo>
                  <a:cubicBezTo>
                    <a:pt x="3108045" y="1586376"/>
                    <a:pt x="2967907" y="2020846"/>
                    <a:pt x="2814718" y="2103048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89" name="Google Shape;1389;p32"/>
            <p:cNvGrpSpPr/>
            <p:nvPr/>
          </p:nvGrpSpPr>
          <p:grpSpPr>
            <a:xfrm>
              <a:off x="13752655" y="1041674"/>
              <a:ext cx="3071093" cy="2294154"/>
              <a:chOff x="13752655" y="1041674"/>
              <a:chExt cx="3071093" cy="2294154"/>
            </a:xfrm>
          </p:grpSpPr>
          <p:sp>
            <p:nvSpPr>
              <p:cNvPr id="1390" name="Google Shape;1390;p32"/>
              <p:cNvSpPr/>
              <p:nvPr/>
            </p:nvSpPr>
            <p:spPr>
              <a:xfrm>
                <a:off x="14584108" y="1041674"/>
                <a:ext cx="2239640" cy="2112423"/>
              </a:xfrm>
              <a:custGeom>
                <a:rect b="b" l="l" r="r" t="t"/>
                <a:pathLst>
                  <a:path extrusionOk="0" h="2112423" w="2239640">
                    <a:moveTo>
                      <a:pt x="1981546" y="2104023"/>
                    </a:moveTo>
                    <a:cubicBezTo>
                      <a:pt x="2080399" y="2041016"/>
                      <a:pt x="2154676" y="1849496"/>
                      <a:pt x="2173337" y="1767050"/>
                    </a:cubicBezTo>
                    <a:cubicBezTo>
                      <a:pt x="2174678" y="1760956"/>
                      <a:pt x="2166202" y="1760103"/>
                      <a:pt x="2164494" y="1767477"/>
                    </a:cubicBezTo>
                    <a:cubicBezTo>
                      <a:pt x="2146992" y="1842000"/>
                      <a:pt x="2094303" y="1942788"/>
                      <a:pt x="2051554" y="2007258"/>
                    </a:cubicBezTo>
                    <a:cubicBezTo>
                      <a:pt x="2002890" y="2072763"/>
                      <a:pt x="1944834" y="2128275"/>
                      <a:pt x="1854641" y="2108289"/>
                    </a:cubicBezTo>
                    <a:cubicBezTo>
                      <a:pt x="1754081" y="2070996"/>
                      <a:pt x="1740664" y="2029743"/>
                      <a:pt x="1692915" y="1968259"/>
                    </a:cubicBezTo>
                    <a:cubicBezTo>
                      <a:pt x="1687732" y="1961617"/>
                      <a:pt x="1676511" y="1972098"/>
                      <a:pt x="1681206" y="1979593"/>
                    </a:cubicBezTo>
                    <a:cubicBezTo>
                      <a:pt x="1702489" y="2013107"/>
                      <a:pt x="1719382" y="2026209"/>
                      <a:pt x="1693708" y="2005551"/>
                    </a:cubicBezTo>
                    <a:cubicBezTo>
                      <a:pt x="1692305" y="2004394"/>
                      <a:pt x="1690781" y="2003114"/>
                      <a:pt x="1689073" y="2001773"/>
                    </a:cubicBezTo>
                    <a:cubicBezTo>
                      <a:pt x="1683219" y="1997081"/>
                      <a:pt x="1675718" y="1991171"/>
                      <a:pt x="1666327" y="1983858"/>
                    </a:cubicBezTo>
                    <a:cubicBezTo>
                      <a:pt x="1087723" y="1762297"/>
                      <a:pt x="1286771" y="1831581"/>
                      <a:pt x="1224507" y="1815311"/>
                    </a:cubicBezTo>
                    <a:cubicBezTo>
                      <a:pt x="1195906" y="1807877"/>
                      <a:pt x="1111689" y="1782223"/>
                      <a:pt x="870259" y="1701544"/>
                    </a:cubicBezTo>
                    <a:cubicBezTo>
                      <a:pt x="196523" y="1476449"/>
                      <a:pt x="108403" y="1573641"/>
                      <a:pt x="90657" y="1495582"/>
                    </a:cubicBezTo>
                    <a:cubicBezTo>
                      <a:pt x="89559" y="1488758"/>
                      <a:pt x="65166" y="1436109"/>
                      <a:pt x="62422" y="1429955"/>
                    </a:cubicBezTo>
                    <a:cubicBezTo>
                      <a:pt x="-52226" y="1175001"/>
                      <a:pt x="8452" y="851982"/>
                      <a:pt x="104866" y="755704"/>
                    </a:cubicBezTo>
                    <a:cubicBezTo>
                      <a:pt x="128344" y="744857"/>
                      <a:pt x="166153" y="734011"/>
                      <a:pt x="219391" y="719386"/>
                    </a:cubicBezTo>
                    <a:cubicBezTo>
                      <a:pt x="362151" y="680266"/>
                      <a:pt x="615961" y="614090"/>
                      <a:pt x="1003872" y="447614"/>
                    </a:cubicBezTo>
                    <a:cubicBezTo>
                      <a:pt x="1334703" y="305634"/>
                      <a:pt x="1463132" y="205334"/>
                      <a:pt x="1484903" y="202897"/>
                    </a:cubicBezTo>
                    <a:cubicBezTo>
                      <a:pt x="1500271" y="168651"/>
                      <a:pt x="1513870" y="133613"/>
                      <a:pt x="1534482" y="102110"/>
                    </a:cubicBezTo>
                    <a:cubicBezTo>
                      <a:pt x="1673279" y="-109885"/>
                      <a:pt x="2138028" y="-76187"/>
                      <a:pt x="2230843" y="1037104"/>
                    </a:cubicBezTo>
                    <a:cubicBezTo>
                      <a:pt x="2276763" y="1588387"/>
                      <a:pt x="2135405" y="2024137"/>
                      <a:pt x="1981546" y="21040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14550397" y="1797629"/>
                <a:ext cx="147436" cy="773818"/>
              </a:xfrm>
              <a:custGeom>
                <a:rect b="b" l="l" r="r" t="t"/>
                <a:pathLst>
                  <a:path extrusionOk="0" h="773818" w="147436">
                    <a:moveTo>
                      <a:pt x="136167" y="756507"/>
                    </a:moveTo>
                    <a:cubicBezTo>
                      <a:pt x="157152" y="782398"/>
                      <a:pt x="158859" y="773282"/>
                      <a:pt x="50956" y="766957"/>
                    </a:cubicBezTo>
                    <a:cubicBezTo>
                      <a:pt x="-56843" y="452298"/>
                      <a:pt x="24697" y="88105"/>
                      <a:pt x="126300" y="7165"/>
                    </a:cubicBezTo>
                    <a:cubicBezTo>
                      <a:pt x="181313" y="-36654"/>
                      <a:pt x="5219" y="123740"/>
                      <a:pt x="35326" y="400034"/>
                    </a:cubicBezTo>
                    <a:cubicBezTo>
                      <a:pt x="43181" y="472115"/>
                      <a:pt x="52078" y="546066"/>
                      <a:pt x="74441" y="615142"/>
                    </a:cubicBezTo>
                    <a:cubicBezTo>
                      <a:pt x="83253" y="642344"/>
                      <a:pt x="118232" y="734381"/>
                      <a:pt x="136167" y="7565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15983795" y="1133070"/>
                <a:ext cx="185624" cy="1745173"/>
              </a:xfrm>
              <a:custGeom>
                <a:rect b="b" l="l" r="r" t="t"/>
                <a:pathLst>
                  <a:path extrusionOk="0" h="1745173" w="185624">
                    <a:moveTo>
                      <a:pt x="185496" y="1727279"/>
                    </a:moveTo>
                    <a:cubicBezTo>
                      <a:pt x="186258" y="1736413"/>
                      <a:pt x="183733" y="1745608"/>
                      <a:pt x="175421" y="1745157"/>
                    </a:cubicBezTo>
                    <a:cubicBezTo>
                      <a:pt x="159554" y="1707201"/>
                      <a:pt x="146692" y="1668062"/>
                      <a:pt x="134630" y="1628734"/>
                    </a:cubicBezTo>
                    <a:cubicBezTo>
                      <a:pt x="39808" y="1319438"/>
                      <a:pt x="-5319" y="995084"/>
                      <a:pt x="499" y="671687"/>
                    </a:cubicBezTo>
                    <a:cubicBezTo>
                      <a:pt x="4493" y="449730"/>
                      <a:pt x="30386" y="232848"/>
                      <a:pt x="111719" y="24943"/>
                    </a:cubicBezTo>
                    <a:cubicBezTo>
                      <a:pt x="116658" y="12311"/>
                      <a:pt x="126373" y="-2801"/>
                      <a:pt x="139551" y="447"/>
                    </a:cubicBezTo>
                    <a:cubicBezTo>
                      <a:pt x="118146" y="52400"/>
                      <a:pt x="99321" y="105438"/>
                      <a:pt x="84081" y="159519"/>
                    </a:cubicBezTo>
                    <a:cubicBezTo>
                      <a:pt x="39906" y="316281"/>
                      <a:pt x="23806" y="482062"/>
                      <a:pt x="24044" y="644273"/>
                    </a:cubicBezTo>
                    <a:cubicBezTo>
                      <a:pt x="24282" y="809176"/>
                      <a:pt x="20245" y="970113"/>
                      <a:pt x="40717" y="1134517"/>
                    </a:cubicBezTo>
                    <a:cubicBezTo>
                      <a:pt x="65738" y="1335488"/>
                      <a:pt x="115158" y="1527959"/>
                      <a:pt x="183514" y="1717876"/>
                    </a:cubicBezTo>
                    <a:cubicBezTo>
                      <a:pt x="184520" y="1720698"/>
                      <a:pt x="185221" y="1723982"/>
                      <a:pt x="185496" y="1727279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16264527" y="3008222"/>
                <a:ext cx="79815" cy="88714"/>
              </a:xfrm>
              <a:custGeom>
                <a:rect b="b" l="l" r="r" t="t"/>
                <a:pathLst>
                  <a:path extrusionOk="0" h="88714" w="79815">
                    <a:moveTo>
                      <a:pt x="79816" y="88715"/>
                    </a:moveTo>
                    <a:cubicBezTo>
                      <a:pt x="-36582" y="6202"/>
                      <a:pt x="7033" y="-5297"/>
                      <a:pt x="12497" y="1741"/>
                    </a:cubicBezTo>
                    <a:cubicBezTo>
                      <a:pt x="34957" y="30649"/>
                      <a:pt x="55349" y="61483"/>
                      <a:pt x="79816" y="887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16438744" y="2803927"/>
                <a:ext cx="314984" cy="356407"/>
              </a:xfrm>
              <a:custGeom>
                <a:rect b="b" l="l" r="r" t="t"/>
                <a:pathLst>
                  <a:path extrusionOk="0" h="356407" w="314984">
                    <a:moveTo>
                      <a:pt x="314750" y="1"/>
                    </a:moveTo>
                    <a:cubicBezTo>
                      <a:pt x="320525" y="-858"/>
                      <a:pt x="219641" y="427793"/>
                      <a:pt x="0" y="346042"/>
                    </a:cubicBezTo>
                    <a:cubicBezTo>
                      <a:pt x="214415" y="393529"/>
                      <a:pt x="302291" y="1854"/>
                      <a:pt x="3147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16144141" y="1177359"/>
                <a:ext cx="641042" cy="1821157"/>
              </a:xfrm>
              <a:custGeom>
                <a:rect b="b" l="l" r="r" t="t"/>
                <a:pathLst>
                  <a:path extrusionOk="0" h="1821157" w="641042">
                    <a:moveTo>
                      <a:pt x="65874" y="1355144"/>
                    </a:moveTo>
                    <a:cubicBezTo>
                      <a:pt x="-48" y="1067895"/>
                      <a:pt x="-15293" y="756758"/>
                      <a:pt x="14771" y="508690"/>
                    </a:cubicBezTo>
                    <a:cubicBezTo>
                      <a:pt x="18674" y="508933"/>
                      <a:pt x="22516" y="509177"/>
                      <a:pt x="26297" y="509421"/>
                    </a:cubicBezTo>
                    <a:cubicBezTo>
                      <a:pt x="7392" y="506740"/>
                      <a:pt x="15503" y="502170"/>
                      <a:pt x="17759" y="485290"/>
                    </a:cubicBezTo>
                    <a:cubicBezTo>
                      <a:pt x="110758" y="-216077"/>
                      <a:pt x="503547" y="-164952"/>
                      <a:pt x="613316" y="689181"/>
                    </a:cubicBezTo>
                    <a:cubicBezTo>
                      <a:pt x="764431" y="1864992"/>
                      <a:pt x="257476" y="2189473"/>
                      <a:pt x="65874" y="1355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16144159" y="1686018"/>
                <a:ext cx="419336" cy="846503"/>
              </a:xfrm>
              <a:custGeom>
                <a:rect b="b" l="l" r="r" t="t"/>
                <a:pathLst>
                  <a:path extrusionOk="0" h="846503" w="419336">
                    <a:moveTo>
                      <a:pt x="419336" y="725870"/>
                    </a:moveTo>
                    <a:cubicBezTo>
                      <a:pt x="401932" y="772156"/>
                      <a:pt x="411793" y="776732"/>
                      <a:pt x="65850" y="846504"/>
                    </a:cubicBezTo>
                    <a:cubicBezTo>
                      <a:pt x="-66" y="559223"/>
                      <a:pt x="-15287" y="248068"/>
                      <a:pt x="14777" y="0"/>
                    </a:cubicBezTo>
                    <a:cubicBezTo>
                      <a:pt x="332405" y="21065"/>
                      <a:pt x="279290" y="19518"/>
                      <a:pt x="268544" y="32326"/>
                    </a:cubicBezTo>
                    <a:cubicBezTo>
                      <a:pt x="204769" y="108362"/>
                      <a:pt x="250683" y="696986"/>
                      <a:pt x="358354" y="741225"/>
                    </a:cubicBezTo>
                    <a:cubicBezTo>
                      <a:pt x="385070" y="752200"/>
                      <a:pt x="405377" y="742822"/>
                      <a:pt x="419336" y="725870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16383763" y="1696815"/>
                <a:ext cx="215189" cy="736202"/>
              </a:xfrm>
              <a:custGeom>
                <a:rect b="b" l="l" r="r" t="t"/>
                <a:pathLst>
                  <a:path extrusionOk="0" h="736202" w="215189">
                    <a:moveTo>
                      <a:pt x="215108" y="529268"/>
                    </a:moveTo>
                    <a:cubicBezTo>
                      <a:pt x="218431" y="768385"/>
                      <a:pt x="119389" y="778123"/>
                      <a:pt x="70512" y="670395"/>
                    </a:cubicBezTo>
                    <a:cubicBezTo>
                      <a:pt x="20939" y="561138"/>
                      <a:pt x="-44008" y="61022"/>
                      <a:pt x="41881" y="10890"/>
                    </a:cubicBezTo>
                    <a:cubicBezTo>
                      <a:pt x="187507" y="-74121"/>
                      <a:pt x="212772" y="361269"/>
                      <a:pt x="215108" y="529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14555536" y="1767641"/>
                <a:ext cx="152752" cy="792291"/>
              </a:xfrm>
              <a:custGeom>
                <a:rect b="b" l="l" r="r" t="t"/>
                <a:pathLst>
                  <a:path extrusionOk="0" h="792291" w="152752">
                    <a:moveTo>
                      <a:pt x="150774" y="50"/>
                    </a:moveTo>
                    <a:cubicBezTo>
                      <a:pt x="158190" y="6625"/>
                      <a:pt x="143054" y="15363"/>
                      <a:pt x="133455" y="29756"/>
                    </a:cubicBezTo>
                    <a:cubicBezTo>
                      <a:pt x="63191" y="62368"/>
                      <a:pt x="-15330" y="271274"/>
                      <a:pt x="10014" y="470941"/>
                    </a:cubicBezTo>
                    <a:cubicBezTo>
                      <a:pt x="37902" y="690644"/>
                      <a:pt x="119472" y="760750"/>
                      <a:pt x="119472" y="771286"/>
                    </a:cubicBezTo>
                    <a:cubicBezTo>
                      <a:pt x="120692" y="781054"/>
                      <a:pt x="114703" y="792741"/>
                      <a:pt x="104300" y="792278"/>
                    </a:cubicBezTo>
                    <a:cubicBezTo>
                      <a:pt x="77083" y="792814"/>
                      <a:pt x="-110463" y="329260"/>
                      <a:pt x="95152" y="54148"/>
                    </a:cubicBezTo>
                    <a:cubicBezTo>
                      <a:pt x="108818" y="32918"/>
                      <a:pt x="147756" y="-1486"/>
                      <a:pt x="150774" y="50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16264463" y="2803926"/>
                <a:ext cx="489468" cy="371428"/>
              </a:xfrm>
              <a:custGeom>
                <a:rect b="b" l="l" r="r" t="t"/>
                <a:pathLst>
                  <a:path extrusionOk="0" h="371428" w="489468">
                    <a:moveTo>
                      <a:pt x="18537" y="243080"/>
                    </a:moveTo>
                    <a:cubicBezTo>
                      <a:pt x="3761" y="224215"/>
                      <a:pt x="-4777" y="214148"/>
                      <a:pt x="2840" y="206470"/>
                    </a:cubicBezTo>
                    <a:cubicBezTo>
                      <a:pt x="16012" y="193192"/>
                      <a:pt x="24519" y="236097"/>
                      <a:pt x="84002" y="297539"/>
                    </a:cubicBezTo>
                    <a:cubicBezTo>
                      <a:pt x="122525" y="337335"/>
                      <a:pt x="196186" y="367194"/>
                      <a:pt x="268724" y="337707"/>
                    </a:cubicBezTo>
                    <a:cubicBezTo>
                      <a:pt x="405057" y="282286"/>
                      <a:pt x="485963" y="460"/>
                      <a:pt x="489037" y="3"/>
                    </a:cubicBezTo>
                    <a:cubicBezTo>
                      <a:pt x="499282" y="-1527"/>
                      <a:pt x="327073" y="636949"/>
                      <a:pt x="18537" y="243080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14555536" y="1767641"/>
                <a:ext cx="151125" cy="792289"/>
              </a:xfrm>
              <a:custGeom>
                <a:rect b="b" l="l" r="r" t="t"/>
                <a:pathLst>
                  <a:path extrusionOk="0" h="792289" w="151125">
                    <a:moveTo>
                      <a:pt x="150774" y="50"/>
                    </a:moveTo>
                    <a:cubicBezTo>
                      <a:pt x="159538" y="7819"/>
                      <a:pt x="836" y="160657"/>
                      <a:pt x="30194" y="430023"/>
                    </a:cubicBezTo>
                    <a:cubicBezTo>
                      <a:pt x="58002" y="685196"/>
                      <a:pt x="100677" y="702502"/>
                      <a:pt x="118832" y="768001"/>
                    </a:cubicBezTo>
                    <a:cubicBezTo>
                      <a:pt x="122521" y="781310"/>
                      <a:pt x="114008" y="792711"/>
                      <a:pt x="104300" y="792278"/>
                    </a:cubicBezTo>
                    <a:cubicBezTo>
                      <a:pt x="77083" y="792814"/>
                      <a:pt x="-110463" y="329260"/>
                      <a:pt x="95152" y="54148"/>
                    </a:cubicBezTo>
                    <a:cubicBezTo>
                      <a:pt x="108818" y="32918"/>
                      <a:pt x="147756" y="-1486"/>
                      <a:pt x="150774" y="50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14112041" y="3187565"/>
                <a:ext cx="168283" cy="28968"/>
              </a:xfrm>
              <a:custGeom>
                <a:rect b="b" l="l" r="r" t="t"/>
                <a:pathLst>
                  <a:path extrusionOk="0" h="28968" w="168283">
                    <a:moveTo>
                      <a:pt x="168252" y="16021"/>
                    </a:moveTo>
                    <a:cubicBezTo>
                      <a:pt x="168935" y="31743"/>
                      <a:pt x="159416" y="29372"/>
                      <a:pt x="48263" y="27898"/>
                    </a:cubicBezTo>
                    <a:cubicBezTo>
                      <a:pt x="33657" y="25997"/>
                      <a:pt x="-212" y="33851"/>
                      <a:pt x="1" y="11665"/>
                    </a:cubicBezTo>
                    <a:cubicBezTo>
                      <a:pt x="1952" y="-10808"/>
                      <a:pt x="21345" y="6381"/>
                      <a:pt x="156123" y="4876"/>
                    </a:cubicBezTo>
                    <a:cubicBezTo>
                      <a:pt x="162465" y="4809"/>
                      <a:pt x="167972" y="9526"/>
                      <a:pt x="168252" y="160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14295828" y="2638093"/>
                <a:ext cx="130273" cy="534255"/>
              </a:xfrm>
              <a:custGeom>
                <a:rect b="b" l="l" r="r" t="t"/>
                <a:pathLst>
                  <a:path extrusionOk="0" h="534255" w="130273">
                    <a:moveTo>
                      <a:pt x="130103" y="8622"/>
                    </a:moveTo>
                    <a:cubicBezTo>
                      <a:pt x="130841" y="19609"/>
                      <a:pt x="128993" y="30748"/>
                      <a:pt x="128194" y="41735"/>
                    </a:cubicBezTo>
                    <a:cubicBezTo>
                      <a:pt x="121041" y="140140"/>
                      <a:pt x="105283" y="128233"/>
                      <a:pt x="43398" y="191453"/>
                    </a:cubicBezTo>
                    <a:cubicBezTo>
                      <a:pt x="11498" y="242085"/>
                      <a:pt x="42086" y="530474"/>
                      <a:pt x="15638" y="534240"/>
                    </a:cubicBezTo>
                    <a:cubicBezTo>
                      <a:pt x="-12212" y="535599"/>
                      <a:pt x="5698" y="451045"/>
                      <a:pt x="5351" y="292807"/>
                    </a:cubicBezTo>
                    <a:cubicBezTo>
                      <a:pt x="5058" y="159273"/>
                      <a:pt x="27725" y="201209"/>
                      <a:pt x="94135" y="114473"/>
                    </a:cubicBezTo>
                    <a:cubicBezTo>
                      <a:pt x="104460" y="98246"/>
                      <a:pt x="110411" y="30468"/>
                      <a:pt x="112021" y="11237"/>
                    </a:cubicBezTo>
                    <a:cubicBezTo>
                      <a:pt x="109265" y="-1523"/>
                      <a:pt x="129200" y="-4771"/>
                      <a:pt x="130103" y="86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14357006" y="3119085"/>
                <a:ext cx="84470" cy="61736"/>
              </a:xfrm>
              <a:custGeom>
                <a:rect b="b" l="l" r="r" t="t"/>
                <a:pathLst>
                  <a:path extrusionOk="0" h="61736" w="84470">
                    <a:moveTo>
                      <a:pt x="77620" y="545"/>
                    </a:moveTo>
                    <a:cubicBezTo>
                      <a:pt x="100050" y="14109"/>
                      <a:pt x="64308" y="28886"/>
                      <a:pt x="15302" y="60054"/>
                    </a:cubicBezTo>
                    <a:cubicBezTo>
                      <a:pt x="4289" y="67056"/>
                      <a:pt x="-6414" y="50384"/>
                      <a:pt x="4679" y="43297"/>
                    </a:cubicBezTo>
                    <a:cubicBezTo>
                      <a:pt x="55911" y="10575"/>
                      <a:pt x="54087" y="13341"/>
                      <a:pt x="65521" y="5182"/>
                    </a:cubicBezTo>
                    <a:cubicBezTo>
                      <a:pt x="67808" y="1136"/>
                      <a:pt x="73022" y="-1101"/>
                      <a:pt x="77620" y="5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14295834" y="2638094"/>
                <a:ext cx="130260" cy="534252"/>
              </a:xfrm>
              <a:custGeom>
                <a:rect b="b" l="l" r="r" t="t"/>
                <a:pathLst>
                  <a:path extrusionOk="0" h="534252" w="130260">
                    <a:moveTo>
                      <a:pt x="5343" y="292806"/>
                    </a:moveTo>
                    <a:cubicBezTo>
                      <a:pt x="5045" y="159272"/>
                      <a:pt x="27712" y="201214"/>
                      <a:pt x="94128" y="114472"/>
                    </a:cubicBezTo>
                    <a:cubicBezTo>
                      <a:pt x="104489" y="98208"/>
                      <a:pt x="110411" y="30283"/>
                      <a:pt x="112014" y="11235"/>
                    </a:cubicBezTo>
                    <a:cubicBezTo>
                      <a:pt x="109246" y="-1513"/>
                      <a:pt x="129193" y="-4779"/>
                      <a:pt x="130090" y="8621"/>
                    </a:cubicBezTo>
                    <a:cubicBezTo>
                      <a:pt x="130828" y="19608"/>
                      <a:pt x="128980" y="30747"/>
                      <a:pt x="128181" y="41733"/>
                    </a:cubicBezTo>
                    <a:cubicBezTo>
                      <a:pt x="121021" y="140126"/>
                      <a:pt x="105270" y="128243"/>
                      <a:pt x="43384" y="191452"/>
                    </a:cubicBezTo>
                    <a:cubicBezTo>
                      <a:pt x="20796" y="227288"/>
                      <a:pt x="25919" y="496952"/>
                      <a:pt x="25943" y="497561"/>
                    </a:cubicBezTo>
                    <a:cubicBezTo>
                      <a:pt x="24498" y="509675"/>
                      <a:pt x="32993" y="531758"/>
                      <a:pt x="15631" y="534238"/>
                    </a:cubicBezTo>
                    <a:cubicBezTo>
                      <a:pt x="-12207" y="535536"/>
                      <a:pt x="5697" y="451567"/>
                      <a:pt x="5343" y="292806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14356916" y="3119092"/>
                <a:ext cx="84563" cy="61554"/>
              </a:xfrm>
              <a:custGeom>
                <a:rect b="b" l="l" r="r" t="t"/>
                <a:pathLst>
                  <a:path extrusionOk="0" h="61554" w="84563">
                    <a:moveTo>
                      <a:pt x="1696" y="56970"/>
                    </a:moveTo>
                    <a:cubicBezTo>
                      <a:pt x="-8092" y="41565"/>
                      <a:pt x="25967" y="33504"/>
                      <a:pt x="65612" y="5175"/>
                    </a:cubicBezTo>
                    <a:cubicBezTo>
                      <a:pt x="67881" y="1147"/>
                      <a:pt x="73107" y="-1096"/>
                      <a:pt x="77711" y="538"/>
                    </a:cubicBezTo>
                    <a:cubicBezTo>
                      <a:pt x="100153" y="14102"/>
                      <a:pt x="64374" y="28799"/>
                      <a:pt x="15393" y="60047"/>
                    </a:cubicBezTo>
                    <a:cubicBezTo>
                      <a:pt x="10874" y="62929"/>
                      <a:pt x="4611" y="61558"/>
                      <a:pt x="1696" y="56970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14112039" y="3187321"/>
                <a:ext cx="168263" cy="28368"/>
              </a:xfrm>
              <a:custGeom>
                <a:rect b="b" l="l" r="r" t="t"/>
                <a:pathLst>
                  <a:path extrusionOk="0" h="28368" w="168263">
                    <a:moveTo>
                      <a:pt x="155654" y="28361"/>
                    </a:moveTo>
                    <a:cubicBezTo>
                      <a:pt x="31560" y="24175"/>
                      <a:pt x="-243" y="36399"/>
                      <a:pt x="1" y="11915"/>
                    </a:cubicBezTo>
                    <a:cubicBezTo>
                      <a:pt x="1825" y="-9065"/>
                      <a:pt x="23669" y="3822"/>
                      <a:pt x="110795" y="4895"/>
                    </a:cubicBezTo>
                    <a:cubicBezTo>
                      <a:pt x="151995" y="5401"/>
                      <a:pt x="167606" y="1257"/>
                      <a:pt x="168253" y="16272"/>
                    </a:cubicBezTo>
                    <a:cubicBezTo>
                      <a:pt x="168557" y="23395"/>
                      <a:pt x="162484" y="28587"/>
                      <a:pt x="155654" y="28361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14460361" y="2598113"/>
                <a:ext cx="131311" cy="122406"/>
              </a:xfrm>
              <a:custGeom>
                <a:rect b="b" l="l" r="r" t="t"/>
                <a:pathLst>
                  <a:path extrusionOk="0" h="122406" w="131311">
                    <a:moveTo>
                      <a:pt x="131180" y="39486"/>
                    </a:moveTo>
                    <a:cubicBezTo>
                      <a:pt x="134601" y="71148"/>
                      <a:pt x="70655" y="109282"/>
                      <a:pt x="40328" y="118538"/>
                    </a:cubicBezTo>
                    <a:cubicBezTo>
                      <a:pt x="-4446" y="127916"/>
                      <a:pt x="6684" y="129811"/>
                      <a:pt x="0" y="7855"/>
                    </a:cubicBezTo>
                    <a:cubicBezTo>
                      <a:pt x="41371" y="7117"/>
                      <a:pt x="83046" y="3827"/>
                      <a:pt x="124063" y="0"/>
                    </a:cubicBezTo>
                    <a:cubicBezTo>
                      <a:pt x="126795" y="13113"/>
                      <a:pt x="129741" y="26190"/>
                      <a:pt x="131180" y="39486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14033738" y="2595937"/>
                <a:ext cx="561090" cy="739891"/>
              </a:xfrm>
              <a:custGeom>
                <a:rect b="b" l="l" r="r" t="t"/>
                <a:pathLst>
                  <a:path extrusionOk="0" h="739891" w="561090">
                    <a:moveTo>
                      <a:pt x="233955" y="619744"/>
                    </a:moveTo>
                    <a:cubicBezTo>
                      <a:pt x="250463" y="620311"/>
                      <a:pt x="250737" y="596327"/>
                      <a:pt x="234430" y="596510"/>
                    </a:cubicBezTo>
                    <a:cubicBezTo>
                      <a:pt x="96939" y="598045"/>
                      <a:pt x="80291" y="580441"/>
                      <a:pt x="78309" y="603298"/>
                    </a:cubicBezTo>
                    <a:cubicBezTo>
                      <a:pt x="78065" y="627885"/>
                      <a:pt x="110471" y="615509"/>
                      <a:pt x="233955" y="619744"/>
                    </a:cubicBezTo>
                    <a:close/>
                    <a:moveTo>
                      <a:pt x="390290" y="83890"/>
                    </a:moveTo>
                    <a:cubicBezTo>
                      <a:pt x="391089" y="72903"/>
                      <a:pt x="392936" y="61764"/>
                      <a:pt x="392199" y="50777"/>
                    </a:cubicBezTo>
                    <a:cubicBezTo>
                      <a:pt x="391296" y="37378"/>
                      <a:pt x="371361" y="40632"/>
                      <a:pt x="374123" y="53392"/>
                    </a:cubicBezTo>
                    <a:cubicBezTo>
                      <a:pt x="372513" y="72617"/>
                      <a:pt x="366561" y="140401"/>
                      <a:pt x="356237" y="156629"/>
                    </a:cubicBezTo>
                    <a:cubicBezTo>
                      <a:pt x="289821" y="243364"/>
                      <a:pt x="267154" y="201428"/>
                      <a:pt x="267452" y="334962"/>
                    </a:cubicBezTo>
                    <a:cubicBezTo>
                      <a:pt x="267806" y="495040"/>
                      <a:pt x="250024" y="577748"/>
                      <a:pt x="277740" y="576395"/>
                    </a:cubicBezTo>
                    <a:cubicBezTo>
                      <a:pt x="295108" y="573921"/>
                      <a:pt x="286601" y="551832"/>
                      <a:pt x="288052" y="539718"/>
                    </a:cubicBezTo>
                    <a:cubicBezTo>
                      <a:pt x="288034" y="539102"/>
                      <a:pt x="283180" y="269024"/>
                      <a:pt x="305493" y="233608"/>
                    </a:cubicBezTo>
                    <a:cubicBezTo>
                      <a:pt x="367379" y="170388"/>
                      <a:pt x="383137" y="182295"/>
                      <a:pt x="390290" y="83890"/>
                    </a:cubicBezTo>
                    <a:close/>
                    <a:moveTo>
                      <a:pt x="400889" y="523692"/>
                    </a:moveTo>
                    <a:cubicBezTo>
                      <a:pt x="396291" y="522047"/>
                      <a:pt x="391076" y="524283"/>
                      <a:pt x="388790" y="528329"/>
                    </a:cubicBezTo>
                    <a:cubicBezTo>
                      <a:pt x="376916" y="536799"/>
                      <a:pt x="381929" y="531967"/>
                      <a:pt x="327947" y="566444"/>
                    </a:cubicBezTo>
                    <a:cubicBezTo>
                      <a:pt x="316861" y="573525"/>
                      <a:pt x="327557" y="590203"/>
                      <a:pt x="338570" y="583201"/>
                    </a:cubicBezTo>
                    <a:cubicBezTo>
                      <a:pt x="388424" y="551497"/>
                      <a:pt x="423007" y="537067"/>
                      <a:pt x="400889" y="523692"/>
                    </a:cubicBezTo>
                    <a:close/>
                    <a:moveTo>
                      <a:pt x="561090" y="1146"/>
                    </a:moveTo>
                    <a:cubicBezTo>
                      <a:pt x="561090" y="68406"/>
                      <a:pt x="551388" y="115119"/>
                      <a:pt x="500156" y="161266"/>
                    </a:cubicBezTo>
                    <a:cubicBezTo>
                      <a:pt x="455755" y="206882"/>
                      <a:pt x="447845" y="192678"/>
                      <a:pt x="434460" y="331075"/>
                    </a:cubicBezTo>
                    <a:cubicBezTo>
                      <a:pt x="417006" y="511474"/>
                      <a:pt x="427550" y="487868"/>
                      <a:pt x="470025" y="540876"/>
                    </a:cubicBezTo>
                    <a:cubicBezTo>
                      <a:pt x="500742" y="579204"/>
                      <a:pt x="456328" y="612389"/>
                      <a:pt x="382886" y="699357"/>
                    </a:cubicBezTo>
                    <a:cubicBezTo>
                      <a:pt x="343876" y="751225"/>
                      <a:pt x="286308" y="744431"/>
                      <a:pt x="90981" y="727588"/>
                    </a:cubicBezTo>
                    <a:cubicBezTo>
                      <a:pt x="52684" y="724285"/>
                      <a:pt x="7538" y="725144"/>
                      <a:pt x="1531" y="676506"/>
                    </a:cubicBezTo>
                    <a:cubicBezTo>
                      <a:pt x="-8701" y="593627"/>
                      <a:pt x="35944" y="749695"/>
                      <a:pt x="29285" y="0"/>
                    </a:cubicBezTo>
                    <a:cubicBezTo>
                      <a:pt x="100165" y="4991"/>
                      <a:pt x="361939" y="10658"/>
                      <a:pt x="424007" y="10042"/>
                    </a:cubicBezTo>
                    <a:cubicBezTo>
                      <a:pt x="432874" y="9957"/>
                      <a:pt x="419866" y="74804"/>
                      <a:pt x="436417" y="122109"/>
                    </a:cubicBezTo>
                    <a:cubicBezTo>
                      <a:pt x="452913" y="133961"/>
                      <a:pt x="507450" y="106473"/>
                      <a:pt x="539203" y="76742"/>
                    </a:cubicBezTo>
                    <a:cubicBezTo>
                      <a:pt x="566274" y="56451"/>
                      <a:pt x="558059" y="37481"/>
                      <a:pt x="550686" y="2169"/>
                    </a:cubicBezTo>
                    <a:cubicBezTo>
                      <a:pt x="554132" y="1816"/>
                      <a:pt x="557614" y="1481"/>
                      <a:pt x="561090" y="11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14577327" y="2484060"/>
                <a:ext cx="121" cy="426"/>
              </a:xfrm>
              <a:custGeom>
                <a:rect b="b" l="l" r="r" t="t"/>
                <a:pathLst>
                  <a:path extrusionOk="0" h="426" w="121">
                    <a:moveTo>
                      <a:pt x="0" y="0"/>
                    </a:moveTo>
                    <a:cubicBezTo>
                      <a:pt x="61" y="183"/>
                      <a:pt x="61" y="305"/>
                      <a:pt x="61" y="366"/>
                    </a:cubicBezTo>
                    <a:lnTo>
                      <a:pt x="122" y="427"/>
                    </a:lnTo>
                    <a:cubicBezTo>
                      <a:pt x="61" y="244"/>
                      <a:pt x="61" y="122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61" y="183"/>
                      <a:pt x="61" y="305"/>
                      <a:pt x="61" y="366"/>
                    </a:cubicBezTo>
                    <a:lnTo>
                      <a:pt x="122" y="427"/>
                    </a:lnTo>
                    <a:cubicBezTo>
                      <a:pt x="61" y="244"/>
                      <a:pt x="61" y="122"/>
                      <a:pt x="0" y="0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13752655" y="1739357"/>
                <a:ext cx="985250" cy="884135"/>
              </a:xfrm>
              <a:custGeom>
                <a:rect b="b" l="l" r="r" t="t"/>
                <a:pathLst>
                  <a:path extrusionOk="0" h="884135" w="985250">
                    <a:moveTo>
                      <a:pt x="914864" y="742"/>
                    </a:moveTo>
                    <a:cubicBezTo>
                      <a:pt x="586717" y="26457"/>
                      <a:pt x="407062" y="12564"/>
                      <a:pt x="237896" y="54731"/>
                    </a:cubicBezTo>
                    <a:cubicBezTo>
                      <a:pt x="58485" y="99519"/>
                      <a:pt x="3844" y="361846"/>
                      <a:pt x="185" y="521558"/>
                    </a:cubicBezTo>
                    <a:cubicBezTo>
                      <a:pt x="-3169" y="670911"/>
                      <a:pt x="37812" y="855789"/>
                      <a:pt x="217528" y="863101"/>
                    </a:cubicBezTo>
                    <a:cubicBezTo>
                      <a:pt x="531832" y="903806"/>
                      <a:pt x="842173" y="872790"/>
                      <a:pt x="842173" y="873399"/>
                    </a:cubicBezTo>
                    <a:cubicBezTo>
                      <a:pt x="873762" y="873460"/>
                      <a:pt x="942185" y="877969"/>
                      <a:pt x="946636" y="852559"/>
                    </a:cubicBezTo>
                    <a:cubicBezTo>
                      <a:pt x="956211" y="834888"/>
                      <a:pt x="922365" y="798936"/>
                      <a:pt x="922365" y="799545"/>
                    </a:cubicBezTo>
                    <a:cubicBezTo>
                      <a:pt x="923585" y="809356"/>
                      <a:pt x="917548" y="820995"/>
                      <a:pt x="907181" y="820568"/>
                    </a:cubicBezTo>
                    <a:cubicBezTo>
                      <a:pt x="879738" y="821117"/>
                      <a:pt x="692827" y="356971"/>
                      <a:pt x="898033" y="82457"/>
                    </a:cubicBezTo>
                    <a:cubicBezTo>
                      <a:pt x="919438" y="49125"/>
                      <a:pt x="985360" y="-2061"/>
                      <a:pt x="941636" y="51319"/>
                    </a:cubicBezTo>
                    <a:cubicBezTo>
                      <a:pt x="936757" y="57229"/>
                      <a:pt x="926756" y="63810"/>
                      <a:pt x="963224" y="47236"/>
                    </a:cubicBezTo>
                    <a:cubicBezTo>
                      <a:pt x="999081" y="30966"/>
                      <a:pt x="996575" y="-5656"/>
                      <a:pt x="914864" y="742"/>
                    </a:cubicBezTo>
                    <a:close/>
                    <a:moveTo>
                      <a:pt x="824793" y="745130"/>
                    </a:moveTo>
                    <a:lnTo>
                      <a:pt x="824732" y="745069"/>
                    </a:lnTo>
                    <a:cubicBezTo>
                      <a:pt x="824732" y="745008"/>
                      <a:pt x="824732" y="744886"/>
                      <a:pt x="824671" y="744703"/>
                    </a:cubicBezTo>
                    <a:cubicBezTo>
                      <a:pt x="824732" y="744825"/>
                      <a:pt x="824732" y="744947"/>
                      <a:pt x="824793" y="7451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1" name="Google Shape;1411;p32"/>
            <p:cNvSpPr/>
            <p:nvPr/>
          </p:nvSpPr>
          <p:spPr>
            <a:xfrm>
              <a:off x="14584108" y="1761060"/>
              <a:ext cx="1224507" cy="1095924"/>
            </a:xfrm>
            <a:custGeom>
              <a:rect b="b" l="l" r="r" t="t"/>
              <a:pathLst>
                <a:path extrusionOk="0" h="1095924" w="1224507">
                  <a:moveTo>
                    <a:pt x="488751" y="723913"/>
                  </a:moveTo>
                  <a:cubicBezTo>
                    <a:pt x="734634" y="871316"/>
                    <a:pt x="1003079" y="999464"/>
                    <a:pt x="1224507" y="1095925"/>
                  </a:cubicBezTo>
                  <a:cubicBezTo>
                    <a:pt x="1195906" y="1088491"/>
                    <a:pt x="1111689" y="1062837"/>
                    <a:pt x="870259" y="982158"/>
                  </a:cubicBezTo>
                  <a:cubicBezTo>
                    <a:pt x="196523" y="757062"/>
                    <a:pt x="108403" y="854255"/>
                    <a:pt x="90657" y="776196"/>
                  </a:cubicBezTo>
                  <a:cubicBezTo>
                    <a:pt x="89559" y="769371"/>
                    <a:pt x="65166" y="716723"/>
                    <a:pt x="62422" y="710569"/>
                  </a:cubicBezTo>
                  <a:cubicBezTo>
                    <a:pt x="-52226" y="455615"/>
                    <a:pt x="8452" y="132596"/>
                    <a:pt x="104866" y="36318"/>
                  </a:cubicBezTo>
                  <a:cubicBezTo>
                    <a:pt x="128344" y="25471"/>
                    <a:pt x="166153" y="14625"/>
                    <a:pt x="219391" y="0"/>
                  </a:cubicBezTo>
                  <a:cubicBezTo>
                    <a:pt x="154384" y="160870"/>
                    <a:pt x="91205" y="485534"/>
                    <a:pt x="488751" y="7239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33"/>
          <p:cNvSpPr/>
          <p:nvPr/>
        </p:nvSpPr>
        <p:spPr>
          <a:xfrm>
            <a:off x="0" y="0"/>
            <a:ext cx="2287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33"/>
          <p:cNvSpPr/>
          <p:nvPr/>
        </p:nvSpPr>
        <p:spPr>
          <a:xfrm>
            <a:off x="4574116" y="0"/>
            <a:ext cx="2287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33"/>
          <p:cNvSpPr/>
          <p:nvPr/>
        </p:nvSpPr>
        <p:spPr>
          <a:xfrm>
            <a:off x="2287058" y="0"/>
            <a:ext cx="22872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33"/>
          <p:cNvSpPr txBox="1"/>
          <p:nvPr/>
        </p:nvSpPr>
        <p:spPr>
          <a:xfrm>
            <a:off x="475915" y="869011"/>
            <a:ext cx="1335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S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1420" name="Google Shape;1420;p33"/>
          <p:cNvSpPr txBox="1"/>
          <p:nvPr/>
        </p:nvSpPr>
        <p:spPr>
          <a:xfrm>
            <a:off x="2762973" y="869011"/>
            <a:ext cx="1335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W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1421" name="Google Shape;1421;p33"/>
          <p:cNvSpPr txBox="1"/>
          <p:nvPr/>
        </p:nvSpPr>
        <p:spPr>
          <a:xfrm>
            <a:off x="5050031" y="869011"/>
            <a:ext cx="1335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O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1422" name="Google Shape;1422;p33"/>
          <p:cNvSpPr txBox="1"/>
          <p:nvPr/>
        </p:nvSpPr>
        <p:spPr>
          <a:xfrm>
            <a:off x="7332857" y="869011"/>
            <a:ext cx="1335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T</a:t>
            </a:r>
            <a:endParaRPr sz="700">
              <a:solidFill>
                <a:schemeClr val="accent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grpSp>
        <p:nvGrpSpPr>
          <p:cNvPr id="1423" name="Google Shape;1423;p33"/>
          <p:cNvGrpSpPr/>
          <p:nvPr/>
        </p:nvGrpSpPr>
        <p:grpSpPr>
          <a:xfrm>
            <a:off x="350830" y="2134105"/>
            <a:ext cx="1585350" cy="1198530"/>
            <a:chOff x="0" y="-38100"/>
            <a:chExt cx="4227600" cy="3196080"/>
          </a:xfrm>
        </p:grpSpPr>
        <p:sp>
          <p:nvSpPr>
            <p:cNvPr id="1424" name="Google Shape;1424;p33"/>
            <p:cNvSpPr txBox="1"/>
            <p:nvPr/>
          </p:nvSpPr>
          <p:spPr>
            <a:xfrm>
              <a:off x="0" y="966180"/>
              <a:ext cx="42276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What are you doing well? What sets you apart? What are your good qualities?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425" name="Google Shape;1425;p33"/>
            <p:cNvSpPr txBox="1"/>
            <p:nvPr/>
          </p:nvSpPr>
          <p:spPr>
            <a:xfrm>
              <a:off x="0" y="-38100"/>
              <a:ext cx="4227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Strengths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426" name="Google Shape;1426;p33"/>
          <p:cNvGrpSpPr/>
          <p:nvPr/>
        </p:nvGrpSpPr>
        <p:grpSpPr>
          <a:xfrm>
            <a:off x="2637888" y="2134105"/>
            <a:ext cx="1585350" cy="1623442"/>
            <a:chOff x="0" y="-38100"/>
            <a:chExt cx="4227600" cy="4329180"/>
          </a:xfrm>
        </p:grpSpPr>
        <p:sp>
          <p:nvSpPr>
            <p:cNvPr id="1427" name="Google Shape;1427;p33"/>
            <p:cNvSpPr txBox="1"/>
            <p:nvPr/>
          </p:nvSpPr>
          <p:spPr>
            <a:xfrm>
              <a:off x="0" y="966180"/>
              <a:ext cx="42276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Where do you need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to improve?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Are resources adequate?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What do others do better than you?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428" name="Google Shape;1428;p33"/>
            <p:cNvSpPr txBox="1"/>
            <p:nvPr/>
          </p:nvSpPr>
          <p:spPr>
            <a:xfrm>
              <a:off x="0" y="-38100"/>
              <a:ext cx="4227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Weaknesses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429" name="Google Shape;1429;p33"/>
          <p:cNvGrpSpPr/>
          <p:nvPr/>
        </p:nvGrpSpPr>
        <p:grpSpPr>
          <a:xfrm>
            <a:off x="4924946" y="2134105"/>
            <a:ext cx="1585350" cy="1198530"/>
            <a:chOff x="0" y="-38100"/>
            <a:chExt cx="4227600" cy="3196080"/>
          </a:xfrm>
        </p:grpSpPr>
        <p:sp>
          <p:nvSpPr>
            <p:cNvPr id="1430" name="Google Shape;1430;p33"/>
            <p:cNvSpPr txBox="1"/>
            <p:nvPr/>
          </p:nvSpPr>
          <p:spPr>
            <a:xfrm>
              <a:off x="0" y="966180"/>
              <a:ext cx="42276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What are your goals? Are demands shifting? How can it be improved?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431" name="Google Shape;1431;p33"/>
            <p:cNvSpPr txBox="1"/>
            <p:nvPr/>
          </p:nvSpPr>
          <p:spPr>
            <a:xfrm>
              <a:off x="0" y="-38100"/>
              <a:ext cx="4227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Opportunities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432" name="Google Shape;1432;p33"/>
          <p:cNvGrpSpPr/>
          <p:nvPr/>
        </p:nvGrpSpPr>
        <p:grpSpPr>
          <a:xfrm>
            <a:off x="7207773" y="2134105"/>
            <a:ext cx="1585350" cy="1410930"/>
            <a:chOff x="0" y="-38100"/>
            <a:chExt cx="4227600" cy="3762480"/>
          </a:xfrm>
        </p:grpSpPr>
        <p:sp>
          <p:nvSpPr>
            <p:cNvPr id="1433" name="Google Shape;1433;p33"/>
            <p:cNvSpPr txBox="1"/>
            <p:nvPr/>
          </p:nvSpPr>
          <p:spPr>
            <a:xfrm>
              <a:off x="0" y="966180"/>
              <a:ext cx="42276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are the blockers you're facing?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are factors outside of your control?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434" name="Google Shape;1434;p33"/>
            <p:cNvSpPr txBox="1"/>
            <p:nvPr/>
          </p:nvSpPr>
          <p:spPr>
            <a:xfrm>
              <a:off x="0" y="-38100"/>
              <a:ext cx="4227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Threats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34"/>
          <p:cNvGrpSpPr/>
          <p:nvPr/>
        </p:nvGrpSpPr>
        <p:grpSpPr>
          <a:xfrm>
            <a:off x="5307771" y="632988"/>
            <a:ext cx="3100457" cy="4087753"/>
            <a:chOff x="0" y="-38100"/>
            <a:chExt cx="8267886" cy="10900676"/>
          </a:xfrm>
        </p:grpSpPr>
        <p:sp>
          <p:nvSpPr>
            <p:cNvPr id="1440" name="Google Shape;1440;p34"/>
            <p:cNvSpPr txBox="1"/>
            <p:nvPr/>
          </p:nvSpPr>
          <p:spPr>
            <a:xfrm>
              <a:off x="880390" y="9778976"/>
              <a:ext cx="10554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7D4E47"/>
                  </a:solidFill>
                  <a:latin typeface="Nunito"/>
                  <a:ea typeface="Nunito"/>
                  <a:cs typeface="Nunito"/>
                  <a:sym typeface="Nunito"/>
                </a:rPr>
                <a:t>Item 1</a:t>
              </a:r>
              <a:endParaRPr sz="700"/>
            </a:p>
          </p:txBody>
        </p:sp>
        <p:sp>
          <p:nvSpPr>
            <p:cNvPr id="1441" name="Google Shape;1441;p34"/>
            <p:cNvSpPr txBox="1"/>
            <p:nvPr/>
          </p:nvSpPr>
          <p:spPr>
            <a:xfrm>
              <a:off x="2425741" y="9778976"/>
              <a:ext cx="10554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7D4E47"/>
                  </a:solidFill>
                  <a:latin typeface="Nunito"/>
                  <a:ea typeface="Nunito"/>
                  <a:cs typeface="Nunito"/>
                  <a:sym typeface="Nunito"/>
                </a:rPr>
                <a:t>Item 2</a:t>
              </a:r>
              <a:endParaRPr sz="700"/>
            </a:p>
          </p:txBody>
        </p:sp>
        <p:sp>
          <p:nvSpPr>
            <p:cNvPr id="1442" name="Google Shape;1442;p34"/>
            <p:cNvSpPr txBox="1"/>
            <p:nvPr/>
          </p:nvSpPr>
          <p:spPr>
            <a:xfrm>
              <a:off x="3971092" y="9778976"/>
              <a:ext cx="10554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7D4E47"/>
                  </a:solidFill>
                  <a:latin typeface="Nunito"/>
                  <a:ea typeface="Nunito"/>
                  <a:cs typeface="Nunito"/>
                  <a:sym typeface="Nunito"/>
                </a:rPr>
                <a:t>Item 3</a:t>
              </a:r>
              <a:endParaRPr sz="700"/>
            </a:p>
          </p:txBody>
        </p:sp>
        <p:sp>
          <p:nvSpPr>
            <p:cNvPr id="1443" name="Google Shape;1443;p34"/>
            <p:cNvSpPr txBox="1"/>
            <p:nvPr/>
          </p:nvSpPr>
          <p:spPr>
            <a:xfrm>
              <a:off x="5516443" y="9778976"/>
              <a:ext cx="10554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7D4E47"/>
                  </a:solidFill>
                  <a:latin typeface="Nunito"/>
                  <a:ea typeface="Nunito"/>
                  <a:cs typeface="Nunito"/>
                  <a:sym typeface="Nunito"/>
                </a:rPr>
                <a:t>Item 4</a:t>
              </a:r>
              <a:endParaRPr sz="700"/>
            </a:p>
          </p:txBody>
        </p:sp>
        <p:sp>
          <p:nvSpPr>
            <p:cNvPr id="1444" name="Google Shape;1444;p34"/>
            <p:cNvSpPr txBox="1"/>
            <p:nvPr/>
          </p:nvSpPr>
          <p:spPr>
            <a:xfrm>
              <a:off x="7061793" y="9778976"/>
              <a:ext cx="10554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7D4E47"/>
                  </a:solidFill>
                  <a:latin typeface="Nunito"/>
                  <a:ea typeface="Nunito"/>
                  <a:cs typeface="Nunito"/>
                  <a:sym typeface="Nunito"/>
                </a:rPr>
                <a:t>Item 5</a:t>
              </a:r>
              <a:endParaRPr sz="700"/>
            </a:p>
          </p:txBody>
        </p:sp>
        <p:grpSp>
          <p:nvGrpSpPr>
            <p:cNvPr id="1445" name="Google Shape;1445;p34"/>
            <p:cNvGrpSpPr/>
            <p:nvPr/>
          </p:nvGrpSpPr>
          <p:grpSpPr>
            <a:xfrm>
              <a:off x="729588" y="217044"/>
              <a:ext cx="7538297" cy="9420115"/>
              <a:chOff x="0" y="-6350"/>
              <a:chExt cx="7538297" cy="9420115"/>
            </a:xfrm>
          </p:grpSpPr>
          <p:sp>
            <p:nvSpPr>
              <p:cNvPr id="1446" name="Google Shape;1446;p34"/>
              <p:cNvSpPr/>
              <p:nvPr/>
            </p:nvSpPr>
            <p:spPr>
              <a:xfrm>
                <a:off x="0" y="-6350"/>
                <a:ext cx="7538297" cy="12700"/>
              </a:xfrm>
              <a:custGeom>
                <a:rect b="b" l="l" r="r" t="t"/>
                <a:pathLst>
                  <a:path extrusionOk="0" h="12700" w="7538297">
                    <a:moveTo>
                      <a:pt x="0" y="0"/>
                    </a:moveTo>
                    <a:lnTo>
                      <a:pt x="7538297" y="0"/>
                    </a:lnTo>
                    <a:lnTo>
                      <a:pt x="753829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</p:sp>
          <p:sp>
            <p:nvSpPr>
              <p:cNvPr id="1447" name="Google Shape;1447;p34"/>
              <p:cNvSpPr/>
              <p:nvPr/>
            </p:nvSpPr>
            <p:spPr>
              <a:xfrm>
                <a:off x="0" y="1875133"/>
                <a:ext cx="7538297" cy="12700"/>
              </a:xfrm>
              <a:custGeom>
                <a:rect b="b" l="l" r="r" t="t"/>
                <a:pathLst>
                  <a:path extrusionOk="0" h="12700" w="7538297">
                    <a:moveTo>
                      <a:pt x="0" y="0"/>
                    </a:moveTo>
                    <a:lnTo>
                      <a:pt x="7538297" y="0"/>
                    </a:lnTo>
                    <a:lnTo>
                      <a:pt x="753829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</p:sp>
          <p:sp>
            <p:nvSpPr>
              <p:cNvPr id="1448" name="Google Shape;1448;p34"/>
              <p:cNvSpPr/>
              <p:nvPr/>
            </p:nvSpPr>
            <p:spPr>
              <a:xfrm>
                <a:off x="0" y="3756616"/>
                <a:ext cx="7538297" cy="12700"/>
              </a:xfrm>
              <a:custGeom>
                <a:rect b="b" l="l" r="r" t="t"/>
                <a:pathLst>
                  <a:path extrusionOk="0" h="12700" w="7538297">
                    <a:moveTo>
                      <a:pt x="0" y="0"/>
                    </a:moveTo>
                    <a:lnTo>
                      <a:pt x="7538297" y="0"/>
                    </a:lnTo>
                    <a:lnTo>
                      <a:pt x="753829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</p:sp>
          <p:sp>
            <p:nvSpPr>
              <p:cNvPr id="1449" name="Google Shape;1449;p34"/>
              <p:cNvSpPr/>
              <p:nvPr/>
            </p:nvSpPr>
            <p:spPr>
              <a:xfrm>
                <a:off x="0" y="5638099"/>
                <a:ext cx="7538297" cy="12700"/>
              </a:xfrm>
              <a:custGeom>
                <a:rect b="b" l="l" r="r" t="t"/>
                <a:pathLst>
                  <a:path extrusionOk="0" h="12700" w="7538297">
                    <a:moveTo>
                      <a:pt x="0" y="0"/>
                    </a:moveTo>
                    <a:lnTo>
                      <a:pt x="7538297" y="0"/>
                    </a:lnTo>
                    <a:lnTo>
                      <a:pt x="753829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</p:sp>
          <p:sp>
            <p:nvSpPr>
              <p:cNvPr id="1450" name="Google Shape;1450;p34"/>
              <p:cNvSpPr/>
              <p:nvPr/>
            </p:nvSpPr>
            <p:spPr>
              <a:xfrm>
                <a:off x="0" y="7519582"/>
                <a:ext cx="7538297" cy="12700"/>
              </a:xfrm>
              <a:custGeom>
                <a:rect b="b" l="l" r="r" t="t"/>
                <a:pathLst>
                  <a:path extrusionOk="0" h="12700" w="7538297">
                    <a:moveTo>
                      <a:pt x="0" y="0"/>
                    </a:moveTo>
                    <a:lnTo>
                      <a:pt x="7538297" y="0"/>
                    </a:lnTo>
                    <a:lnTo>
                      <a:pt x="753829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</p:sp>
          <p:sp>
            <p:nvSpPr>
              <p:cNvPr id="1451" name="Google Shape;1451;p34"/>
              <p:cNvSpPr/>
              <p:nvPr/>
            </p:nvSpPr>
            <p:spPr>
              <a:xfrm>
                <a:off x="0" y="9401065"/>
                <a:ext cx="7538297" cy="12700"/>
              </a:xfrm>
              <a:custGeom>
                <a:rect b="b" l="l" r="r" t="t"/>
                <a:pathLst>
                  <a:path extrusionOk="0" h="12700" w="7538297">
                    <a:moveTo>
                      <a:pt x="0" y="0"/>
                    </a:moveTo>
                    <a:lnTo>
                      <a:pt x="7538297" y="0"/>
                    </a:lnTo>
                    <a:lnTo>
                      <a:pt x="753829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</p:sp>
        </p:grpSp>
        <p:sp>
          <p:nvSpPr>
            <p:cNvPr id="1452" name="Google Shape;1452;p34"/>
            <p:cNvSpPr txBox="1"/>
            <p:nvPr/>
          </p:nvSpPr>
          <p:spPr>
            <a:xfrm>
              <a:off x="0" y="-38100"/>
              <a:ext cx="543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7D4E47"/>
                  </a:solidFill>
                  <a:latin typeface="Nunito"/>
                  <a:ea typeface="Nunito"/>
                  <a:cs typeface="Nunito"/>
                  <a:sym typeface="Nunito"/>
                </a:rPr>
                <a:t>50 </a:t>
              </a:r>
              <a:endParaRPr sz="700"/>
            </a:p>
          </p:txBody>
        </p:sp>
        <p:sp>
          <p:nvSpPr>
            <p:cNvPr id="1453" name="Google Shape;1453;p34"/>
            <p:cNvSpPr txBox="1"/>
            <p:nvPr/>
          </p:nvSpPr>
          <p:spPr>
            <a:xfrm>
              <a:off x="0" y="1843383"/>
              <a:ext cx="543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7D4E47"/>
                  </a:solidFill>
                  <a:latin typeface="Nunito"/>
                  <a:ea typeface="Nunito"/>
                  <a:cs typeface="Nunito"/>
                  <a:sym typeface="Nunito"/>
                </a:rPr>
                <a:t>40 </a:t>
              </a:r>
              <a:endParaRPr sz="700"/>
            </a:p>
          </p:txBody>
        </p:sp>
        <p:sp>
          <p:nvSpPr>
            <p:cNvPr id="1454" name="Google Shape;1454;p34"/>
            <p:cNvSpPr txBox="1"/>
            <p:nvPr/>
          </p:nvSpPr>
          <p:spPr>
            <a:xfrm>
              <a:off x="0" y="3724866"/>
              <a:ext cx="543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7D4E47"/>
                  </a:solidFill>
                  <a:latin typeface="Nunito"/>
                  <a:ea typeface="Nunito"/>
                  <a:cs typeface="Nunito"/>
                  <a:sym typeface="Nunito"/>
                </a:rPr>
                <a:t>30 </a:t>
              </a:r>
              <a:endParaRPr sz="700"/>
            </a:p>
          </p:txBody>
        </p:sp>
        <p:sp>
          <p:nvSpPr>
            <p:cNvPr id="1455" name="Google Shape;1455;p34"/>
            <p:cNvSpPr txBox="1"/>
            <p:nvPr/>
          </p:nvSpPr>
          <p:spPr>
            <a:xfrm>
              <a:off x="0" y="5606349"/>
              <a:ext cx="543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7D4E47"/>
                  </a:solidFill>
                  <a:latin typeface="Nunito"/>
                  <a:ea typeface="Nunito"/>
                  <a:cs typeface="Nunito"/>
                  <a:sym typeface="Nunito"/>
                </a:rPr>
                <a:t>20 </a:t>
              </a:r>
              <a:endParaRPr sz="700"/>
            </a:p>
          </p:txBody>
        </p:sp>
        <p:sp>
          <p:nvSpPr>
            <p:cNvPr id="1456" name="Google Shape;1456;p34"/>
            <p:cNvSpPr txBox="1"/>
            <p:nvPr/>
          </p:nvSpPr>
          <p:spPr>
            <a:xfrm>
              <a:off x="0" y="7487832"/>
              <a:ext cx="543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7D4E47"/>
                  </a:solidFill>
                  <a:latin typeface="Nunito"/>
                  <a:ea typeface="Nunito"/>
                  <a:cs typeface="Nunito"/>
                  <a:sym typeface="Nunito"/>
                </a:rPr>
                <a:t>10 </a:t>
              </a:r>
              <a:endParaRPr sz="700"/>
            </a:p>
          </p:txBody>
        </p:sp>
        <p:sp>
          <p:nvSpPr>
            <p:cNvPr id="1457" name="Google Shape;1457;p34"/>
            <p:cNvSpPr txBox="1"/>
            <p:nvPr/>
          </p:nvSpPr>
          <p:spPr>
            <a:xfrm>
              <a:off x="223441" y="9369315"/>
              <a:ext cx="319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7D4E47"/>
                  </a:solidFill>
                  <a:latin typeface="Nunito"/>
                  <a:ea typeface="Nunito"/>
                  <a:cs typeface="Nunito"/>
                  <a:sym typeface="Nunito"/>
                </a:rPr>
                <a:t>0 </a:t>
              </a:r>
              <a:endParaRPr sz="700"/>
            </a:p>
          </p:txBody>
        </p:sp>
        <p:grpSp>
          <p:nvGrpSpPr>
            <p:cNvPr id="1458" name="Google Shape;1458;p34"/>
            <p:cNvGrpSpPr/>
            <p:nvPr/>
          </p:nvGrpSpPr>
          <p:grpSpPr>
            <a:xfrm>
              <a:off x="727837" y="217044"/>
              <a:ext cx="7540049" cy="9413765"/>
              <a:chOff x="-1751" y="-6350"/>
              <a:chExt cx="7540049" cy="9413765"/>
            </a:xfrm>
          </p:grpSpPr>
          <p:sp>
            <p:nvSpPr>
              <p:cNvPr id="1459" name="Google Shape;1459;p34"/>
              <p:cNvSpPr/>
              <p:nvPr/>
            </p:nvSpPr>
            <p:spPr>
              <a:xfrm>
                <a:off x="-1751" y="7513181"/>
                <a:ext cx="1360395" cy="1894234"/>
              </a:xfrm>
              <a:custGeom>
                <a:rect b="b" l="l" r="r" t="t"/>
                <a:pathLst>
                  <a:path extrusionOk="0" h="1894234" w="1360395">
                    <a:moveTo>
                      <a:pt x="1751" y="1894234"/>
                    </a:moveTo>
                    <a:lnTo>
                      <a:pt x="1751" y="114953"/>
                    </a:lnTo>
                    <a:cubicBezTo>
                      <a:pt x="0" y="85079"/>
                      <a:pt x="10660" y="55809"/>
                      <a:pt x="31210" y="34056"/>
                    </a:cubicBezTo>
                    <a:cubicBezTo>
                      <a:pt x="51760" y="12304"/>
                      <a:pt x="80378" y="0"/>
                      <a:pt x="110302" y="51"/>
                    </a:cubicBezTo>
                    <a:lnTo>
                      <a:pt x="1250093" y="51"/>
                    </a:lnTo>
                    <a:cubicBezTo>
                      <a:pt x="1280017" y="0"/>
                      <a:pt x="1308636" y="12304"/>
                      <a:pt x="1329186" y="34056"/>
                    </a:cubicBezTo>
                    <a:cubicBezTo>
                      <a:pt x="1349736" y="55809"/>
                      <a:pt x="1360395" y="85079"/>
                      <a:pt x="1358645" y="114953"/>
                    </a:cubicBezTo>
                    <a:lnTo>
                      <a:pt x="1358645" y="189423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34"/>
              <p:cNvSpPr/>
              <p:nvPr/>
            </p:nvSpPr>
            <p:spPr>
              <a:xfrm>
                <a:off x="1545351" y="5638099"/>
                <a:ext cx="1356893" cy="3769316"/>
              </a:xfrm>
              <a:custGeom>
                <a:rect b="b" l="l" r="r" t="t"/>
                <a:pathLst>
                  <a:path extrusionOk="0" h="3769316" w="1356893">
                    <a:moveTo>
                      <a:pt x="0" y="3769316"/>
                    </a:moveTo>
                    <a:lnTo>
                      <a:pt x="0" y="108551"/>
                    </a:lnTo>
                    <a:cubicBezTo>
                      <a:pt x="0" y="48600"/>
                      <a:pt x="48600" y="0"/>
                      <a:pt x="108551" y="0"/>
                    </a:cubicBezTo>
                    <a:lnTo>
                      <a:pt x="1248342" y="0"/>
                    </a:lnTo>
                    <a:cubicBezTo>
                      <a:pt x="1308293" y="0"/>
                      <a:pt x="1356893" y="48600"/>
                      <a:pt x="1356893" y="108551"/>
                    </a:cubicBezTo>
                    <a:lnTo>
                      <a:pt x="1356893" y="376931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34"/>
              <p:cNvSpPr/>
              <p:nvPr/>
            </p:nvSpPr>
            <p:spPr>
              <a:xfrm>
                <a:off x="3090702" y="3756616"/>
                <a:ext cx="1356893" cy="5650799"/>
              </a:xfrm>
              <a:custGeom>
                <a:rect b="b" l="l" r="r" t="t"/>
                <a:pathLst>
                  <a:path extrusionOk="0" h="5650799" w="1356893">
                    <a:moveTo>
                      <a:pt x="0" y="5650799"/>
                    </a:moveTo>
                    <a:lnTo>
                      <a:pt x="0" y="108552"/>
                    </a:lnTo>
                    <a:cubicBezTo>
                      <a:pt x="0" y="79762"/>
                      <a:pt x="11437" y="52152"/>
                      <a:pt x="31794" y="31794"/>
                    </a:cubicBezTo>
                    <a:cubicBezTo>
                      <a:pt x="52151" y="11437"/>
                      <a:pt x="79762" y="0"/>
                      <a:pt x="108551" y="0"/>
                    </a:cubicBezTo>
                    <a:lnTo>
                      <a:pt x="1248342" y="0"/>
                    </a:lnTo>
                    <a:cubicBezTo>
                      <a:pt x="1308293" y="0"/>
                      <a:pt x="1356893" y="48600"/>
                      <a:pt x="1356893" y="108552"/>
                    </a:cubicBezTo>
                    <a:lnTo>
                      <a:pt x="1356893" y="56507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34"/>
              <p:cNvSpPr/>
              <p:nvPr/>
            </p:nvSpPr>
            <p:spPr>
              <a:xfrm>
                <a:off x="4636053" y="1875133"/>
                <a:ext cx="1356894" cy="7532282"/>
              </a:xfrm>
              <a:custGeom>
                <a:rect b="b" l="l" r="r" t="t"/>
                <a:pathLst>
                  <a:path extrusionOk="0" h="7532282" w="1356894">
                    <a:moveTo>
                      <a:pt x="0" y="7532282"/>
                    </a:moveTo>
                    <a:lnTo>
                      <a:pt x="0" y="108552"/>
                    </a:lnTo>
                    <a:cubicBezTo>
                      <a:pt x="0" y="79762"/>
                      <a:pt x="11436" y="52151"/>
                      <a:pt x="31794" y="31794"/>
                    </a:cubicBezTo>
                    <a:cubicBezTo>
                      <a:pt x="52151" y="11437"/>
                      <a:pt x="79761" y="0"/>
                      <a:pt x="108551" y="0"/>
                    </a:cubicBezTo>
                    <a:lnTo>
                      <a:pt x="1248342" y="0"/>
                    </a:lnTo>
                    <a:cubicBezTo>
                      <a:pt x="1277131" y="0"/>
                      <a:pt x="1304742" y="11437"/>
                      <a:pt x="1325099" y="31794"/>
                    </a:cubicBezTo>
                    <a:cubicBezTo>
                      <a:pt x="1345457" y="52151"/>
                      <a:pt x="1356893" y="79762"/>
                      <a:pt x="1356893" y="108552"/>
                    </a:cubicBezTo>
                    <a:lnTo>
                      <a:pt x="1356893" y="75322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34"/>
              <p:cNvSpPr/>
              <p:nvPr/>
            </p:nvSpPr>
            <p:spPr>
              <a:xfrm>
                <a:off x="6181404" y="-6350"/>
                <a:ext cx="1356894" cy="9413765"/>
              </a:xfrm>
              <a:custGeom>
                <a:rect b="b" l="l" r="r" t="t"/>
                <a:pathLst>
                  <a:path extrusionOk="0" h="9413765" w="1356894">
                    <a:moveTo>
                      <a:pt x="0" y="9413765"/>
                    </a:moveTo>
                    <a:lnTo>
                      <a:pt x="0" y="108551"/>
                    </a:lnTo>
                    <a:cubicBezTo>
                      <a:pt x="0" y="79762"/>
                      <a:pt x="11436" y="52151"/>
                      <a:pt x="31794" y="31794"/>
                    </a:cubicBezTo>
                    <a:cubicBezTo>
                      <a:pt x="52151" y="11437"/>
                      <a:pt x="79761" y="0"/>
                      <a:pt x="108551" y="0"/>
                    </a:cubicBezTo>
                    <a:lnTo>
                      <a:pt x="1248342" y="0"/>
                    </a:lnTo>
                    <a:cubicBezTo>
                      <a:pt x="1277131" y="0"/>
                      <a:pt x="1304742" y="11437"/>
                      <a:pt x="1325099" y="31794"/>
                    </a:cubicBezTo>
                    <a:cubicBezTo>
                      <a:pt x="1345457" y="52151"/>
                      <a:pt x="1356893" y="79762"/>
                      <a:pt x="1356893" y="108551"/>
                    </a:cubicBezTo>
                    <a:lnTo>
                      <a:pt x="1356893" y="941376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34"/>
              <p:cNvSpPr/>
              <p:nvPr/>
            </p:nvSpPr>
            <p:spPr>
              <a:xfrm>
                <a:off x="0" y="8460324"/>
                <a:ext cx="1356894" cy="947091"/>
              </a:xfrm>
              <a:custGeom>
                <a:rect b="b" l="l" r="r" t="t"/>
                <a:pathLst>
                  <a:path extrusionOk="0" h="947091" w="1356894">
                    <a:moveTo>
                      <a:pt x="0" y="0"/>
                    </a:moveTo>
                    <a:lnTo>
                      <a:pt x="1356894" y="0"/>
                    </a:lnTo>
                    <a:lnTo>
                      <a:pt x="1356894" y="947091"/>
                    </a:lnTo>
                    <a:lnTo>
                      <a:pt x="0" y="94709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465" name="Google Shape;1465;p34"/>
              <p:cNvSpPr/>
              <p:nvPr/>
            </p:nvSpPr>
            <p:spPr>
              <a:xfrm>
                <a:off x="1546218" y="6345629"/>
                <a:ext cx="1356893" cy="3015453"/>
              </a:xfrm>
              <a:custGeom>
                <a:rect b="b" l="l" r="r" t="t"/>
                <a:pathLst>
                  <a:path extrusionOk="0" h="3015453" w="1356893">
                    <a:moveTo>
                      <a:pt x="0" y="0"/>
                    </a:moveTo>
                    <a:lnTo>
                      <a:pt x="1356893" y="0"/>
                    </a:lnTo>
                    <a:lnTo>
                      <a:pt x="1356893" y="3015453"/>
                    </a:lnTo>
                    <a:lnTo>
                      <a:pt x="0" y="301545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466" name="Google Shape;1466;p34"/>
              <p:cNvSpPr/>
              <p:nvPr/>
            </p:nvSpPr>
            <p:spPr>
              <a:xfrm>
                <a:off x="3090702" y="4698416"/>
                <a:ext cx="1356893" cy="4708999"/>
              </a:xfrm>
              <a:custGeom>
                <a:rect b="b" l="l" r="r" t="t"/>
                <a:pathLst>
                  <a:path extrusionOk="0" h="4708999" w="1356893">
                    <a:moveTo>
                      <a:pt x="0" y="0"/>
                    </a:moveTo>
                    <a:lnTo>
                      <a:pt x="1356893" y="0"/>
                    </a:lnTo>
                    <a:lnTo>
                      <a:pt x="1356893" y="4708999"/>
                    </a:lnTo>
                    <a:lnTo>
                      <a:pt x="0" y="47089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467" name="Google Shape;1467;p34"/>
              <p:cNvSpPr/>
              <p:nvPr/>
            </p:nvSpPr>
            <p:spPr>
              <a:xfrm>
                <a:off x="4636053" y="3381589"/>
                <a:ext cx="1356894" cy="6025826"/>
              </a:xfrm>
              <a:custGeom>
                <a:rect b="b" l="l" r="r" t="t"/>
                <a:pathLst>
                  <a:path extrusionOk="0" h="6025826" w="1356894">
                    <a:moveTo>
                      <a:pt x="0" y="0"/>
                    </a:moveTo>
                    <a:lnTo>
                      <a:pt x="1356893" y="0"/>
                    </a:lnTo>
                    <a:lnTo>
                      <a:pt x="1356893" y="6025826"/>
                    </a:lnTo>
                    <a:lnTo>
                      <a:pt x="0" y="60258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468" name="Google Shape;1468;p34"/>
              <p:cNvSpPr/>
              <p:nvPr/>
            </p:nvSpPr>
            <p:spPr>
              <a:xfrm>
                <a:off x="6181404" y="1499852"/>
                <a:ext cx="1356894" cy="7907562"/>
              </a:xfrm>
              <a:custGeom>
                <a:rect b="b" l="l" r="r" t="t"/>
                <a:pathLst>
                  <a:path extrusionOk="0" h="7907562" w="1356894">
                    <a:moveTo>
                      <a:pt x="0" y="0"/>
                    </a:moveTo>
                    <a:lnTo>
                      <a:pt x="1356893" y="0"/>
                    </a:lnTo>
                    <a:lnTo>
                      <a:pt x="1356893" y="7907563"/>
                    </a:lnTo>
                    <a:lnTo>
                      <a:pt x="0" y="79075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469" name="Google Shape;1469;p34"/>
              <p:cNvSpPr/>
              <p:nvPr/>
            </p:nvSpPr>
            <p:spPr>
              <a:xfrm>
                <a:off x="0" y="9407415"/>
                <a:ext cx="1356894" cy="0"/>
              </a:xfrm>
              <a:custGeom>
                <a:rect b="b" l="l" r="r" t="t"/>
                <a:pathLst>
                  <a:path extrusionOk="0" h="120000" w="1356894">
                    <a:moveTo>
                      <a:pt x="0" y="0"/>
                    </a:moveTo>
                    <a:lnTo>
                      <a:pt x="1356894" y="0"/>
                    </a:lnTo>
                    <a:lnTo>
                      <a:pt x="13568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</p:sp>
          <p:sp>
            <p:nvSpPr>
              <p:cNvPr id="1470" name="Google Shape;1470;p34"/>
              <p:cNvSpPr/>
              <p:nvPr/>
            </p:nvSpPr>
            <p:spPr>
              <a:xfrm>
                <a:off x="1545351" y="7899688"/>
                <a:ext cx="1356893" cy="1507727"/>
              </a:xfrm>
              <a:custGeom>
                <a:rect b="b" l="l" r="r" t="t"/>
                <a:pathLst>
                  <a:path extrusionOk="0" h="1507727" w="1356893">
                    <a:moveTo>
                      <a:pt x="0" y="0"/>
                    </a:moveTo>
                    <a:lnTo>
                      <a:pt x="1356893" y="0"/>
                    </a:lnTo>
                    <a:lnTo>
                      <a:pt x="1356893" y="1507727"/>
                    </a:lnTo>
                    <a:lnTo>
                      <a:pt x="0" y="150772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471" name="Google Shape;1471;p34"/>
              <p:cNvSpPr/>
              <p:nvPr/>
            </p:nvSpPr>
            <p:spPr>
              <a:xfrm>
                <a:off x="3090702" y="6582015"/>
                <a:ext cx="1356893" cy="2825400"/>
              </a:xfrm>
              <a:custGeom>
                <a:rect b="b" l="l" r="r" t="t"/>
                <a:pathLst>
                  <a:path extrusionOk="0" h="2825400" w="1356893">
                    <a:moveTo>
                      <a:pt x="0" y="0"/>
                    </a:moveTo>
                    <a:lnTo>
                      <a:pt x="1356893" y="0"/>
                    </a:lnTo>
                    <a:lnTo>
                      <a:pt x="1356893" y="2825400"/>
                    </a:lnTo>
                    <a:lnTo>
                      <a:pt x="0" y="28254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472" name="Google Shape;1472;p34"/>
              <p:cNvSpPr/>
              <p:nvPr/>
            </p:nvSpPr>
            <p:spPr>
              <a:xfrm>
                <a:off x="4636053" y="6017888"/>
                <a:ext cx="1356894" cy="3389527"/>
              </a:xfrm>
              <a:custGeom>
                <a:rect b="b" l="l" r="r" t="t"/>
                <a:pathLst>
                  <a:path extrusionOk="0" h="3389527" w="1356894">
                    <a:moveTo>
                      <a:pt x="0" y="0"/>
                    </a:moveTo>
                    <a:lnTo>
                      <a:pt x="1356893" y="0"/>
                    </a:lnTo>
                    <a:lnTo>
                      <a:pt x="1356893" y="3389527"/>
                    </a:lnTo>
                    <a:lnTo>
                      <a:pt x="0" y="338952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473" name="Google Shape;1473;p34"/>
              <p:cNvSpPr/>
              <p:nvPr/>
            </p:nvSpPr>
            <p:spPr>
              <a:xfrm>
                <a:off x="6181404" y="5265358"/>
                <a:ext cx="1356894" cy="4142056"/>
              </a:xfrm>
              <a:custGeom>
                <a:rect b="b" l="l" r="r" t="t"/>
                <a:pathLst>
                  <a:path extrusionOk="0" h="4142056" w="1356894">
                    <a:moveTo>
                      <a:pt x="0" y="0"/>
                    </a:moveTo>
                    <a:lnTo>
                      <a:pt x="1356893" y="0"/>
                    </a:lnTo>
                    <a:lnTo>
                      <a:pt x="1356893" y="4142057"/>
                    </a:lnTo>
                    <a:lnTo>
                      <a:pt x="0" y="41420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</p:grpSp>
      <p:sp>
        <p:nvSpPr>
          <p:cNvPr id="1474" name="Google Shape;1474;p3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5" name="Google Shape;1475;p34"/>
          <p:cNvGrpSpPr/>
          <p:nvPr/>
        </p:nvGrpSpPr>
        <p:grpSpPr>
          <a:xfrm>
            <a:off x="488207" y="1832202"/>
            <a:ext cx="3595613" cy="1499206"/>
            <a:chOff x="0" y="104775"/>
            <a:chExt cx="9588300" cy="3997882"/>
          </a:xfrm>
        </p:grpSpPr>
        <p:sp>
          <p:nvSpPr>
            <p:cNvPr id="1476" name="Google Shape;1476;p34"/>
            <p:cNvSpPr txBox="1"/>
            <p:nvPr/>
          </p:nvSpPr>
          <p:spPr>
            <a:xfrm>
              <a:off x="0" y="104775"/>
              <a:ext cx="95883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Write Your Topic or Idea</a:t>
              </a:r>
              <a:endParaRPr sz="7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477" name="Google Shape;1477;p34"/>
            <p:cNvSpPr txBox="1"/>
            <p:nvPr/>
          </p:nvSpPr>
          <p:spPr>
            <a:xfrm>
              <a:off x="0" y="3487057"/>
              <a:ext cx="9588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35"/>
          <p:cNvSpPr/>
          <p:nvPr/>
        </p:nvSpPr>
        <p:spPr>
          <a:xfrm>
            <a:off x="0" y="0"/>
            <a:ext cx="9144000" cy="16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35"/>
          <p:cNvSpPr txBox="1"/>
          <p:nvPr/>
        </p:nvSpPr>
        <p:spPr>
          <a:xfrm>
            <a:off x="1327478" y="580079"/>
            <a:ext cx="648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Add a Chart Page</a:t>
            </a:r>
            <a:endParaRPr sz="700">
              <a:solidFill>
                <a:schemeClr val="accent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cxnSp>
        <p:nvCxnSpPr>
          <p:cNvPr id="1484" name="Google Shape;1484;p35"/>
          <p:cNvCxnSpPr/>
          <p:nvPr/>
        </p:nvCxnSpPr>
        <p:spPr>
          <a:xfrm rot="-5400000">
            <a:off x="4490201" y="2737024"/>
            <a:ext cx="168300" cy="0"/>
          </a:xfrm>
          <a:prstGeom prst="straightConnector1">
            <a:avLst/>
          </a:prstGeom>
          <a:noFill/>
          <a:ln cap="rnd" cmpd="sng" w="9525">
            <a:solidFill>
              <a:srgbClr val="7D4E4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5" name="Google Shape;1485;p35"/>
          <p:cNvCxnSpPr/>
          <p:nvPr/>
        </p:nvCxnSpPr>
        <p:spPr>
          <a:xfrm rot="-5400000">
            <a:off x="2544487" y="2912443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7D4E4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86" name="Google Shape;1486;p35"/>
          <p:cNvGrpSpPr/>
          <p:nvPr/>
        </p:nvGrpSpPr>
        <p:grpSpPr>
          <a:xfrm>
            <a:off x="1725962" y="2998309"/>
            <a:ext cx="1809150" cy="519546"/>
            <a:chOff x="0" y="0"/>
            <a:chExt cx="4824400" cy="1385455"/>
          </a:xfrm>
        </p:grpSpPr>
        <p:sp>
          <p:nvSpPr>
            <p:cNvPr id="1487" name="Google Shape;1487;p35"/>
            <p:cNvSpPr/>
            <p:nvPr/>
          </p:nvSpPr>
          <p:spPr>
            <a:xfrm>
              <a:off x="12700" y="0"/>
              <a:ext cx="4811700" cy="137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88" name="Google Shape;1488;p35"/>
            <p:cNvPicPr preferRelativeResize="0"/>
            <p:nvPr/>
          </p:nvPicPr>
          <p:blipFill rotWithShape="1">
            <a:blip r:embed="rId3">
              <a:alphaModFix/>
            </a:blip>
            <a:srcRect b="2400" l="0" r="0" t="0"/>
            <a:stretch/>
          </p:blipFill>
          <p:spPr>
            <a:xfrm>
              <a:off x="0" y="6847"/>
              <a:ext cx="942283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9" name="Google Shape;1489;p35"/>
            <p:cNvSpPr txBox="1"/>
            <p:nvPr/>
          </p:nvSpPr>
          <p:spPr>
            <a:xfrm>
              <a:off x="1187307" y="98325"/>
              <a:ext cx="3413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cxnSp>
        <p:nvCxnSpPr>
          <p:cNvPr id="1490" name="Google Shape;1490;p35"/>
          <p:cNvCxnSpPr/>
          <p:nvPr/>
        </p:nvCxnSpPr>
        <p:spPr>
          <a:xfrm>
            <a:off x="2630486" y="2823795"/>
            <a:ext cx="3887700" cy="0"/>
          </a:xfrm>
          <a:prstGeom prst="straightConnector1">
            <a:avLst/>
          </a:prstGeom>
          <a:noFill/>
          <a:ln cap="flat" cmpd="sng" w="9525">
            <a:solidFill>
              <a:srgbClr val="7D4E4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1" name="Google Shape;1491;p35"/>
          <p:cNvCxnSpPr/>
          <p:nvPr/>
        </p:nvCxnSpPr>
        <p:spPr>
          <a:xfrm rot="-5400000">
            <a:off x="2548837" y="3601997"/>
            <a:ext cx="168300" cy="0"/>
          </a:xfrm>
          <a:prstGeom prst="straightConnector1">
            <a:avLst/>
          </a:prstGeom>
          <a:noFill/>
          <a:ln cap="rnd" cmpd="sng" w="9525">
            <a:solidFill>
              <a:srgbClr val="7D4E4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2" name="Google Shape;1492;p35"/>
          <p:cNvCxnSpPr/>
          <p:nvPr/>
        </p:nvCxnSpPr>
        <p:spPr>
          <a:xfrm>
            <a:off x="1725962" y="3688768"/>
            <a:ext cx="1814100" cy="0"/>
          </a:xfrm>
          <a:prstGeom prst="straightConnector1">
            <a:avLst/>
          </a:prstGeom>
          <a:noFill/>
          <a:ln cap="flat" cmpd="sng" w="9525">
            <a:solidFill>
              <a:srgbClr val="7D4E4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3" name="Google Shape;1493;p35"/>
          <p:cNvCxnSpPr/>
          <p:nvPr/>
        </p:nvCxnSpPr>
        <p:spPr>
          <a:xfrm rot="-5400000">
            <a:off x="3449011" y="3774848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7D4E4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94" name="Google Shape;1494;p35"/>
          <p:cNvGrpSpPr/>
          <p:nvPr/>
        </p:nvGrpSpPr>
        <p:grpSpPr>
          <a:xfrm>
            <a:off x="2813642" y="3865729"/>
            <a:ext cx="1442925" cy="516978"/>
            <a:chOff x="0" y="0"/>
            <a:chExt cx="3847800" cy="1378608"/>
          </a:xfrm>
        </p:grpSpPr>
        <p:sp>
          <p:nvSpPr>
            <p:cNvPr id="1495" name="Google Shape;1495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96" name="Google Shape;1496;p35"/>
            <p:cNvPicPr preferRelativeResize="0"/>
            <p:nvPr/>
          </p:nvPicPr>
          <p:blipFill rotWithShape="1">
            <a:blip r:embed="rId4">
              <a:alphaModFix/>
            </a:blip>
            <a:srcRect b="41182" l="38485" r="35369" t="333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7" name="Google Shape;1497;p35"/>
            <p:cNvSpPr txBox="1"/>
            <p:nvPr/>
          </p:nvSpPr>
          <p:spPr>
            <a:xfrm>
              <a:off x="1187307" y="9147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cxnSp>
        <p:nvCxnSpPr>
          <p:cNvPr id="1498" name="Google Shape;1498;p35"/>
          <p:cNvCxnSpPr/>
          <p:nvPr/>
        </p:nvCxnSpPr>
        <p:spPr>
          <a:xfrm rot="-5400000">
            <a:off x="1642224" y="3772280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7D4E4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99" name="Google Shape;1499;p35"/>
          <p:cNvGrpSpPr/>
          <p:nvPr/>
        </p:nvGrpSpPr>
        <p:grpSpPr>
          <a:xfrm>
            <a:off x="1004474" y="3865729"/>
            <a:ext cx="1447688" cy="516978"/>
            <a:chOff x="0" y="0"/>
            <a:chExt cx="3860500" cy="1378609"/>
          </a:xfrm>
        </p:grpSpPr>
        <p:sp>
          <p:nvSpPr>
            <p:cNvPr id="1500" name="Google Shape;1500;p35"/>
            <p:cNvSpPr/>
            <p:nvPr/>
          </p:nvSpPr>
          <p:spPr>
            <a:xfrm>
              <a:off x="12700" y="0"/>
              <a:ext cx="3847800" cy="1378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01" name="Google Shape;1501;p35"/>
            <p:cNvPicPr preferRelativeResize="0"/>
            <p:nvPr/>
          </p:nvPicPr>
          <p:blipFill rotWithShape="1">
            <a:blip r:embed="rId5">
              <a:alphaModFix/>
            </a:blip>
            <a:srcRect b="0" l="27218" r="27213" t="0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2" name="Google Shape;1502;p35"/>
            <p:cNvSpPr txBox="1"/>
            <p:nvPr/>
          </p:nvSpPr>
          <p:spPr>
            <a:xfrm>
              <a:off x="1187307" y="9147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cxnSp>
        <p:nvCxnSpPr>
          <p:cNvPr id="1503" name="Google Shape;1503;p35"/>
          <p:cNvCxnSpPr/>
          <p:nvPr/>
        </p:nvCxnSpPr>
        <p:spPr>
          <a:xfrm rot="-5400000">
            <a:off x="6427395" y="2909875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7D4E4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04" name="Google Shape;1504;p35"/>
          <p:cNvGrpSpPr/>
          <p:nvPr/>
        </p:nvGrpSpPr>
        <p:grpSpPr>
          <a:xfrm>
            <a:off x="5608870" y="2998309"/>
            <a:ext cx="1809150" cy="517003"/>
            <a:chOff x="0" y="0"/>
            <a:chExt cx="4824400" cy="1378675"/>
          </a:xfrm>
        </p:grpSpPr>
        <p:sp>
          <p:nvSpPr>
            <p:cNvPr id="1505" name="Google Shape;1505;p35"/>
            <p:cNvSpPr/>
            <p:nvPr/>
          </p:nvSpPr>
          <p:spPr>
            <a:xfrm>
              <a:off x="12700" y="13375"/>
              <a:ext cx="4811700" cy="1365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06" name="Google Shape;1506;p35"/>
            <p:cNvPicPr preferRelativeResize="0"/>
            <p:nvPr/>
          </p:nvPicPr>
          <p:blipFill rotWithShape="1">
            <a:blip r:embed="rId6">
              <a:alphaModFix/>
            </a:blip>
            <a:srcRect b="0" l="27218" r="27213" t="0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7" name="Google Shape;1507;p35"/>
            <p:cNvSpPr txBox="1"/>
            <p:nvPr/>
          </p:nvSpPr>
          <p:spPr>
            <a:xfrm>
              <a:off x="1187307" y="91478"/>
              <a:ext cx="3413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cxnSp>
        <p:nvCxnSpPr>
          <p:cNvPr id="1508" name="Google Shape;1508;p35"/>
          <p:cNvCxnSpPr/>
          <p:nvPr/>
        </p:nvCxnSpPr>
        <p:spPr>
          <a:xfrm rot="-5400000">
            <a:off x="6431745" y="3599429"/>
            <a:ext cx="168300" cy="0"/>
          </a:xfrm>
          <a:prstGeom prst="straightConnector1">
            <a:avLst/>
          </a:prstGeom>
          <a:noFill/>
          <a:ln cap="rnd" cmpd="sng" w="9525">
            <a:solidFill>
              <a:srgbClr val="7D4E4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9" name="Google Shape;1509;p35"/>
          <p:cNvCxnSpPr/>
          <p:nvPr/>
        </p:nvCxnSpPr>
        <p:spPr>
          <a:xfrm>
            <a:off x="5608870" y="3686200"/>
            <a:ext cx="1814100" cy="0"/>
          </a:xfrm>
          <a:prstGeom prst="straightConnector1">
            <a:avLst/>
          </a:prstGeom>
          <a:noFill/>
          <a:ln cap="flat" cmpd="sng" w="9525">
            <a:solidFill>
              <a:srgbClr val="7D4E4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0" name="Google Shape;1510;p35"/>
          <p:cNvCxnSpPr/>
          <p:nvPr/>
        </p:nvCxnSpPr>
        <p:spPr>
          <a:xfrm rot="-5400000">
            <a:off x="7331920" y="3772280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7D4E4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11" name="Google Shape;1511;p35"/>
          <p:cNvGrpSpPr/>
          <p:nvPr/>
        </p:nvGrpSpPr>
        <p:grpSpPr>
          <a:xfrm>
            <a:off x="6696551" y="3863161"/>
            <a:ext cx="1442925" cy="516979"/>
            <a:chOff x="0" y="0"/>
            <a:chExt cx="3847800" cy="1378609"/>
          </a:xfrm>
        </p:grpSpPr>
        <p:sp>
          <p:nvSpPr>
            <p:cNvPr id="1512" name="Google Shape;1512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13" name="Google Shape;1513;p35"/>
            <p:cNvPicPr preferRelativeResize="0"/>
            <p:nvPr/>
          </p:nvPicPr>
          <p:blipFill rotWithShape="1">
            <a:blip r:embed="rId7">
              <a:alphaModFix/>
            </a:blip>
            <a:srcRect b="45616" l="39354" r="29325" t="23815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4" name="Google Shape;1514;p35"/>
            <p:cNvSpPr txBox="1"/>
            <p:nvPr/>
          </p:nvSpPr>
          <p:spPr>
            <a:xfrm>
              <a:off x="1187307" y="9147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cxnSp>
        <p:nvCxnSpPr>
          <p:cNvPr id="1515" name="Google Shape;1515;p35"/>
          <p:cNvCxnSpPr/>
          <p:nvPr/>
        </p:nvCxnSpPr>
        <p:spPr>
          <a:xfrm rot="-5400000">
            <a:off x="5522752" y="3772280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7D4E4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16" name="Google Shape;1516;p35"/>
          <p:cNvGrpSpPr/>
          <p:nvPr/>
        </p:nvGrpSpPr>
        <p:grpSpPr>
          <a:xfrm>
            <a:off x="4887382" y="3863161"/>
            <a:ext cx="1447688" cy="519505"/>
            <a:chOff x="0" y="0"/>
            <a:chExt cx="3860500" cy="1385347"/>
          </a:xfrm>
        </p:grpSpPr>
        <p:sp>
          <p:nvSpPr>
            <p:cNvPr id="1517" name="Google Shape;1517;p35"/>
            <p:cNvSpPr/>
            <p:nvPr/>
          </p:nvSpPr>
          <p:spPr>
            <a:xfrm>
              <a:off x="12700" y="6847"/>
              <a:ext cx="3847800" cy="1378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18" name="Google Shape;1518;p35"/>
            <p:cNvPicPr preferRelativeResize="0"/>
            <p:nvPr/>
          </p:nvPicPr>
          <p:blipFill rotWithShape="1">
            <a:blip r:embed="rId8">
              <a:alphaModFix/>
            </a:blip>
            <a:srcRect b="44989" l="25617" r="22724" t="4625"/>
            <a:stretch/>
          </p:blipFill>
          <p:spPr>
            <a:xfrm>
              <a:off x="0" y="0"/>
              <a:ext cx="942282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9" name="Google Shape;1519;p35"/>
            <p:cNvSpPr txBox="1"/>
            <p:nvPr/>
          </p:nvSpPr>
          <p:spPr>
            <a:xfrm>
              <a:off x="1187307" y="91478"/>
              <a:ext cx="23967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520" name="Google Shape;1520;p35"/>
          <p:cNvGrpSpPr/>
          <p:nvPr/>
        </p:nvGrpSpPr>
        <p:grpSpPr>
          <a:xfrm>
            <a:off x="3758470" y="2138352"/>
            <a:ext cx="1631813" cy="516978"/>
            <a:chOff x="0" y="0"/>
            <a:chExt cx="4351500" cy="1378608"/>
          </a:xfrm>
        </p:grpSpPr>
        <p:sp>
          <p:nvSpPr>
            <p:cNvPr id="1521" name="Google Shape;1521;p35"/>
            <p:cNvSpPr/>
            <p:nvPr/>
          </p:nvSpPr>
          <p:spPr>
            <a:xfrm>
              <a:off x="0" y="0"/>
              <a:ext cx="43515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22" name="Google Shape;1522;p35"/>
            <p:cNvPicPr preferRelativeResize="0"/>
            <p:nvPr/>
          </p:nvPicPr>
          <p:blipFill rotWithShape="1">
            <a:blip r:embed="rId9">
              <a:alphaModFix/>
            </a:blip>
            <a:srcRect b="57476" l="27542" r="43843" t="146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3" name="Google Shape;1523;p35"/>
            <p:cNvSpPr txBox="1"/>
            <p:nvPr/>
          </p:nvSpPr>
          <p:spPr>
            <a:xfrm>
              <a:off x="1187307" y="91478"/>
              <a:ext cx="2919000" cy="11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Name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36"/>
          <p:cNvSpPr/>
          <p:nvPr/>
        </p:nvSpPr>
        <p:spPr>
          <a:xfrm>
            <a:off x="0" y="0"/>
            <a:ext cx="33558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36"/>
          <p:cNvSpPr txBox="1"/>
          <p:nvPr/>
        </p:nvSpPr>
        <p:spPr>
          <a:xfrm>
            <a:off x="544848" y="566738"/>
            <a:ext cx="226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Icons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Resource 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Page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1530" name="Google Shape;1530;p36"/>
          <p:cNvSpPr txBox="1"/>
          <p:nvPr/>
        </p:nvSpPr>
        <p:spPr>
          <a:xfrm>
            <a:off x="544848" y="2505075"/>
            <a:ext cx="2265900" cy="1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Use these design resources</a:t>
            </a:r>
            <a:r>
              <a:rPr lang="en" sz="700">
                <a:solidFill>
                  <a:schemeClr val="accent6"/>
                </a:solidFill>
              </a:rPr>
              <a:t> </a:t>
            </a:r>
            <a:r>
              <a:rPr lang="en" sz="15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in your Presentation. Happy designing! </a:t>
            </a:r>
            <a:endParaRPr sz="7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Don't forget to delete this page before presenting. </a:t>
            </a:r>
            <a:endParaRPr sz="700">
              <a:solidFill>
                <a:schemeClr val="accent6"/>
              </a:solidFill>
            </a:endParaRPr>
          </a:p>
        </p:txBody>
      </p:sp>
      <p:sp>
        <p:nvSpPr>
          <p:cNvPr id="1531" name="Google Shape;1531;p36"/>
          <p:cNvSpPr/>
          <p:nvPr/>
        </p:nvSpPr>
        <p:spPr>
          <a:xfrm>
            <a:off x="3949595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36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36"/>
          <p:cNvSpPr/>
          <p:nvPr/>
        </p:nvSpPr>
        <p:spPr>
          <a:xfrm>
            <a:off x="5260929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36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5" name="Google Shape;1535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36"/>
          <p:cNvSpPr/>
          <p:nvPr/>
        </p:nvSpPr>
        <p:spPr>
          <a:xfrm>
            <a:off x="4613421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36"/>
          <p:cNvSpPr/>
          <p:nvPr/>
        </p:nvSpPr>
        <p:spPr>
          <a:xfrm>
            <a:off x="5787473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36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36"/>
          <p:cNvSpPr/>
          <p:nvPr/>
        </p:nvSpPr>
        <p:spPr>
          <a:xfrm>
            <a:off x="6530539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p36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2" name="Google Shape;1542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3" name="Google Shape;1543;p36"/>
          <p:cNvSpPr/>
          <p:nvPr/>
        </p:nvSpPr>
        <p:spPr>
          <a:xfrm>
            <a:off x="7142665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4" name="Google Shape;1544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5" name="Google Shape;1545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6" name="Google Shape;1546;p36"/>
          <p:cNvSpPr/>
          <p:nvPr/>
        </p:nvSpPr>
        <p:spPr>
          <a:xfrm>
            <a:off x="7789113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7" name="Google Shape;1547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36"/>
          <p:cNvSpPr/>
          <p:nvPr/>
        </p:nvSpPr>
        <p:spPr>
          <a:xfrm>
            <a:off x="4538562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36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36"/>
          <p:cNvSpPr/>
          <p:nvPr/>
        </p:nvSpPr>
        <p:spPr>
          <a:xfrm>
            <a:off x="3958743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1" name="Google Shape;1551;p36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36"/>
          <p:cNvSpPr/>
          <p:nvPr/>
        </p:nvSpPr>
        <p:spPr>
          <a:xfrm>
            <a:off x="8273921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6" name="Google Shape;1556;p36"/>
          <p:cNvSpPr/>
          <p:nvPr/>
        </p:nvSpPr>
        <p:spPr>
          <a:xfrm>
            <a:off x="7510769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36"/>
          <p:cNvSpPr/>
          <p:nvPr/>
        </p:nvSpPr>
        <p:spPr>
          <a:xfrm>
            <a:off x="6289413" y="1568044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36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36"/>
          <p:cNvSpPr/>
          <p:nvPr/>
        </p:nvSpPr>
        <p:spPr>
          <a:xfrm>
            <a:off x="5744091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36"/>
          <p:cNvSpPr/>
          <p:nvPr/>
        </p:nvSpPr>
        <p:spPr>
          <a:xfrm>
            <a:off x="5123034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5" name="Google Shape;1565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36"/>
          <p:cNvSpPr/>
          <p:nvPr/>
        </p:nvSpPr>
        <p:spPr>
          <a:xfrm>
            <a:off x="6933151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36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36"/>
          <p:cNvSpPr/>
          <p:nvPr/>
        </p:nvSpPr>
        <p:spPr>
          <a:xfrm>
            <a:off x="8129337" y="1626503"/>
            <a:ext cx="495154" cy="29047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p36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36"/>
          <p:cNvSpPr/>
          <p:nvPr/>
        </p:nvSpPr>
        <p:spPr>
          <a:xfrm>
            <a:off x="4716802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p36"/>
          <p:cNvSpPr/>
          <p:nvPr/>
        </p:nvSpPr>
        <p:spPr>
          <a:xfrm>
            <a:off x="3959856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4" name="Google Shape;1574;p36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6" name="Google Shape;1576;p36"/>
          <p:cNvSpPr/>
          <p:nvPr/>
        </p:nvSpPr>
        <p:spPr>
          <a:xfrm>
            <a:off x="3936688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p36"/>
          <p:cNvSpPr/>
          <p:nvPr/>
        </p:nvSpPr>
        <p:spPr>
          <a:xfrm>
            <a:off x="5398945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9" name="Google Shape;1579;p36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0" name="Google Shape;1580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1" name="Google Shape;1581;p36"/>
          <p:cNvSpPr/>
          <p:nvPr/>
        </p:nvSpPr>
        <p:spPr>
          <a:xfrm>
            <a:off x="6107889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2" name="Google Shape;1582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3" name="Google Shape;1583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4" name="Google Shape;1584;p36"/>
          <p:cNvSpPr/>
          <p:nvPr/>
        </p:nvSpPr>
        <p:spPr>
          <a:xfrm>
            <a:off x="6777096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5" name="Google Shape;1585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6" name="Google Shape;1586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7" name="Google Shape;1587;p36"/>
          <p:cNvSpPr/>
          <p:nvPr/>
        </p:nvSpPr>
        <p:spPr>
          <a:xfrm>
            <a:off x="7496558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9" name="Google Shape;1589;p36"/>
          <p:cNvSpPr/>
          <p:nvPr/>
        </p:nvSpPr>
        <p:spPr>
          <a:xfrm>
            <a:off x="8129078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0" name="Google Shape;1590;p36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1" name="Google Shape;1591;p36"/>
          <p:cNvSpPr/>
          <p:nvPr/>
        </p:nvSpPr>
        <p:spPr>
          <a:xfrm>
            <a:off x="4626676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2" name="Google Shape;1592;p36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3" name="Google Shape;1593;p36"/>
          <p:cNvSpPr/>
          <p:nvPr/>
        </p:nvSpPr>
        <p:spPr>
          <a:xfrm>
            <a:off x="5228650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4" name="Google Shape;1594;p36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5" name="Google Shape;1595;p36"/>
          <p:cNvSpPr/>
          <p:nvPr/>
        </p:nvSpPr>
        <p:spPr>
          <a:xfrm>
            <a:off x="5772100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6" name="Google Shape;1596;p36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7" name="Google Shape;1597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8" name="Google Shape;1598;p36"/>
          <p:cNvSpPr/>
          <p:nvPr/>
        </p:nvSpPr>
        <p:spPr>
          <a:xfrm>
            <a:off x="6270060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9" name="Google Shape;1599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0" name="Google Shape;1600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1" name="Google Shape;1601;p36"/>
          <p:cNvSpPr/>
          <p:nvPr/>
        </p:nvSpPr>
        <p:spPr>
          <a:xfrm>
            <a:off x="6969155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2" name="Google Shape;1602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36"/>
          <p:cNvSpPr/>
          <p:nvPr/>
        </p:nvSpPr>
        <p:spPr>
          <a:xfrm>
            <a:off x="7288753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4" name="Google Shape;1604;p36"/>
          <p:cNvSpPr/>
          <p:nvPr/>
        </p:nvSpPr>
        <p:spPr>
          <a:xfrm>
            <a:off x="7284184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6" name="Google Shape;1606;p36"/>
          <p:cNvSpPr/>
          <p:nvPr/>
        </p:nvSpPr>
        <p:spPr>
          <a:xfrm>
            <a:off x="7652319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8" name="Google Shape;1608;p36"/>
          <p:cNvSpPr/>
          <p:nvPr/>
        </p:nvSpPr>
        <p:spPr>
          <a:xfrm>
            <a:off x="5186439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9" name="Google Shape;1609;p36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0" name="Google Shape;1610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1" name="Google Shape;1611;p36"/>
          <p:cNvSpPr/>
          <p:nvPr/>
        </p:nvSpPr>
        <p:spPr>
          <a:xfrm>
            <a:off x="4542909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36"/>
          <p:cNvSpPr/>
          <p:nvPr/>
        </p:nvSpPr>
        <p:spPr>
          <a:xfrm>
            <a:off x="8237669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36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36"/>
          <p:cNvSpPr/>
          <p:nvPr/>
        </p:nvSpPr>
        <p:spPr>
          <a:xfrm>
            <a:off x="4002584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6" name="Google Shape;1616;p36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7" name="Google Shape;1617;p36"/>
          <p:cNvSpPr/>
          <p:nvPr/>
        </p:nvSpPr>
        <p:spPr>
          <a:xfrm>
            <a:off x="5815107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8" name="Google Shape;1618;p36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9" name="Google Shape;1619;p36"/>
          <p:cNvSpPr/>
          <p:nvPr/>
        </p:nvSpPr>
        <p:spPr>
          <a:xfrm>
            <a:off x="6296114" y="3957530"/>
            <a:ext cx="294095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0" name="Google Shape;1620;p36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1" name="Google Shape;1621;p36"/>
          <p:cNvSpPr/>
          <p:nvPr/>
        </p:nvSpPr>
        <p:spPr>
          <a:xfrm>
            <a:off x="6873909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36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36"/>
          <p:cNvSpPr/>
          <p:nvPr/>
        </p:nvSpPr>
        <p:spPr>
          <a:xfrm>
            <a:off x="7518342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4" name="Google Shape;1624;p36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p36"/>
          <p:cNvSpPr/>
          <p:nvPr/>
        </p:nvSpPr>
        <p:spPr>
          <a:xfrm>
            <a:off x="8223934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6" name="Google Shape;1626;p36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7D4E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37"/>
          <p:cNvSpPr/>
          <p:nvPr/>
        </p:nvSpPr>
        <p:spPr>
          <a:xfrm>
            <a:off x="0" y="0"/>
            <a:ext cx="33558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37"/>
          <p:cNvSpPr txBox="1"/>
          <p:nvPr/>
        </p:nvSpPr>
        <p:spPr>
          <a:xfrm>
            <a:off x="544848" y="566738"/>
            <a:ext cx="226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Elements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Resource 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Page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1633" name="Google Shape;1633;p37"/>
          <p:cNvSpPr txBox="1"/>
          <p:nvPr/>
        </p:nvSpPr>
        <p:spPr>
          <a:xfrm>
            <a:off x="544848" y="2505075"/>
            <a:ext cx="2265900" cy="1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Use these design resources</a:t>
            </a:r>
            <a:r>
              <a:rPr lang="en" sz="700">
                <a:solidFill>
                  <a:schemeClr val="accent6"/>
                </a:solidFill>
              </a:rPr>
              <a:t> </a:t>
            </a:r>
            <a:r>
              <a:rPr lang="en" sz="15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in your Presentation. Happy designing! </a:t>
            </a:r>
            <a:endParaRPr sz="7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Don't forget to delete this page before presenting. </a:t>
            </a:r>
            <a:endParaRPr sz="700">
              <a:solidFill>
                <a:schemeClr val="accent6"/>
              </a:solidFill>
            </a:endParaRPr>
          </a:p>
        </p:txBody>
      </p:sp>
      <p:grpSp>
        <p:nvGrpSpPr>
          <p:cNvPr id="1634" name="Google Shape;1634;p37"/>
          <p:cNvGrpSpPr/>
          <p:nvPr/>
        </p:nvGrpSpPr>
        <p:grpSpPr>
          <a:xfrm>
            <a:off x="7141175" y="3536913"/>
            <a:ext cx="1298623" cy="727750"/>
            <a:chOff x="14282350" y="7073826"/>
            <a:chExt cx="2597246" cy="1455499"/>
          </a:xfrm>
        </p:grpSpPr>
        <p:sp>
          <p:nvSpPr>
            <p:cNvPr id="1635" name="Google Shape;1635;p37"/>
            <p:cNvSpPr/>
            <p:nvPr/>
          </p:nvSpPr>
          <p:spPr>
            <a:xfrm>
              <a:off x="14282350" y="7073826"/>
              <a:ext cx="2597246" cy="1455499"/>
            </a:xfrm>
            <a:custGeom>
              <a:rect b="b" l="l" r="r" t="t"/>
              <a:pathLst>
                <a:path extrusionOk="0" h="1455499" w="2597246">
                  <a:moveTo>
                    <a:pt x="2595163" y="385760"/>
                  </a:moveTo>
                  <a:cubicBezTo>
                    <a:pt x="2595387" y="538821"/>
                    <a:pt x="2595922" y="691887"/>
                    <a:pt x="2595543" y="844948"/>
                  </a:cubicBezTo>
                  <a:cubicBezTo>
                    <a:pt x="2595314" y="928917"/>
                    <a:pt x="2594784" y="1012886"/>
                    <a:pt x="2593730" y="1096855"/>
                  </a:cubicBezTo>
                  <a:cubicBezTo>
                    <a:pt x="2592519" y="1185733"/>
                    <a:pt x="2610342" y="1299228"/>
                    <a:pt x="2551898" y="1374439"/>
                  </a:cubicBezTo>
                  <a:cubicBezTo>
                    <a:pt x="2481295" y="1465431"/>
                    <a:pt x="2387965" y="1442778"/>
                    <a:pt x="2325512" y="1442700"/>
                  </a:cubicBezTo>
                  <a:cubicBezTo>
                    <a:pt x="2281566" y="1442700"/>
                    <a:pt x="869723" y="1444887"/>
                    <a:pt x="318711" y="1454252"/>
                  </a:cubicBezTo>
                  <a:cubicBezTo>
                    <a:pt x="237916" y="1455613"/>
                    <a:pt x="158326" y="1464522"/>
                    <a:pt x="94745" y="1404416"/>
                  </a:cubicBezTo>
                  <a:cubicBezTo>
                    <a:pt x="36374" y="1349292"/>
                    <a:pt x="37205" y="1287145"/>
                    <a:pt x="36000" y="1214428"/>
                  </a:cubicBezTo>
                  <a:cubicBezTo>
                    <a:pt x="35169" y="1165724"/>
                    <a:pt x="31995" y="1049965"/>
                    <a:pt x="26936" y="899922"/>
                  </a:cubicBezTo>
                  <a:cubicBezTo>
                    <a:pt x="21274" y="730773"/>
                    <a:pt x="13191" y="517981"/>
                    <a:pt x="3452" y="308663"/>
                  </a:cubicBezTo>
                  <a:cubicBezTo>
                    <a:pt x="-772" y="217599"/>
                    <a:pt x="-16859" y="109766"/>
                    <a:pt x="87047" y="42030"/>
                  </a:cubicBezTo>
                  <a:cubicBezTo>
                    <a:pt x="167011" y="-18003"/>
                    <a:pt x="283523" y="3897"/>
                    <a:pt x="376401" y="3897"/>
                  </a:cubicBezTo>
                  <a:cubicBezTo>
                    <a:pt x="1008810" y="9710"/>
                    <a:pt x="1641376" y="-3427"/>
                    <a:pt x="2273712" y="11751"/>
                  </a:cubicBezTo>
                  <a:cubicBezTo>
                    <a:pt x="2339558" y="13335"/>
                    <a:pt x="2414992" y="4806"/>
                    <a:pt x="2477898" y="29423"/>
                  </a:cubicBezTo>
                  <a:cubicBezTo>
                    <a:pt x="2572437" y="66350"/>
                    <a:pt x="2593501" y="153488"/>
                    <a:pt x="2596753" y="244179"/>
                  </a:cubicBezTo>
                  <a:cubicBezTo>
                    <a:pt x="2598488" y="292732"/>
                    <a:pt x="2595091" y="342266"/>
                    <a:pt x="2595163" y="385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14282350" y="7073826"/>
              <a:ext cx="2597246" cy="1049729"/>
            </a:xfrm>
            <a:custGeom>
              <a:rect b="b" l="l" r="r" t="t"/>
              <a:pathLst>
                <a:path extrusionOk="0" h="1049729" w="2597246">
                  <a:moveTo>
                    <a:pt x="2595163" y="385760"/>
                  </a:moveTo>
                  <a:cubicBezTo>
                    <a:pt x="2595387" y="538821"/>
                    <a:pt x="2595922" y="691887"/>
                    <a:pt x="2595543" y="844948"/>
                  </a:cubicBezTo>
                  <a:cubicBezTo>
                    <a:pt x="2550839" y="839510"/>
                    <a:pt x="2506436" y="829089"/>
                    <a:pt x="2461509" y="836944"/>
                  </a:cubicBezTo>
                  <a:cubicBezTo>
                    <a:pt x="2397097" y="848273"/>
                    <a:pt x="2340160" y="884972"/>
                    <a:pt x="2283000" y="914419"/>
                  </a:cubicBezTo>
                  <a:cubicBezTo>
                    <a:pt x="2159387" y="978078"/>
                    <a:pt x="2023161" y="1002845"/>
                    <a:pt x="1887169" y="964562"/>
                  </a:cubicBezTo>
                  <a:cubicBezTo>
                    <a:pt x="1820492" y="945758"/>
                    <a:pt x="1761062" y="909360"/>
                    <a:pt x="1696422" y="885424"/>
                  </a:cubicBezTo>
                  <a:cubicBezTo>
                    <a:pt x="1626649" y="859675"/>
                    <a:pt x="1562689" y="863752"/>
                    <a:pt x="1492693" y="886857"/>
                  </a:cubicBezTo>
                  <a:cubicBezTo>
                    <a:pt x="1354281" y="932543"/>
                    <a:pt x="1229764" y="1016133"/>
                    <a:pt x="1084323" y="1041279"/>
                  </a:cubicBezTo>
                  <a:cubicBezTo>
                    <a:pt x="1013039" y="1053590"/>
                    <a:pt x="938363" y="1054193"/>
                    <a:pt x="869042" y="1031311"/>
                  </a:cubicBezTo>
                  <a:cubicBezTo>
                    <a:pt x="809840" y="1011754"/>
                    <a:pt x="757963" y="977621"/>
                    <a:pt x="706543" y="943265"/>
                  </a:cubicBezTo>
                  <a:cubicBezTo>
                    <a:pt x="656930" y="910191"/>
                    <a:pt x="605884" y="874853"/>
                    <a:pt x="546303" y="863222"/>
                  </a:cubicBezTo>
                  <a:cubicBezTo>
                    <a:pt x="472603" y="848797"/>
                    <a:pt x="396711" y="873871"/>
                    <a:pt x="326186" y="892670"/>
                  </a:cubicBezTo>
                  <a:cubicBezTo>
                    <a:pt x="230363" y="918269"/>
                    <a:pt x="121476" y="937525"/>
                    <a:pt x="26936" y="899916"/>
                  </a:cubicBezTo>
                  <a:cubicBezTo>
                    <a:pt x="21274" y="730773"/>
                    <a:pt x="13191" y="517981"/>
                    <a:pt x="3452" y="308663"/>
                  </a:cubicBezTo>
                  <a:cubicBezTo>
                    <a:pt x="-772" y="217599"/>
                    <a:pt x="-16859" y="109766"/>
                    <a:pt x="87047" y="42030"/>
                  </a:cubicBezTo>
                  <a:cubicBezTo>
                    <a:pt x="167011" y="-18003"/>
                    <a:pt x="283523" y="3897"/>
                    <a:pt x="376401" y="3897"/>
                  </a:cubicBezTo>
                  <a:cubicBezTo>
                    <a:pt x="1008810" y="9710"/>
                    <a:pt x="1641376" y="-3427"/>
                    <a:pt x="2273712" y="11751"/>
                  </a:cubicBezTo>
                  <a:cubicBezTo>
                    <a:pt x="2339558" y="13335"/>
                    <a:pt x="2414992" y="4806"/>
                    <a:pt x="2477898" y="29423"/>
                  </a:cubicBezTo>
                  <a:cubicBezTo>
                    <a:pt x="2572437" y="66350"/>
                    <a:pt x="2593501" y="153488"/>
                    <a:pt x="2596753" y="244179"/>
                  </a:cubicBezTo>
                  <a:cubicBezTo>
                    <a:pt x="2598488" y="292732"/>
                    <a:pt x="2595091" y="342266"/>
                    <a:pt x="2595163" y="3857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14426114" y="7683758"/>
              <a:ext cx="2309721" cy="741848"/>
            </a:xfrm>
            <a:custGeom>
              <a:rect b="b" l="l" r="r" t="t"/>
              <a:pathLst>
                <a:path extrusionOk="0" h="741848" w="2309721">
                  <a:moveTo>
                    <a:pt x="2265042" y="59463"/>
                  </a:moveTo>
                  <a:cubicBezTo>
                    <a:pt x="2238560" y="30291"/>
                    <a:pt x="2202349" y="13565"/>
                    <a:pt x="2163079" y="12360"/>
                  </a:cubicBezTo>
                  <a:cubicBezTo>
                    <a:pt x="1978976" y="6718"/>
                    <a:pt x="1788016" y="10474"/>
                    <a:pt x="1603346" y="14126"/>
                  </a:cubicBezTo>
                  <a:cubicBezTo>
                    <a:pt x="1424136" y="17668"/>
                    <a:pt x="1238822" y="21320"/>
                    <a:pt x="1055124" y="16687"/>
                  </a:cubicBezTo>
                  <a:cubicBezTo>
                    <a:pt x="934570" y="13643"/>
                    <a:pt x="833313" y="10916"/>
                    <a:pt x="747033" y="8604"/>
                  </a:cubicBezTo>
                  <a:cubicBezTo>
                    <a:pt x="397277" y="-819"/>
                    <a:pt x="291704" y="-3655"/>
                    <a:pt x="142139" y="5976"/>
                  </a:cubicBezTo>
                  <a:cubicBezTo>
                    <a:pt x="70678" y="10578"/>
                    <a:pt x="14094" y="65557"/>
                    <a:pt x="7591" y="136695"/>
                  </a:cubicBezTo>
                  <a:cubicBezTo>
                    <a:pt x="-5531" y="280318"/>
                    <a:pt x="937" y="413385"/>
                    <a:pt x="7773" y="554255"/>
                  </a:cubicBezTo>
                  <a:lnTo>
                    <a:pt x="9300" y="585879"/>
                  </a:lnTo>
                  <a:cubicBezTo>
                    <a:pt x="12998" y="663287"/>
                    <a:pt x="76215" y="723289"/>
                    <a:pt x="153619" y="723289"/>
                  </a:cubicBezTo>
                  <a:cubicBezTo>
                    <a:pt x="154263" y="723289"/>
                    <a:pt x="154902" y="723278"/>
                    <a:pt x="155551" y="723273"/>
                  </a:cubicBezTo>
                  <a:cubicBezTo>
                    <a:pt x="494985" y="718936"/>
                    <a:pt x="834342" y="729834"/>
                    <a:pt x="1173621" y="738467"/>
                  </a:cubicBezTo>
                  <a:cubicBezTo>
                    <a:pt x="1508125" y="746981"/>
                    <a:pt x="1837467" y="738540"/>
                    <a:pt x="2171572" y="722967"/>
                  </a:cubicBezTo>
                  <a:cubicBezTo>
                    <a:pt x="2231459" y="720167"/>
                    <a:pt x="2282958" y="701524"/>
                    <a:pt x="2301450" y="638587"/>
                  </a:cubicBezTo>
                  <a:cubicBezTo>
                    <a:pt x="2309922" y="609748"/>
                    <a:pt x="2309839" y="579188"/>
                    <a:pt x="2309683" y="549133"/>
                  </a:cubicBezTo>
                  <a:cubicBezTo>
                    <a:pt x="2309226" y="458790"/>
                    <a:pt x="2308759" y="368442"/>
                    <a:pt x="2308307" y="278100"/>
                  </a:cubicBezTo>
                  <a:cubicBezTo>
                    <a:pt x="2307954" y="206639"/>
                    <a:pt x="2317075" y="116790"/>
                    <a:pt x="2265042" y="594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8" name="Google Shape;1638;p37"/>
            <p:cNvGrpSpPr/>
            <p:nvPr/>
          </p:nvGrpSpPr>
          <p:grpSpPr>
            <a:xfrm>
              <a:off x="14784417" y="7242507"/>
              <a:ext cx="1616562" cy="359372"/>
              <a:chOff x="14784417" y="7242507"/>
              <a:chExt cx="1616562" cy="359372"/>
            </a:xfrm>
          </p:grpSpPr>
          <p:sp>
            <p:nvSpPr>
              <p:cNvPr id="1639" name="Google Shape;1639;p37"/>
              <p:cNvSpPr/>
              <p:nvPr/>
            </p:nvSpPr>
            <p:spPr>
              <a:xfrm>
                <a:off x="14784417" y="7245634"/>
                <a:ext cx="107557" cy="353486"/>
              </a:xfrm>
              <a:custGeom>
                <a:rect b="b" l="l" r="r" t="t"/>
                <a:pathLst>
                  <a:path extrusionOk="0" h="353486" w="107557">
                    <a:moveTo>
                      <a:pt x="102882" y="70517"/>
                    </a:moveTo>
                    <a:lnTo>
                      <a:pt x="102882" y="92957"/>
                    </a:lnTo>
                    <a:cubicBezTo>
                      <a:pt x="103350" y="97632"/>
                      <a:pt x="103817" y="101845"/>
                      <a:pt x="103817" y="109325"/>
                    </a:cubicBezTo>
                    <a:cubicBezTo>
                      <a:pt x="103817" y="114000"/>
                      <a:pt x="103350" y="119610"/>
                      <a:pt x="103350" y="124290"/>
                    </a:cubicBezTo>
                    <a:cubicBezTo>
                      <a:pt x="102882" y="130840"/>
                      <a:pt x="102882" y="140658"/>
                      <a:pt x="103350" y="147203"/>
                    </a:cubicBezTo>
                    <a:cubicBezTo>
                      <a:pt x="103817" y="152813"/>
                      <a:pt x="103817" y="161233"/>
                      <a:pt x="103817" y="166843"/>
                    </a:cubicBezTo>
                    <a:cubicBezTo>
                      <a:pt x="103350" y="191626"/>
                      <a:pt x="103350" y="197242"/>
                      <a:pt x="103350" y="202857"/>
                    </a:cubicBezTo>
                    <a:lnTo>
                      <a:pt x="105220" y="231380"/>
                    </a:lnTo>
                    <a:cubicBezTo>
                      <a:pt x="105220" y="233250"/>
                      <a:pt x="105687" y="237457"/>
                      <a:pt x="106155" y="242133"/>
                    </a:cubicBezTo>
                    <a:cubicBezTo>
                      <a:pt x="106622" y="251955"/>
                      <a:pt x="107557" y="264110"/>
                      <a:pt x="107557" y="270661"/>
                    </a:cubicBezTo>
                    <a:cubicBezTo>
                      <a:pt x="107557" y="282348"/>
                      <a:pt x="107557" y="294981"/>
                      <a:pt x="107090" y="306201"/>
                    </a:cubicBezTo>
                    <a:lnTo>
                      <a:pt x="107090" y="320232"/>
                    </a:lnTo>
                    <a:cubicBezTo>
                      <a:pt x="107090" y="328647"/>
                      <a:pt x="107090" y="337062"/>
                      <a:pt x="106155" y="345482"/>
                    </a:cubicBezTo>
                    <a:cubicBezTo>
                      <a:pt x="105687" y="352962"/>
                      <a:pt x="97740" y="353430"/>
                      <a:pt x="92592" y="352500"/>
                    </a:cubicBezTo>
                    <a:cubicBezTo>
                      <a:pt x="87449" y="351560"/>
                      <a:pt x="86047" y="352027"/>
                      <a:pt x="85579" y="342210"/>
                    </a:cubicBezTo>
                    <a:lnTo>
                      <a:pt x="84172" y="315089"/>
                    </a:lnTo>
                    <a:cubicBezTo>
                      <a:pt x="84172" y="308071"/>
                      <a:pt x="84639" y="301059"/>
                      <a:pt x="84639" y="294981"/>
                    </a:cubicBezTo>
                    <a:lnTo>
                      <a:pt x="84639" y="280483"/>
                    </a:lnTo>
                    <a:cubicBezTo>
                      <a:pt x="84639" y="269258"/>
                      <a:pt x="83704" y="251955"/>
                      <a:pt x="82774" y="236522"/>
                    </a:cubicBezTo>
                    <a:cubicBezTo>
                      <a:pt x="81834" y="224830"/>
                      <a:pt x="81367" y="213142"/>
                      <a:pt x="81367" y="210337"/>
                    </a:cubicBezTo>
                    <a:cubicBezTo>
                      <a:pt x="81367" y="206592"/>
                      <a:pt x="81367" y="202857"/>
                      <a:pt x="80899" y="199112"/>
                    </a:cubicBezTo>
                    <a:lnTo>
                      <a:pt x="81367" y="179004"/>
                    </a:lnTo>
                    <a:lnTo>
                      <a:pt x="72479" y="179004"/>
                    </a:lnTo>
                    <a:cubicBezTo>
                      <a:pt x="66401" y="179471"/>
                      <a:pt x="57046" y="179939"/>
                      <a:pt x="50506" y="179939"/>
                    </a:cubicBezTo>
                    <a:cubicBezTo>
                      <a:pt x="46293" y="179939"/>
                      <a:pt x="43026" y="180411"/>
                      <a:pt x="39281" y="180411"/>
                    </a:cubicBezTo>
                    <a:cubicBezTo>
                      <a:pt x="36008" y="180411"/>
                      <a:pt x="31801" y="180411"/>
                      <a:pt x="28996" y="179939"/>
                    </a:cubicBezTo>
                    <a:cubicBezTo>
                      <a:pt x="26191" y="179471"/>
                      <a:pt x="28061" y="179004"/>
                      <a:pt x="24783" y="179471"/>
                    </a:cubicBezTo>
                    <a:cubicBezTo>
                      <a:pt x="24315" y="216882"/>
                      <a:pt x="22918" y="251955"/>
                      <a:pt x="22445" y="289366"/>
                    </a:cubicBezTo>
                    <a:lnTo>
                      <a:pt x="22445" y="300124"/>
                    </a:lnTo>
                    <a:lnTo>
                      <a:pt x="21978" y="334724"/>
                    </a:lnTo>
                    <a:lnTo>
                      <a:pt x="21510" y="341742"/>
                    </a:lnTo>
                    <a:cubicBezTo>
                      <a:pt x="21510" y="351565"/>
                      <a:pt x="17765" y="352027"/>
                      <a:pt x="13563" y="352967"/>
                    </a:cubicBezTo>
                    <a:cubicBezTo>
                      <a:pt x="7953" y="353903"/>
                      <a:pt x="468" y="354838"/>
                      <a:pt x="0" y="343612"/>
                    </a:cubicBezTo>
                    <a:cubicBezTo>
                      <a:pt x="0" y="318362"/>
                      <a:pt x="0" y="297314"/>
                      <a:pt x="1870" y="272998"/>
                    </a:cubicBezTo>
                    <a:cubicBezTo>
                      <a:pt x="1870" y="263175"/>
                      <a:pt x="1403" y="243535"/>
                      <a:pt x="1403" y="232782"/>
                    </a:cubicBezTo>
                    <a:lnTo>
                      <a:pt x="1403" y="191159"/>
                    </a:lnTo>
                    <a:cubicBezTo>
                      <a:pt x="1870" y="184609"/>
                      <a:pt x="1870" y="176661"/>
                      <a:pt x="1870" y="168713"/>
                    </a:cubicBezTo>
                    <a:lnTo>
                      <a:pt x="1870" y="116805"/>
                    </a:lnTo>
                    <a:cubicBezTo>
                      <a:pt x="1870" y="105585"/>
                      <a:pt x="1870" y="94827"/>
                      <a:pt x="2338" y="82199"/>
                    </a:cubicBezTo>
                    <a:lnTo>
                      <a:pt x="2338" y="82667"/>
                    </a:lnTo>
                    <a:cubicBezTo>
                      <a:pt x="2805" y="68642"/>
                      <a:pt x="3278" y="49463"/>
                      <a:pt x="3278" y="34503"/>
                    </a:cubicBezTo>
                    <a:cubicBezTo>
                      <a:pt x="3278" y="29361"/>
                      <a:pt x="3745" y="26556"/>
                      <a:pt x="3745" y="24218"/>
                    </a:cubicBezTo>
                    <a:lnTo>
                      <a:pt x="3745" y="21881"/>
                    </a:lnTo>
                    <a:lnTo>
                      <a:pt x="3278" y="12525"/>
                    </a:lnTo>
                    <a:cubicBezTo>
                      <a:pt x="4213" y="1305"/>
                      <a:pt x="7953" y="1305"/>
                      <a:pt x="12628" y="365"/>
                    </a:cubicBezTo>
                    <a:cubicBezTo>
                      <a:pt x="17303" y="-570"/>
                      <a:pt x="23386" y="-102"/>
                      <a:pt x="25261" y="8318"/>
                    </a:cubicBezTo>
                    <a:lnTo>
                      <a:pt x="23853" y="116343"/>
                    </a:lnTo>
                    <a:cubicBezTo>
                      <a:pt x="23853" y="121018"/>
                      <a:pt x="24321" y="129438"/>
                      <a:pt x="24788" y="132243"/>
                    </a:cubicBezTo>
                    <a:cubicBezTo>
                      <a:pt x="25261" y="137385"/>
                      <a:pt x="25728" y="141598"/>
                      <a:pt x="25261" y="151416"/>
                    </a:cubicBezTo>
                    <a:lnTo>
                      <a:pt x="25261" y="155629"/>
                    </a:lnTo>
                    <a:lnTo>
                      <a:pt x="25261" y="157031"/>
                    </a:lnTo>
                    <a:lnTo>
                      <a:pt x="25261" y="157499"/>
                    </a:lnTo>
                    <a:lnTo>
                      <a:pt x="39286" y="157499"/>
                    </a:lnTo>
                    <a:cubicBezTo>
                      <a:pt x="49571" y="157499"/>
                      <a:pt x="59861" y="157499"/>
                      <a:pt x="70152" y="157031"/>
                    </a:cubicBezTo>
                    <a:cubicBezTo>
                      <a:pt x="74359" y="157031"/>
                      <a:pt x="77627" y="157031"/>
                      <a:pt x="81839" y="156564"/>
                    </a:cubicBezTo>
                    <a:lnTo>
                      <a:pt x="81839" y="151889"/>
                    </a:lnTo>
                    <a:cubicBezTo>
                      <a:pt x="80904" y="138793"/>
                      <a:pt x="80904" y="122893"/>
                      <a:pt x="80904" y="110265"/>
                    </a:cubicBezTo>
                    <a:cubicBezTo>
                      <a:pt x="80904" y="88292"/>
                      <a:pt x="81839" y="66309"/>
                      <a:pt x="82774" y="43396"/>
                    </a:cubicBezTo>
                    <a:lnTo>
                      <a:pt x="82774" y="34976"/>
                    </a:lnTo>
                    <a:cubicBezTo>
                      <a:pt x="82774" y="27958"/>
                      <a:pt x="83242" y="18613"/>
                      <a:pt x="82774" y="8323"/>
                    </a:cubicBezTo>
                    <a:cubicBezTo>
                      <a:pt x="84639" y="4110"/>
                      <a:pt x="84177" y="-1500"/>
                      <a:pt x="93994" y="370"/>
                    </a:cubicBezTo>
                    <a:cubicBezTo>
                      <a:pt x="99137" y="843"/>
                      <a:pt x="102410" y="-1032"/>
                      <a:pt x="103350" y="10661"/>
                    </a:cubicBezTo>
                    <a:cubicBezTo>
                      <a:pt x="104747" y="30296"/>
                      <a:pt x="103817" y="51344"/>
                      <a:pt x="102882" y="705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37"/>
              <p:cNvSpPr/>
              <p:nvPr/>
            </p:nvSpPr>
            <p:spPr>
              <a:xfrm>
                <a:off x="14925634" y="7245749"/>
                <a:ext cx="24793" cy="354931"/>
              </a:xfrm>
              <a:custGeom>
                <a:rect b="b" l="l" r="r" t="t"/>
                <a:pathLst>
                  <a:path extrusionOk="0" h="354931" w="24793">
                    <a:moveTo>
                      <a:pt x="24321" y="342572"/>
                    </a:moveTo>
                    <a:cubicBezTo>
                      <a:pt x="24321" y="352395"/>
                      <a:pt x="19178" y="353792"/>
                      <a:pt x="13568" y="354733"/>
                    </a:cubicBezTo>
                    <a:cubicBezTo>
                      <a:pt x="8893" y="355200"/>
                      <a:pt x="3283" y="355668"/>
                      <a:pt x="1875" y="345845"/>
                    </a:cubicBezTo>
                    <a:lnTo>
                      <a:pt x="1875" y="269616"/>
                    </a:lnTo>
                    <a:cubicBezTo>
                      <a:pt x="1875" y="264005"/>
                      <a:pt x="2343" y="257928"/>
                      <a:pt x="2343" y="252313"/>
                    </a:cubicBezTo>
                    <a:lnTo>
                      <a:pt x="2343" y="237347"/>
                    </a:lnTo>
                    <a:cubicBezTo>
                      <a:pt x="2343" y="227997"/>
                      <a:pt x="2810" y="219109"/>
                      <a:pt x="2343" y="209754"/>
                    </a:cubicBezTo>
                    <a:lnTo>
                      <a:pt x="1408" y="192451"/>
                    </a:lnTo>
                    <a:cubicBezTo>
                      <a:pt x="468" y="177018"/>
                      <a:pt x="0" y="158318"/>
                      <a:pt x="0" y="142413"/>
                    </a:cubicBezTo>
                    <a:cubicBezTo>
                      <a:pt x="0" y="120902"/>
                      <a:pt x="0" y="99392"/>
                      <a:pt x="468" y="77409"/>
                    </a:cubicBezTo>
                    <a:cubicBezTo>
                      <a:pt x="940" y="55436"/>
                      <a:pt x="1408" y="32050"/>
                      <a:pt x="1408" y="10067"/>
                    </a:cubicBezTo>
                    <a:cubicBezTo>
                      <a:pt x="1875" y="717"/>
                      <a:pt x="8425" y="-685"/>
                      <a:pt x="13568" y="245"/>
                    </a:cubicBezTo>
                    <a:cubicBezTo>
                      <a:pt x="17776" y="717"/>
                      <a:pt x="22923" y="717"/>
                      <a:pt x="22451" y="10535"/>
                    </a:cubicBezTo>
                    <a:cubicBezTo>
                      <a:pt x="22451" y="12400"/>
                      <a:pt x="22923" y="15677"/>
                      <a:pt x="22923" y="16612"/>
                    </a:cubicBezTo>
                    <a:lnTo>
                      <a:pt x="22923" y="75539"/>
                    </a:lnTo>
                    <a:lnTo>
                      <a:pt x="22451" y="114820"/>
                    </a:lnTo>
                    <a:lnTo>
                      <a:pt x="22451" y="134927"/>
                    </a:lnTo>
                    <a:cubicBezTo>
                      <a:pt x="22451" y="141945"/>
                      <a:pt x="22451" y="149425"/>
                      <a:pt x="22923" y="155976"/>
                    </a:cubicBezTo>
                    <a:lnTo>
                      <a:pt x="22923" y="158313"/>
                    </a:lnTo>
                    <a:cubicBezTo>
                      <a:pt x="23391" y="169066"/>
                      <a:pt x="23858" y="178889"/>
                      <a:pt x="23858" y="188244"/>
                    </a:cubicBezTo>
                    <a:cubicBezTo>
                      <a:pt x="24326" y="194789"/>
                      <a:pt x="24326" y="205079"/>
                      <a:pt x="24326" y="212092"/>
                    </a:cubicBezTo>
                    <a:lnTo>
                      <a:pt x="24326" y="286913"/>
                    </a:lnTo>
                    <a:cubicBezTo>
                      <a:pt x="24326" y="292056"/>
                      <a:pt x="24326" y="296736"/>
                      <a:pt x="24326" y="302346"/>
                    </a:cubicBezTo>
                    <a:cubicBezTo>
                      <a:pt x="24326" y="306559"/>
                      <a:pt x="24793" y="311234"/>
                      <a:pt x="24793" y="315441"/>
                    </a:cubicBezTo>
                    <a:cubicBezTo>
                      <a:pt x="24793" y="321986"/>
                      <a:pt x="24326" y="328999"/>
                      <a:pt x="24326" y="335549"/>
                    </a:cubicBezTo>
                    <a:lnTo>
                      <a:pt x="24326" y="3425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37"/>
              <p:cNvSpPr/>
              <p:nvPr/>
            </p:nvSpPr>
            <p:spPr>
              <a:xfrm>
                <a:off x="15078923" y="7243349"/>
                <a:ext cx="176882" cy="356363"/>
              </a:xfrm>
              <a:custGeom>
                <a:rect b="b" l="l" r="r" t="t"/>
                <a:pathLst>
                  <a:path extrusionOk="0" h="356363" w="176882">
                    <a:moveTo>
                      <a:pt x="89870" y="270613"/>
                    </a:moveTo>
                    <a:cubicBezTo>
                      <a:pt x="80047" y="270613"/>
                      <a:pt x="77709" y="265938"/>
                      <a:pt x="74437" y="252376"/>
                    </a:cubicBezTo>
                    <a:lnTo>
                      <a:pt x="73029" y="245358"/>
                    </a:lnTo>
                    <a:lnTo>
                      <a:pt x="72094" y="241145"/>
                    </a:lnTo>
                    <a:lnTo>
                      <a:pt x="70224" y="234595"/>
                    </a:lnTo>
                    <a:lnTo>
                      <a:pt x="66951" y="225712"/>
                    </a:lnTo>
                    <a:cubicBezTo>
                      <a:pt x="65081" y="220102"/>
                      <a:pt x="63206" y="215427"/>
                      <a:pt x="62276" y="209344"/>
                    </a:cubicBezTo>
                    <a:lnTo>
                      <a:pt x="58999" y="196717"/>
                    </a:lnTo>
                    <a:lnTo>
                      <a:pt x="49176" y="168194"/>
                    </a:lnTo>
                    <a:lnTo>
                      <a:pt x="43098" y="141535"/>
                    </a:lnTo>
                    <a:lnTo>
                      <a:pt x="40293" y="129375"/>
                    </a:lnTo>
                    <a:lnTo>
                      <a:pt x="29068" y="80272"/>
                    </a:lnTo>
                    <a:cubicBezTo>
                      <a:pt x="29068" y="81212"/>
                      <a:pt x="29541" y="82142"/>
                      <a:pt x="29541" y="83082"/>
                    </a:cubicBezTo>
                    <a:cubicBezTo>
                      <a:pt x="29541" y="84947"/>
                      <a:pt x="29068" y="87289"/>
                      <a:pt x="29068" y="89627"/>
                    </a:cubicBezTo>
                    <a:cubicBezTo>
                      <a:pt x="28601" y="94302"/>
                      <a:pt x="28133" y="99912"/>
                      <a:pt x="28133" y="103190"/>
                    </a:cubicBezTo>
                    <a:lnTo>
                      <a:pt x="26263" y="174271"/>
                    </a:lnTo>
                    <a:lnTo>
                      <a:pt x="24860" y="215427"/>
                    </a:lnTo>
                    <a:cubicBezTo>
                      <a:pt x="24860" y="223375"/>
                      <a:pt x="24393" y="230860"/>
                      <a:pt x="24393" y="236938"/>
                    </a:cubicBezTo>
                    <a:cubicBezTo>
                      <a:pt x="24393" y="245825"/>
                      <a:pt x="24393" y="254240"/>
                      <a:pt x="23920" y="258453"/>
                    </a:cubicBezTo>
                    <a:cubicBezTo>
                      <a:pt x="23920" y="266868"/>
                      <a:pt x="23453" y="276224"/>
                      <a:pt x="23453" y="284639"/>
                    </a:cubicBezTo>
                    <a:cubicBezTo>
                      <a:pt x="23453" y="293526"/>
                      <a:pt x="23453" y="302882"/>
                      <a:pt x="22985" y="311297"/>
                    </a:cubicBezTo>
                    <a:cubicBezTo>
                      <a:pt x="22985" y="320185"/>
                      <a:pt x="22985" y="333275"/>
                      <a:pt x="22518" y="342162"/>
                    </a:cubicBezTo>
                    <a:cubicBezTo>
                      <a:pt x="22050" y="351980"/>
                      <a:pt x="19713" y="355258"/>
                      <a:pt x="13630" y="355720"/>
                    </a:cubicBezTo>
                    <a:cubicBezTo>
                      <a:pt x="3807" y="356655"/>
                      <a:pt x="72" y="350110"/>
                      <a:pt x="72" y="344495"/>
                    </a:cubicBezTo>
                    <a:lnTo>
                      <a:pt x="72" y="338885"/>
                    </a:lnTo>
                    <a:cubicBezTo>
                      <a:pt x="72" y="338417"/>
                      <a:pt x="540" y="337950"/>
                      <a:pt x="540" y="337015"/>
                    </a:cubicBezTo>
                    <a:lnTo>
                      <a:pt x="540" y="313167"/>
                    </a:lnTo>
                    <a:cubicBezTo>
                      <a:pt x="72" y="304279"/>
                      <a:pt x="-395" y="290721"/>
                      <a:pt x="540" y="281834"/>
                    </a:cubicBezTo>
                    <a:lnTo>
                      <a:pt x="1948" y="264531"/>
                    </a:lnTo>
                    <a:cubicBezTo>
                      <a:pt x="2883" y="250038"/>
                      <a:pt x="3812" y="235540"/>
                      <a:pt x="3812" y="222445"/>
                    </a:cubicBezTo>
                    <a:cubicBezTo>
                      <a:pt x="3812" y="213557"/>
                      <a:pt x="3812" y="205142"/>
                      <a:pt x="3345" y="195787"/>
                    </a:cubicBezTo>
                    <a:lnTo>
                      <a:pt x="3345" y="154631"/>
                    </a:lnTo>
                    <a:cubicBezTo>
                      <a:pt x="3345" y="152293"/>
                      <a:pt x="3345" y="148086"/>
                      <a:pt x="3812" y="144808"/>
                    </a:cubicBezTo>
                    <a:cubicBezTo>
                      <a:pt x="4280" y="142003"/>
                      <a:pt x="4753" y="138730"/>
                      <a:pt x="4753" y="136860"/>
                    </a:cubicBezTo>
                    <a:lnTo>
                      <a:pt x="4753" y="120025"/>
                    </a:lnTo>
                    <a:cubicBezTo>
                      <a:pt x="4753" y="114882"/>
                      <a:pt x="4753" y="107397"/>
                      <a:pt x="5220" y="102727"/>
                    </a:cubicBezTo>
                    <a:cubicBezTo>
                      <a:pt x="5220" y="100857"/>
                      <a:pt x="6155" y="92437"/>
                      <a:pt x="6623" y="87762"/>
                    </a:cubicBezTo>
                    <a:cubicBezTo>
                      <a:pt x="7563" y="81679"/>
                      <a:pt x="8030" y="75602"/>
                      <a:pt x="8030" y="70459"/>
                    </a:cubicBezTo>
                    <a:cubicBezTo>
                      <a:pt x="8030" y="62979"/>
                      <a:pt x="8030" y="55961"/>
                      <a:pt x="8498" y="47541"/>
                    </a:cubicBezTo>
                    <a:cubicBezTo>
                      <a:pt x="8965" y="41463"/>
                      <a:pt x="9906" y="31641"/>
                      <a:pt x="9906" y="26966"/>
                    </a:cubicBezTo>
                    <a:cubicBezTo>
                      <a:pt x="9906" y="21823"/>
                      <a:pt x="10373" y="19948"/>
                      <a:pt x="10841" y="17610"/>
                    </a:cubicBezTo>
                    <a:cubicBezTo>
                      <a:pt x="11308" y="15745"/>
                      <a:pt x="11781" y="14338"/>
                      <a:pt x="11781" y="12940"/>
                    </a:cubicBezTo>
                    <a:cubicBezTo>
                      <a:pt x="12716" y="10603"/>
                      <a:pt x="12716" y="8265"/>
                      <a:pt x="14586" y="6858"/>
                    </a:cubicBezTo>
                    <a:cubicBezTo>
                      <a:pt x="19728" y="-1557"/>
                      <a:pt x="30486" y="-622"/>
                      <a:pt x="33291" y="10603"/>
                    </a:cubicBezTo>
                    <a:lnTo>
                      <a:pt x="32824" y="9195"/>
                    </a:lnTo>
                    <a:lnTo>
                      <a:pt x="36564" y="16675"/>
                    </a:lnTo>
                    <a:lnTo>
                      <a:pt x="42179" y="37718"/>
                    </a:lnTo>
                    <a:cubicBezTo>
                      <a:pt x="44516" y="44268"/>
                      <a:pt x="45919" y="51749"/>
                      <a:pt x="47789" y="58766"/>
                    </a:cubicBezTo>
                    <a:lnTo>
                      <a:pt x="49192" y="64844"/>
                    </a:lnTo>
                    <a:lnTo>
                      <a:pt x="63222" y="128913"/>
                    </a:lnTo>
                    <a:cubicBezTo>
                      <a:pt x="63222" y="131250"/>
                      <a:pt x="64157" y="133588"/>
                      <a:pt x="64157" y="135931"/>
                    </a:cubicBezTo>
                    <a:lnTo>
                      <a:pt x="65565" y="142948"/>
                    </a:lnTo>
                    <a:lnTo>
                      <a:pt x="66500" y="146688"/>
                    </a:lnTo>
                    <a:lnTo>
                      <a:pt x="73517" y="170542"/>
                    </a:lnTo>
                    <a:lnTo>
                      <a:pt x="73050" y="170069"/>
                    </a:lnTo>
                    <a:lnTo>
                      <a:pt x="84275" y="204675"/>
                    </a:lnTo>
                    <a:lnTo>
                      <a:pt x="87548" y="215432"/>
                    </a:lnTo>
                    <a:cubicBezTo>
                      <a:pt x="89418" y="205610"/>
                      <a:pt x="91760" y="195792"/>
                      <a:pt x="94565" y="185502"/>
                    </a:cubicBezTo>
                    <a:lnTo>
                      <a:pt x="102981" y="153701"/>
                    </a:lnTo>
                    <a:cubicBezTo>
                      <a:pt x="103448" y="149488"/>
                      <a:pt x="104851" y="143878"/>
                      <a:pt x="104851" y="139671"/>
                    </a:cubicBezTo>
                    <a:lnTo>
                      <a:pt x="107656" y="126575"/>
                    </a:lnTo>
                    <a:lnTo>
                      <a:pt x="125426" y="47541"/>
                    </a:lnTo>
                    <a:lnTo>
                      <a:pt x="125426" y="47073"/>
                    </a:lnTo>
                    <a:cubicBezTo>
                      <a:pt x="126361" y="44736"/>
                      <a:pt x="127296" y="41931"/>
                      <a:pt x="127763" y="38191"/>
                    </a:cubicBezTo>
                    <a:cubicBezTo>
                      <a:pt x="129634" y="30711"/>
                      <a:pt x="131036" y="23693"/>
                      <a:pt x="135711" y="12940"/>
                    </a:cubicBezTo>
                    <a:cubicBezTo>
                      <a:pt x="135244" y="13408"/>
                      <a:pt x="135711" y="12468"/>
                      <a:pt x="135711" y="11533"/>
                    </a:cubicBezTo>
                    <a:cubicBezTo>
                      <a:pt x="136179" y="9663"/>
                      <a:pt x="136651" y="7320"/>
                      <a:pt x="136651" y="6390"/>
                    </a:cubicBezTo>
                    <a:lnTo>
                      <a:pt x="141794" y="1248"/>
                    </a:lnTo>
                    <a:cubicBezTo>
                      <a:pt x="151617" y="-2965"/>
                      <a:pt x="155351" y="4053"/>
                      <a:pt x="157227" y="13875"/>
                    </a:cubicBezTo>
                    <a:cubicBezTo>
                      <a:pt x="159564" y="35386"/>
                      <a:pt x="160967" y="49884"/>
                      <a:pt x="160967" y="73269"/>
                    </a:cubicBezTo>
                    <a:lnTo>
                      <a:pt x="161439" y="96182"/>
                    </a:lnTo>
                    <a:cubicBezTo>
                      <a:pt x="161907" y="108810"/>
                      <a:pt x="163304" y="125645"/>
                      <a:pt x="164712" y="138273"/>
                    </a:cubicBezTo>
                    <a:cubicBezTo>
                      <a:pt x="165647" y="152298"/>
                      <a:pt x="166114" y="168204"/>
                      <a:pt x="166582" y="182229"/>
                    </a:cubicBezTo>
                    <a:lnTo>
                      <a:pt x="166582" y="201402"/>
                    </a:lnTo>
                    <a:lnTo>
                      <a:pt x="167984" y="207012"/>
                    </a:lnTo>
                    <a:lnTo>
                      <a:pt x="169392" y="228990"/>
                    </a:lnTo>
                    <a:lnTo>
                      <a:pt x="169860" y="237878"/>
                    </a:lnTo>
                    <a:lnTo>
                      <a:pt x="171262" y="253311"/>
                    </a:lnTo>
                    <a:lnTo>
                      <a:pt x="175007" y="312237"/>
                    </a:lnTo>
                    <a:cubicBezTo>
                      <a:pt x="176415" y="319250"/>
                      <a:pt x="176877" y="327202"/>
                      <a:pt x="176415" y="335150"/>
                    </a:cubicBezTo>
                    <a:lnTo>
                      <a:pt x="176415" y="339825"/>
                    </a:lnTo>
                    <a:cubicBezTo>
                      <a:pt x="176415" y="342162"/>
                      <a:pt x="176883" y="345902"/>
                      <a:pt x="176883" y="347305"/>
                    </a:cubicBezTo>
                    <a:cubicBezTo>
                      <a:pt x="175942" y="354318"/>
                      <a:pt x="170800" y="357128"/>
                      <a:pt x="165657" y="356188"/>
                    </a:cubicBezTo>
                    <a:cubicBezTo>
                      <a:pt x="160515" y="355253"/>
                      <a:pt x="154905" y="355253"/>
                      <a:pt x="154437" y="344967"/>
                    </a:cubicBezTo>
                    <a:lnTo>
                      <a:pt x="153497" y="324860"/>
                    </a:lnTo>
                    <a:cubicBezTo>
                      <a:pt x="153497" y="322049"/>
                      <a:pt x="153030" y="319244"/>
                      <a:pt x="153030" y="317380"/>
                    </a:cubicBezTo>
                    <a:cubicBezTo>
                      <a:pt x="153030" y="314102"/>
                      <a:pt x="153030" y="310829"/>
                      <a:pt x="152562" y="307557"/>
                    </a:cubicBezTo>
                    <a:cubicBezTo>
                      <a:pt x="151627" y="299604"/>
                      <a:pt x="151154" y="291189"/>
                      <a:pt x="150692" y="283236"/>
                    </a:cubicBezTo>
                    <a:cubicBezTo>
                      <a:pt x="148822" y="269206"/>
                      <a:pt x="148354" y="253773"/>
                      <a:pt x="147887" y="238808"/>
                    </a:cubicBezTo>
                    <a:lnTo>
                      <a:pt x="147419" y="219167"/>
                    </a:lnTo>
                    <a:lnTo>
                      <a:pt x="146952" y="216830"/>
                    </a:lnTo>
                    <a:lnTo>
                      <a:pt x="146952" y="214492"/>
                    </a:lnTo>
                    <a:cubicBezTo>
                      <a:pt x="146012" y="201397"/>
                      <a:pt x="145082" y="185029"/>
                      <a:pt x="144147" y="172401"/>
                    </a:cubicBezTo>
                    <a:cubicBezTo>
                      <a:pt x="143674" y="163051"/>
                      <a:pt x="143207" y="154631"/>
                      <a:pt x="142277" y="145748"/>
                    </a:cubicBezTo>
                    <a:cubicBezTo>
                      <a:pt x="140407" y="130783"/>
                      <a:pt x="139472" y="108337"/>
                      <a:pt x="138999" y="89627"/>
                    </a:cubicBezTo>
                    <a:lnTo>
                      <a:pt x="137134" y="98047"/>
                    </a:lnTo>
                    <a:cubicBezTo>
                      <a:pt x="134797" y="109267"/>
                      <a:pt x="131992" y="124233"/>
                      <a:pt x="129654" y="135925"/>
                    </a:cubicBezTo>
                    <a:lnTo>
                      <a:pt x="116091" y="188301"/>
                    </a:lnTo>
                    <a:lnTo>
                      <a:pt x="114227" y="197657"/>
                    </a:lnTo>
                    <a:lnTo>
                      <a:pt x="105806" y="240210"/>
                    </a:lnTo>
                    <a:cubicBezTo>
                      <a:pt x="104871" y="244880"/>
                      <a:pt x="102066" y="255643"/>
                      <a:pt x="100664" y="260318"/>
                    </a:cubicBezTo>
                    <a:cubicBezTo>
                      <a:pt x="101095" y="259388"/>
                      <a:pt x="99225" y="270613"/>
                      <a:pt x="89870" y="2706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37"/>
              <p:cNvSpPr/>
              <p:nvPr/>
            </p:nvSpPr>
            <p:spPr>
              <a:xfrm>
                <a:off x="15281256" y="7243837"/>
                <a:ext cx="117138" cy="357378"/>
              </a:xfrm>
              <a:custGeom>
                <a:rect b="b" l="l" r="r" t="t"/>
                <a:pathLst>
                  <a:path extrusionOk="0" h="357378" w="117138">
                    <a:moveTo>
                      <a:pt x="108256" y="297"/>
                    </a:moveTo>
                    <a:cubicBezTo>
                      <a:pt x="116204" y="2162"/>
                      <a:pt x="116671" y="4505"/>
                      <a:pt x="117139" y="11518"/>
                    </a:cubicBezTo>
                    <a:cubicBezTo>
                      <a:pt x="115736" y="17128"/>
                      <a:pt x="114334" y="22270"/>
                      <a:pt x="113866" y="27885"/>
                    </a:cubicBezTo>
                    <a:cubicBezTo>
                      <a:pt x="113399" y="33496"/>
                      <a:pt x="111996" y="42383"/>
                      <a:pt x="108724" y="50798"/>
                    </a:cubicBezTo>
                    <a:lnTo>
                      <a:pt x="99841" y="86339"/>
                    </a:lnTo>
                    <a:cubicBezTo>
                      <a:pt x="98901" y="91482"/>
                      <a:pt x="96096" y="98499"/>
                      <a:pt x="93758" y="105050"/>
                    </a:cubicBezTo>
                    <a:cubicBezTo>
                      <a:pt x="91421" y="111127"/>
                      <a:pt x="89546" y="116270"/>
                      <a:pt x="89546" y="118145"/>
                    </a:cubicBezTo>
                    <a:cubicBezTo>
                      <a:pt x="72715" y="181741"/>
                      <a:pt x="77385" y="159769"/>
                      <a:pt x="64295" y="207932"/>
                    </a:cubicBezTo>
                    <a:cubicBezTo>
                      <a:pt x="62893" y="212145"/>
                      <a:pt x="62893" y="217755"/>
                      <a:pt x="62425" y="223365"/>
                    </a:cubicBezTo>
                    <a:lnTo>
                      <a:pt x="60560" y="235058"/>
                    </a:lnTo>
                    <a:lnTo>
                      <a:pt x="54478" y="257970"/>
                    </a:lnTo>
                    <a:cubicBezTo>
                      <a:pt x="52613" y="264048"/>
                      <a:pt x="49803" y="275273"/>
                      <a:pt x="46530" y="288369"/>
                    </a:cubicBezTo>
                    <a:lnTo>
                      <a:pt x="42317" y="304737"/>
                    </a:lnTo>
                    <a:cubicBezTo>
                      <a:pt x="40452" y="308477"/>
                      <a:pt x="39045" y="312684"/>
                      <a:pt x="38110" y="316897"/>
                    </a:cubicBezTo>
                    <a:cubicBezTo>
                      <a:pt x="36702" y="322974"/>
                      <a:pt x="34832" y="329052"/>
                      <a:pt x="33897" y="334195"/>
                    </a:cubicBezTo>
                    <a:lnTo>
                      <a:pt x="31092" y="344485"/>
                    </a:lnTo>
                    <a:cubicBezTo>
                      <a:pt x="25949" y="358977"/>
                      <a:pt x="22204" y="357580"/>
                      <a:pt x="16127" y="357113"/>
                    </a:cubicBezTo>
                    <a:cubicBezTo>
                      <a:pt x="10049" y="356645"/>
                      <a:pt x="4901" y="354775"/>
                      <a:pt x="9109" y="336532"/>
                    </a:cubicBezTo>
                    <a:lnTo>
                      <a:pt x="11446" y="326247"/>
                    </a:lnTo>
                    <a:cubicBezTo>
                      <a:pt x="12381" y="320637"/>
                      <a:pt x="13316" y="316897"/>
                      <a:pt x="13316" y="315494"/>
                    </a:cubicBezTo>
                    <a:cubicBezTo>
                      <a:pt x="15654" y="306607"/>
                      <a:pt x="17056" y="302399"/>
                      <a:pt x="19394" y="297256"/>
                    </a:cubicBezTo>
                    <a:cubicBezTo>
                      <a:pt x="20802" y="294451"/>
                      <a:pt x="22199" y="290239"/>
                      <a:pt x="25009" y="279013"/>
                    </a:cubicBezTo>
                    <a:lnTo>
                      <a:pt x="27814" y="268261"/>
                    </a:lnTo>
                    <a:cubicBezTo>
                      <a:pt x="28749" y="264988"/>
                      <a:pt x="29679" y="261243"/>
                      <a:pt x="31554" y="253763"/>
                    </a:cubicBezTo>
                    <a:cubicBezTo>
                      <a:pt x="33892" y="241603"/>
                      <a:pt x="36229" y="234595"/>
                      <a:pt x="39974" y="221967"/>
                    </a:cubicBezTo>
                    <a:lnTo>
                      <a:pt x="39502" y="223832"/>
                    </a:lnTo>
                    <a:cubicBezTo>
                      <a:pt x="39502" y="221967"/>
                      <a:pt x="39034" y="217755"/>
                      <a:pt x="39034" y="215885"/>
                    </a:cubicBezTo>
                    <a:lnTo>
                      <a:pt x="39974" y="210742"/>
                    </a:lnTo>
                    <a:lnTo>
                      <a:pt x="39034" y="204665"/>
                    </a:lnTo>
                    <a:lnTo>
                      <a:pt x="29679" y="164916"/>
                    </a:lnTo>
                    <a:cubicBezTo>
                      <a:pt x="24536" y="148081"/>
                      <a:pt x="22199" y="135921"/>
                      <a:pt x="20329" y="123293"/>
                    </a:cubicBezTo>
                    <a:lnTo>
                      <a:pt x="17991" y="109730"/>
                    </a:lnTo>
                    <a:lnTo>
                      <a:pt x="10511" y="65774"/>
                    </a:lnTo>
                    <a:lnTo>
                      <a:pt x="6299" y="44726"/>
                    </a:lnTo>
                    <a:lnTo>
                      <a:pt x="5831" y="41921"/>
                    </a:lnTo>
                    <a:lnTo>
                      <a:pt x="5831" y="42861"/>
                    </a:lnTo>
                    <a:lnTo>
                      <a:pt x="3494" y="32576"/>
                    </a:lnTo>
                    <a:cubicBezTo>
                      <a:pt x="1624" y="27434"/>
                      <a:pt x="1156" y="23221"/>
                      <a:pt x="689" y="14801"/>
                    </a:cubicBezTo>
                    <a:cubicBezTo>
                      <a:pt x="689" y="13866"/>
                      <a:pt x="221" y="12468"/>
                      <a:pt x="221" y="11528"/>
                    </a:cubicBezTo>
                    <a:cubicBezTo>
                      <a:pt x="-1187" y="3113"/>
                      <a:pt x="4429" y="2173"/>
                      <a:pt x="8636" y="1243"/>
                    </a:cubicBezTo>
                    <a:cubicBezTo>
                      <a:pt x="14246" y="308"/>
                      <a:pt x="18921" y="308"/>
                      <a:pt x="22194" y="10131"/>
                    </a:cubicBezTo>
                    <a:lnTo>
                      <a:pt x="24064" y="19481"/>
                    </a:lnTo>
                    <a:lnTo>
                      <a:pt x="27336" y="34914"/>
                    </a:lnTo>
                    <a:cubicBezTo>
                      <a:pt x="27809" y="39126"/>
                      <a:pt x="29206" y="42866"/>
                      <a:pt x="30146" y="48009"/>
                    </a:cubicBezTo>
                    <a:lnTo>
                      <a:pt x="32952" y="62034"/>
                    </a:lnTo>
                    <a:lnTo>
                      <a:pt x="34354" y="72324"/>
                    </a:lnTo>
                    <a:cubicBezTo>
                      <a:pt x="35762" y="81674"/>
                      <a:pt x="36224" y="91030"/>
                      <a:pt x="39969" y="103185"/>
                    </a:cubicBezTo>
                    <a:lnTo>
                      <a:pt x="46982" y="143868"/>
                    </a:lnTo>
                    <a:lnTo>
                      <a:pt x="50727" y="159774"/>
                    </a:lnTo>
                    <a:lnTo>
                      <a:pt x="52597" y="168656"/>
                    </a:lnTo>
                    <a:cubicBezTo>
                      <a:pt x="54935" y="162579"/>
                      <a:pt x="56805" y="156029"/>
                      <a:pt x="58207" y="149483"/>
                    </a:cubicBezTo>
                    <a:lnTo>
                      <a:pt x="65225" y="121890"/>
                    </a:lnTo>
                    <a:cubicBezTo>
                      <a:pt x="67562" y="111605"/>
                      <a:pt x="71303" y="99445"/>
                      <a:pt x="75510" y="86817"/>
                    </a:cubicBezTo>
                    <a:lnTo>
                      <a:pt x="81588" y="68112"/>
                    </a:lnTo>
                    <a:lnTo>
                      <a:pt x="82995" y="62029"/>
                    </a:lnTo>
                    <a:lnTo>
                      <a:pt x="84865" y="53146"/>
                    </a:lnTo>
                    <a:lnTo>
                      <a:pt x="89073" y="32571"/>
                    </a:lnTo>
                    <a:cubicBezTo>
                      <a:pt x="95623" y="11990"/>
                      <a:pt x="96091" y="11523"/>
                      <a:pt x="96553" y="8250"/>
                    </a:cubicBezTo>
                    <a:cubicBezTo>
                      <a:pt x="98901" y="297"/>
                      <a:pt x="103576" y="-643"/>
                      <a:pt x="108256" y="2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37"/>
              <p:cNvSpPr/>
              <p:nvPr/>
            </p:nvSpPr>
            <p:spPr>
              <a:xfrm>
                <a:off x="15520588" y="7244751"/>
                <a:ext cx="124788" cy="353855"/>
              </a:xfrm>
              <a:custGeom>
                <a:rect b="b" l="l" r="r" t="t"/>
                <a:pathLst>
                  <a:path extrusionOk="0" h="353855" w="124788">
                    <a:moveTo>
                      <a:pt x="26038" y="345435"/>
                    </a:moveTo>
                    <a:cubicBezTo>
                      <a:pt x="25097" y="353388"/>
                      <a:pt x="19487" y="353855"/>
                      <a:pt x="14345" y="353855"/>
                    </a:cubicBezTo>
                    <a:cubicBezTo>
                      <a:pt x="9202" y="353855"/>
                      <a:pt x="4522" y="352448"/>
                      <a:pt x="4060" y="343570"/>
                    </a:cubicBezTo>
                    <a:lnTo>
                      <a:pt x="4060" y="312237"/>
                    </a:lnTo>
                    <a:lnTo>
                      <a:pt x="3592" y="289324"/>
                    </a:lnTo>
                    <a:lnTo>
                      <a:pt x="3592" y="289792"/>
                    </a:lnTo>
                    <a:cubicBezTo>
                      <a:pt x="3125" y="282312"/>
                      <a:pt x="3592" y="275294"/>
                      <a:pt x="4060" y="267814"/>
                    </a:cubicBezTo>
                    <a:cubicBezTo>
                      <a:pt x="4527" y="262671"/>
                      <a:pt x="4995" y="257061"/>
                      <a:pt x="4995" y="252381"/>
                    </a:cubicBezTo>
                    <a:cubicBezTo>
                      <a:pt x="4995" y="248168"/>
                      <a:pt x="4527" y="244433"/>
                      <a:pt x="4527" y="240221"/>
                    </a:cubicBezTo>
                    <a:lnTo>
                      <a:pt x="4527" y="227593"/>
                    </a:lnTo>
                    <a:cubicBezTo>
                      <a:pt x="4060" y="212160"/>
                      <a:pt x="4060" y="192519"/>
                      <a:pt x="4060" y="179892"/>
                    </a:cubicBezTo>
                    <a:cubicBezTo>
                      <a:pt x="4060" y="171477"/>
                      <a:pt x="3592" y="160251"/>
                      <a:pt x="3125" y="149031"/>
                    </a:cubicBezTo>
                    <a:cubicBezTo>
                      <a:pt x="2657" y="138273"/>
                      <a:pt x="2657" y="127983"/>
                      <a:pt x="2657" y="120970"/>
                    </a:cubicBezTo>
                    <a:cubicBezTo>
                      <a:pt x="2185" y="117230"/>
                      <a:pt x="1717" y="112088"/>
                      <a:pt x="1717" y="108343"/>
                    </a:cubicBezTo>
                    <a:lnTo>
                      <a:pt x="1717" y="106005"/>
                    </a:lnTo>
                    <a:cubicBezTo>
                      <a:pt x="1717" y="105070"/>
                      <a:pt x="1717" y="103668"/>
                      <a:pt x="1250" y="101335"/>
                    </a:cubicBezTo>
                    <a:cubicBezTo>
                      <a:pt x="782" y="96660"/>
                      <a:pt x="-621" y="92447"/>
                      <a:pt x="315" y="86370"/>
                    </a:cubicBezTo>
                    <a:lnTo>
                      <a:pt x="1717" y="30249"/>
                    </a:lnTo>
                    <a:lnTo>
                      <a:pt x="1717" y="20426"/>
                    </a:lnTo>
                    <a:cubicBezTo>
                      <a:pt x="1717" y="19018"/>
                      <a:pt x="2185" y="15751"/>
                      <a:pt x="2185" y="13876"/>
                    </a:cubicBezTo>
                    <a:cubicBezTo>
                      <a:pt x="3125" y="5460"/>
                      <a:pt x="8267" y="2188"/>
                      <a:pt x="11072" y="1720"/>
                    </a:cubicBezTo>
                    <a:cubicBezTo>
                      <a:pt x="20428" y="-150"/>
                      <a:pt x="23700" y="10135"/>
                      <a:pt x="23700" y="10135"/>
                    </a:cubicBezTo>
                    <a:cubicBezTo>
                      <a:pt x="26038" y="19491"/>
                      <a:pt x="27440" y="26036"/>
                      <a:pt x="28843" y="29776"/>
                    </a:cubicBezTo>
                    <a:lnTo>
                      <a:pt x="32588" y="45209"/>
                    </a:lnTo>
                    <a:lnTo>
                      <a:pt x="32588" y="44274"/>
                    </a:lnTo>
                    <a:cubicBezTo>
                      <a:pt x="35861" y="51754"/>
                      <a:pt x="37258" y="59239"/>
                      <a:pt x="38666" y="65784"/>
                    </a:cubicBezTo>
                    <a:lnTo>
                      <a:pt x="40068" y="71867"/>
                    </a:lnTo>
                    <a:cubicBezTo>
                      <a:pt x="42878" y="82152"/>
                      <a:pt x="47086" y="92910"/>
                      <a:pt x="50358" y="103195"/>
                    </a:cubicBezTo>
                    <a:lnTo>
                      <a:pt x="63916" y="152298"/>
                    </a:lnTo>
                    <a:lnTo>
                      <a:pt x="72331" y="186904"/>
                    </a:lnTo>
                    <a:lnTo>
                      <a:pt x="83089" y="221510"/>
                    </a:lnTo>
                    <a:lnTo>
                      <a:pt x="88699" y="236943"/>
                    </a:lnTo>
                    <a:lnTo>
                      <a:pt x="95249" y="256583"/>
                    </a:lnTo>
                    <a:lnTo>
                      <a:pt x="101327" y="272016"/>
                    </a:lnTo>
                    <a:lnTo>
                      <a:pt x="102735" y="278094"/>
                    </a:lnTo>
                    <a:lnTo>
                      <a:pt x="101794" y="263128"/>
                    </a:lnTo>
                    <a:cubicBezTo>
                      <a:pt x="101794" y="236943"/>
                      <a:pt x="101327" y="210752"/>
                      <a:pt x="101327" y="185034"/>
                    </a:cubicBezTo>
                    <a:lnTo>
                      <a:pt x="101327" y="175679"/>
                    </a:lnTo>
                    <a:cubicBezTo>
                      <a:pt x="101327" y="172874"/>
                      <a:pt x="100859" y="169134"/>
                      <a:pt x="100859" y="165394"/>
                    </a:cubicBezTo>
                    <a:lnTo>
                      <a:pt x="99919" y="146226"/>
                    </a:lnTo>
                    <a:lnTo>
                      <a:pt x="99919" y="146694"/>
                    </a:lnTo>
                    <a:cubicBezTo>
                      <a:pt x="99451" y="138741"/>
                      <a:pt x="99919" y="129858"/>
                      <a:pt x="100392" y="120503"/>
                    </a:cubicBezTo>
                    <a:cubicBezTo>
                      <a:pt x="100859" y="113485"/>
                      <a:pt x="100859" y="106945"/>
                      <a:pt x="100859" y="100395"/>
                    </a:cubicBezTo>
                    <a:lnTo>
                      <a:pt x="100859" y="91040"/>
                    </a:lnTo>
                    <a:cubicBezTo>
                      <a:pt x="100859" y="87300"/>
                      <a:pt x="100392" y="83092"/>
                      <a:pt x="99919" y="78879"/>
                    </a:cubicBezTo>
                    <a:cubicBezTo>
                      <a:pt x="99451" y="72802"/>
                      <a:pt x="98517" y="65784"/>
                      <a:pt x="98517" y="59712"/>
                    </a:cubicBezTo>
                    <a:cubicBezTo>
                      <a:pt x="98049" y="50356"/>
                      <a:pt x="98517" y="41474"/>
                      <a:pt x="98984" y="32119"/>
                    </a:cubicBezTo>
                    <a:cubicBezTo>
                      <a:pt x="99451" y="25101"/>
                      <a:pt x="99451" y="18556"/>
                      <a:pt x="99919" y="11071"/>
                    </a:cubicBezTo>
                    <a:cubicBezTo>
                      <a:pt x="100392" y="-150"/>
                      <a:pt x="105534" y="-617"/>
                      <a:pt x="110677" y="318"/>
                    </a:cubicBezTo>
                    <a:cubicBezTo>
                      <a:pt x="114417" y="1253"/>
                      <a:pt x="119092" y="1726"/>
                      <a:pt x="120032" y="9673"/>
                    </a:cubicBezTo>
                    <a:lnTo>
                      <a:pt x="120967" y="40534"/>
                    </a:lnTo>
                    <a:cubicBezTo>
                      <a:pt x="120967" y="45676"/>
                      <a:pt x="121435" y="50356"/>
                      <a:pt x="121435" y="55499"/>
                    </a:cubicBezTo>
                    <a:cubicBezTo>
                      <a:pt x="121902" y="64854"/>
                      <a:pt x="122375" y="77015"/>
                      <a:pt x="122375" y="86365"/>
                    </a:cubicBezTo>
                    <a:lnTo>
                      <a:pt x="122375" y="103195"/>
                    </a:lnTo>
                    <a:lnTo>
                      <a:pt x="122842" y="134528"/>
                    </a:lnTo>
                    <a:lnTo>
                      <a:pt x="123777" y="203740"/>
                    </a:lnTo>
                    <a:lnTo>
                      <a:pt x="124712" y="250973"/>
                    </a:lnTo>
                    <a:cubicBezTo>
                      <a:pt x="124712" y="254246"/>
                      <a:pt x="124245" y="257051"/>
                      <a:pt x="124245" y="260791"/>
                    </a:cubicBezTo>
                    <a:lnTo>
                      <a:pt x="124245" y="292124"/>
                    </a:lnTo>
                    <a:cubicBezTo>
                      <a:pt x="124245" y="297267"/>
                      <a:pt x="124712" y="302877"/>
                      <a:pt x="124712" y="307557"/>
                    </a:cubicBezTo>
                    <a:lnTo>
                      <a:pt x="124712" y="316912"/>
                    </a:lnTo>
                    <a:cubicBezTo>
                      <a:pt x="124712" y="326267"/>
                      <a:pt x="125185" y="337487"/>
                      <a:pt x="123777" y="346375"/>
                    </a:cubicBezTo>
                    <a:cubicBezTo>
                      <a:pt x="123310" y="348713"/>
                      <a:pt x="120972" y="353855"/>
                      <a:pt x="111617" y="353855"/>
                    </a:cubicBezTo>
                    <a:cubicBezTo>
                      <a:pt x="105539" y="353855"/>
                      <a:pt x="102735" y="348713"/>
                      <a:pt x="101794" y="343098"/>
                    </a:cubicBezTo>
                    <a:lnTo>
                      <a:pt x="98989" y="335150"/>
                    </a:lnTo>
                    <a:lnTo>
                      <a:pt x="93847" y="322990"/>
                    </a:lnTo>
                    <a:lnTo>
                      <a:pt x="90107" y="307089"/>
                    </a:lnTo>
                    <a:lnTo>
                      <a:pt x="87769" y="299142"/>
                    </a:lnTo>
                    <a:lnTo>
                      <a:pt x="85899" y="294929"/>
                    </a:lnTo>
                    <a:cubicBezTo>
                      <a:pt x="84959" y="291656"/>
                      <a:pt x="83094" y="287911"/>
                      <a:pt x="81224" y="284644"/>
                    </a:cubicBezTo>
                    <a:lnTo>
                      <a:pt x="76549" y="271549"/>
                    </a:lnTo>
                    <a:lnTo>
                      <a:pt x="73744" y="260791"/>
                    </a:lnTo>
                    <a:lnTo>
                      <a:pt x="54104" y="204207"/>
                    </a:lnTo>
                    <a:lnTo>
                      <a:pt x="52234" y="198592"/>
                    </a:lnTo>
                    <a:lnTo>
                      <a:pt x="49429" y="185497"/>
                    </a:lnTo>
                    <a:lnTo>
                      <a:pt x="49429" y="185964"/>
                    </a:lnTo>
                    <a:cubicBezTo>
                      <a:pt x="47091" y="178951"/>
                      <a:pt x="45688" y="172869"/>
                      <a:pt x="44753" y="167726"/>
                    </a:cubicBezTo>
                    <a:cubicBezTo>
                      <a:pt x="43351" y="161181"/>
                      <a:pt x="42416" y="154169"/>
                      <a:pt x="41948" y="153228"/>
                    </a:cubicBezTo>
                    <a:cubicBezTo>
                      <a:pt x="40546" y="146683"/>
                      <a:pt x="38208" y="141068"/>
                      <a:pt x="35871" y="134061"/>
                    </a:cubicBezTo>
                    <a:lnTo>
                      <a:pt x="32126" y="123770"/>
                    </a:lnTo>
                    <a:lnTo>
                      <a:pt x="30261" y="117693"/>
                    </a:lnTo>
                    <a:lnTo>
                      <a:pt x="30728" y="117693"/>
                    </a:lnTo>
                    <a:lnTo>
                      <a:pt x="27923" y="107870"/>
                    </a:lnTo>
                    <a:lnTo>
                      <a:pt x="27923" y="108337"/>
                    </a:lnTo>
                    <a:cubicBezTo>
                      <a:pt x="27451" y="106473"/>
                      <a:pt x="25586" y="102260"/>
                      <a:pt x="25586" y="102260"/>
                    </a:cubicBezTo>
                    <a:lnTo>
                      <a:pt x="22781" y="97117"/>
                    </a:lnTo>
                    <a:cubicBezTo>
                      <a:pt x="23248" y="99922"/>
                      <a:pt x="23248" y="102727"/>
                      <a:pt x="23248" y="105532"/>
                    </a:cubicBezTo>
                    <a:lnTo>
                      <a:pt x="23248" y="112083"/>
                    </a:lnTo>
                    <a:cubicBezTo>
                      <a:pt x="23248" y="114420"/>
                      <a:pt x="23716" y="116758"/>
                      <a:pt x="23716" y="119100"/>
                    </a:cubicBezTo>
                    <a:cubicBezTo>
                      <a:pt x="23716" y="121905"/>
                      <a:pt x="24183" y="124243"/>
                      <a:pt x="24183" y="127516"/>
                    </a:cubicBezTo>
                    <a:cubicBezTo>
                      <a:pt x="24651" y="132658"/>
                      <a:pt x="25118" y="140611"/>
                      <a:pt x="25118" y="145753"/>
                    </a:cubicBezTo>
                    <a:cubicBezTo>
                      <a:pt x="25118" y="149031"/>
                      <a:pt x="25591" y="153233"/>
                      <a:pt x="26058" y="157914"/>
                    </a:cubicBezTo>
                    <a:cubicBezTo>
                      <a:pt x="26058" y="160251"/>
                      <a:pt x="26526" y="162589"/>
                      <a:pt x="26526" y="164464"/>
                    </a:cubicBezTo>
                    <a:cubicBezTo>
                      <a:pt x="26993" y="172412"/>
                      <a:pt x="26526" y="182702"/>
                      <a:pt x="26058" y="189714"/>
                    </a:cubicBezTo>
                    <a:lnTo>
                      <a:pt x="26058" y="261263"/>
                    </a:lnTo>
                    <a:cubicBezTo>
                      <a:pt x="26058" y="264536"/>
                      <a:pt x="25591" y="267341"/>
                      <a:pt x="25591" y="270614"/>
                    </a:cubicBezTo>
                    <a:lnTo>
                      <a:pt x="25591" y="279969"/>
                    </a:lnTo>
                    <a:lnTo>
                      <a:pt x="26058" y="298679"/>
                    </a:lnTo>
                    <a:cubicBezTo>
                      <a:pt x="26058" y="301952"/>
                      <a:pt x="25591" y="304757"/>
                      <a:pt x="25591" y="307562"/>
                    </a:cubicBezTo>
                    <a:lnTo>
                      <a:pt x="25591" y="320657"/>
                    </a:lnTo>
                    <a:cubicBezTo>
                      <a:pt x="26058" y="328137"/>
                      <a:pt x="26058" y="336563"/>
                      <a:pt x="26058" y="344043"/>
                    </a:cubicBezTo>
                    <a:lnTo>
                      <a:pt x="26058" y="3454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37"/>
              <p:cNvSpPr/>
              <p:nvPr/>
            </p:nvSpPr>
            <p:spPr>
              <a:xfrm>
                <a:off x="15666931" y="7242507"/>
                <a:ext cx="135587" cy="356110"/>
              </a:xfrm>
              <a:custGeom>
                <a:rect b="b" l="l" r="r" t="t"/>
                <a:pathLst>
                  <a:path extrusionOk="0" h="356110" w="135587">
                    <a:moveTo>
                      <a:pt x="94336" y="101237"/>
                    </a:moveTo>
                    <a:cubicBezTo>
                      <a:pt x="94803" y="106847"/>
                      <a:pt x="95738" y="114795"/>
                      <a:pt x="97141" y="122748"/>
                    </a:cubicBezTo>
                    <a:lnTo>
                      <a:pt x="102284" y="150803"/>
                    </a:lnTo>
                    <a:lnTo>
                      <a:pt x="106959" y="184474"/>
                    </a:lnTo>
                    <a:cubicBezTo>
                      <a:pt x="109296" y="196167"/>
                      <a:pt x="112101" y="207854"/>
                      <a:pt x="114439" y="220015"/>
                    </a:cubicBezTo>
                    <a:lnTo>
                      <a:pt x="116309" y="234513"/>
                    </a:lnTo>
                    <a:lnTo>
                      <a:pt x="121919" y="262106"/>
                    </a:lnTo>
                    <a:lnTo>
                      <a:pt x="127061" y="290629"/>
                    </a:lnTo>
                    <a:cubicBezTo>
                      <a:pt x="131274" y="313547"/>
                      <a:pt x="134079" y="329909"/>
                      <a:pt x="135009" y="340200"/>
                    </a:cubicBezTo>
                    <a:cubicBezTo>
                      <a:pt x="135476" y="342070"/>
                      <a:pt x="135009" y="342537"/>
                      <a:pt x="135476" y="344413"/>
                    </a:cubicBezTo>
                    <a:cubicBezTo>
                      <a:pt x="136417" y="350963"/>
                      <a:pt x="131269" y="355165"/>
                      <a:pt x="125191" y="355165"/>
                    </a:cubicBezTo>
                    <a:cubicBezTo>
                      <a:pt x="122854" y="355165"/>
                      <a:pt x="117711" y="357035"/>
                      <a:pt x="114439" y="349088"/>
                    </a:cubicBezTo>
                    <a:lnTo>
                      <a:pt x="107888" y="318227"/>
                    </a:lnTo>
                    <a:lnTo>
                      <a:pt x="102746" y="283154"/>
                    </a:lnTo>
                    <a:lnTo>
                      <a:pt x="100408" y="268656"/>
                    </a:lnTo>
                    <a:cubicBezTo>
                      <a:pt x="99941" y="267716"/>
                      <a:pt x="99473" y="265378"/>
                      <a:pt x="99473" y="264443"/>
                    </a:cubicBezTo>
                    <a:lnTo>
                      <a:pt x="92923" y="230305"/>
                    </a:lnTo>
                    <a:lnTo>
                      <a:pt x="90118" y="216280"/>
                    </a:lnTo>
                    <a:cubicBezTo>
                      <a:pt x="81235" y="216280"/>
                      <a:pt x="72815" y="217215"/>
                      <a:pt x="63932" y="217215"/>
                    </a:cubicBezTo>
                    <a:cubicBezTo>
                      <a:pt x="60187" y="217215"/>
                      <a:pt x="56915" y="217682"/>
                      <a:pt x="52707" y="217682"/>
                    </a:cubicBezTo>
                    <a:cubicBezTo>
                      <a:pt x="49902" y="218150"/>
                      <a:pt x="45227" y="218150"/>
                      <a:pt x="41955" y="218150"/>
                    </a:cubicBezTo>
                    <a:lnTo>
                      <a:pt x="40085" y="230778"/>
                    </a:lnTo>
                    <a:lnTo>
                      <a:pt x="35872" y="251358"/>
                    </a:lnTo>
                    <a:lnTo>
                      <a:pt x="34469" y="261181"/>
                    </a:lnTo>
                    <a:cubicBezTo>
                      <a:pt x="33534" y="267259"/>
                      <a:pt x="32599" y="274276"/>
                      <a:pt x="31197" y="278011"/>
                    </a:cubicBezTo>
                    <a:cubicBezTo>
                      <a:pt x="31197" y="279881"/>
                      <a:pt x="30724" y="281756"/>
                      <a:pt x="30724" y="283159"/>
                    </a:cubicBezTo>
                    <a:lnTo>
                      <a:pt x="29322" y="290172"/>
                    </a:lnTo>
                    <a:lnTo>
                      <a:pt x="26517" y="310279"/>
                    </a:lnTo>
                    <a:cubicBezTo>
                      <a:pt x="25109" y="318232"/>
                      <a:pt x="24179" y="324310"/>
                      <a:pt x="24179" y="324777"/>
                    </a:cubicBezTo>
                    <a:lnTo>
                      <a:pt x="22771" y="334600"/>
                    </a:lnTo>
                    <a:lnTo>
                      <a:pt x="22771" y="336938"/>
                    </a:lnTo>
                    <a:cubicBezTo>
                      <a:pt x="20434" y="353305"/>
                      <a:pt x="20901" y="356111"/>
                      <a:pt x="10611" y="356111"/>
                    </a:cubicBezTo>
                    <a:cubicBezTo>
                      <a:pt x="5001" y="356111"/>
                      <a:pt x="-1544" y="354703"/>
                      <a:pt x="326" y="344885"/>
                    </a:cubicBezTo>
                    <a:cubicBezTo>
                      <a:pt x="793" y="343020"/>
                      <a:pt x="326" y="339275"/>
                      <a:pt x="793" y="336470"/>
                    </a:cubicBezTo>
                    <a:cubicBezTo>
                      <a:pt x="3131" y="309812"/>
                      <a:pt x="6409" y="291574"/>
                      <a:pt x="11551" y="268194"/>
                    </a:cubicBezTo>
                    <a:lnTo>
                      <a:pt x="14356" y="244341"/>
                    </a:lnTo>
                    <a:lnTo>
                      <a:pt x="18096" y="225168"/>
                    </a:lnTo>
                    <a:cubicBezTo>
                      <a:pt x="19037" y="219090"/>
                      <a:pt x="19504" y="213480"/>
                      <a:pt x="19966" y="209267"/>
                    </a:cubicBezTo>
                    <a:cubicBezTo>
                      <a:pt x="20901" y="201320"/>
                      <a:pt x="21836" y="192432"/>
                      <a:pt x="23239" y="184484"/>
                    </a:cubicBezTo>
                    <a:cubicBezTo>
                      <a:pt x="25109" y="172324"/>
                      <a:pt x="27914" y="160631"/>
                      <a:pt x="29322" y="148476"/>
                    </a:cubicBezTo>
                    <a:lnTo>
                      <a:pt x="34932" y="115735"/>
                    </a:lnTo>
                    <a:lnTo>
                      <a:pt x="34932" y="116208"/>
                    </a:lnTo>
                    <a:cubicBezTo>
                      <a:pt x="35399" y="110593"/>
                      <a:pt x="36339" y="108255"/>
                      <a:pt x="37269" y="104983"/>
                    </a:cubicBezTo>
                    <a:cubicBezTo>
                      <a:pt x="38204" y="101243"/>
                      <a:pt x="39607" y="100308"/>
                      <a:pt x="39607" y="91425"/>
                    </a:cubicBezTo>
                    <a:lnTo>
                      <a:pt x="42879" y="76460"/>
                    </a:lnTo>
                    <a:lnTo>
                      <a:pt x="42879" y="76927"/>
                    </a:lnTo>
                    <a:cubicBezTo>
                      <a:pt x="43352" y="73655"/>
                      <a:pt x="44749" y="70377"/>
                      <a:pt x="45217" y="67104"/>
                    </a:cubicBezTo>
                    <a:lnTo>
                      <a:pt x="48494" y="51199"/>
                    </a:lnTo>
                    <a:cubicBezTo>
                      <a:pt x="48962" y="46056"/>
                      <a:pt x="49429" y="39979"/>
                      <a:pt x="51767" y="30623"/>
                    </a:cubicBezTo>
                    <a:cubicBezTo>
                      <a:pt x="52235" y="20338"/>
                      <a:pt x="55507" y="3970"/>
                      <a:pt x="65792" y="225"/>
                    </a:cubicBezTo>
                    <a:cubicBezTo>
                      <a:pt x="70005" y="-710"/>
                      <a:pt x="78887" y="693"/>
                      <a:pt x="80290" y="15658"/>
                    </a:cubicBezTo>
                    <a:cubicBezTo>
                      <a:pt x="81698" y="21741"/>
                      <a:pt x="83095" y="27818"/>
                      <a:pt x="83095" y="27818"/>
                    </a:cubicBezTo>
                    <a:lnTo>
                      <a:pt x="87308" y="52601"/>
                    </a:lnTo>
                    <a:lnTo>
                      <a:pt x="91520" y="77852"/>
                    </a:lnTo>
                    <a:cubicBezTo>
                      <a:pt x="92933" y="85799"/>
                      <a:pt x="93401" y="93752"/>
                      <a:pt x="94336" y="101237"/>
                    </a:cubicBezTo>
                    <a:close/>
                    <a:moveTo>
                      <a:pt x="80306" y="158283"/>
                    </a:moveTo>
                    <a:lnTo>
                      <a:pt x="79371" y="150803"/>
                    </a:lnTo>
                    <a:cubicBezTo>
                      <a:pt x="77963" y="142388"/>
                      <a:pt x="77033" y="132098"/>
                      <a:pt x="75625" y="123683"/>
                    </a:cubicBezTo>
                    <a:cubicBezTo>
                      <a:pt x="74223" y="112457"/>
                      <a:pt x="72353" y="99830"/>
                      <a:pt x="70015" y="88610"/>
                    </a:cubicBezTo>
                    <a:lnTo>
                      <a:pt x="66743" y="62886"/>
                    </a:lnTo>
                    <a:lnTo>
                      <a:pt x="65803" y="68029"/>
                    </a:lnTo>
                    <a:lnTo>
                      <a:pt x="63470" y="81124"/>
                    </a:lnTo>
                    <a:lnTo>
                      <a:pt x="54115" y="133973"/>
                    </a:lnTo>
                    <a:cubicBezTo>
                      <a:pt x="52707" y="145661"/>
                      <a:pt x="50837" y="156418"/>
                      <a:pt x="48505" y="169046"/>
                    </a:cubicBezTo>
                    <a:lnTo>
                      <a:pt x="44760" y="195699"/>
                    </a:lnTo>
                    <a:cubicBezTo>
                      <a:pt x="48032" y="195699"/>
                      <a:pt x="51310" y="196172"/>
                      <a:pt x="54582" y="196172"/>
                    </a:cubicBezTo>
                    <a:cubicBezTo>
                      <a:pt x="59725" y="196172"/>
                      <a:pt x="65803" y="195699"/>
                      <a:pt x="71885" y="195699"/>
                    </a:cubicBezTo>
                    <a:cubicBezTo>
                      <a:pt x="78436" y="195232"/>
                      <a:pt x="79365" y="194297"/>
                      <a:pt x="86851" y="194297"/>
                    </a:cubicBezTo>
                    <a:lnTo>
                      <a:pt x="80306" y="1582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37"/>
              <p:cNvSpPr/>
              <p:nvPr/>
            </p:nvSpPr>
            <p:spPr>
              <a:xfrm>
                <a:off x="15822433" y="7243349"/>
                <a:ext cx="176882" cy="356363"/>
              </a:xfrm>
              <a:custGeom>
                <a:rect b="b" l="l" r="r" t="t"/>
                <a:pathLst>
                  <a:path extrusionOk="0" h="356363" w="176882">
                    <a:moveTo>
                      <a:pt x="89870" y="270613"/>
                    </a:moveTo>
                    <a:cubicBezTo>
                      <a:pt x="80047" y="270613"/>
                      <a:pt x="77709" y="265938"/>
                      <a:pt x="74437" y="252376"/>
                    </a:cubicBezTo>
                    <a:lnTo>
                      <a:pt x="73029" y="245358"/>
                    </a:lnTo>
                    <a:lnTo>
                      <a:pt x="72094" y="241145"/>
                    </a:lnTo>
                    <a:lnTo>
                      <a:pt x="70224" y="234595"/>
                    </a:lnTo>
                    <a:lnTo>
                      <a:pt x="66951" y="225712"/>
                    </a:lnTo>
                    <a:cubicBezTo>
                      <a:pt x="65081" y="220102"/>
                      <a:pt x="63206" y="215427"/>
                      <a:pt x="62276" y="209344"/>
                    </a:cubicBezTo>
                    <a:lnTo>
                      <a:pt x="58999" y="196717"/>
                    </a:lnTo>
                    <a:lnTo>
                      <a:pt x="49181" y="168194"/>
                    </a:lnTo>
                    <a:lnTo>
                      <a:pt x="43098" y="141535"/>
                    </a:lnTo>
                    <a:lnTo>
                      <a:pt x="40293" y="129375"/>
                    </a:lnTo>
                    <a:lnTo>
                      <a:pt x="29068" y="80272"/>
                    </a:lnTo>
                    <a:cubicBezTo>
                      <a:pt x="29068" y="81212"/>
                      <a:pt x="29541" y="82142"/>
                      <a:pt x="29541" y="83082"/>
                    </a:cubicBezTo>
                    <a:cubicBezTo>
                      <a:pt x="29541" y="84947"/>
                      <a:pt x="29068" y="87289"/>
                      <a:pt x="29068" y="89627"/>
                    </a:cubicBezTo>
                    <a:cubicBezTo>
                      <a:pt x="28600" y="94302"/>
                      <a:pt x="28133" y="99912"/>
                      <a:pt x="28133" y="103190"/>
                    </a:cubicBezTo>
                    <a:lnTo>
                      <a:pt x="26263" y="174271"/>
                    </a:lnTo>
                    <a:lnTo>
                      <a:pt x="24860" y="215427"/>
                    </a:lnTo>
                    <a:cubicBezTo>
                      <a:pt x="24860" y="223375"/>
                      <a:pt x="24393" y="230860"/>
                      <a:pt x="24393" y="236938"/>
                    </a:cubicBezTo>
                    <a:cubicBezTo>
                      <a:pt x="24393" y="245825"/>
                      <a:pt x="24393" y="254240"/>
                      <a:pt x="23920" y="258453"/>
                    </a:cubicBezTo>
                    <a:cubicBezTo>
                      <a:pt x="23920" y="266868"/>
                      <a:pt x="23453" y="276224"/>
                      <a:pt x="23453" y="284639"/>
                    </a:cubicBezTo>
                    <a:cubicBezTo>
                      <a:pt x="23453" y="293526"/>
                      <a:pt x="23453" y="302882"/>
                      <a:pt x="22985" y="311297"/>
                    </a:cubicBezTo>
                    <a:cubicBezTo>
                      <a:pt x="22985" y="320185"/>
                      <a:pt x="22985" y="333275"/>
                      <a:pt x="22518" y="342162"/>
                    </a:cubicBezTo>
                    <a:cubicBezTo>
                      <a:pt x="22050" y="351980"/>
                      <a:pt x="19713" y="355258"/>
                      <a:pt x="13630" y="355720"/>
                    </a:cubicBezTo>
                    <a:cubicBezTo>
                      <a:pt x="3807" y="356655"/>
                      <a:pt x="72" y="350110"/>
                      <a:pt x="72" y="344495"/>
                    </a:cubicBezTo>
                    <a:lnTo>
                      <a:pt x="72" y="338885"/>
                    </a:lnTo>
                    <a:cubicBezTo>
                      <a:pt x="72" y="338417"/>
                      <a:pt x="540" y="337950"/>
                      <a:pt x="540" y="337015"/>
                    </a:cubicBezTo>
                    <a:lnTo>
                      <a:pt x="540" y="313167"/>
                    </a:lnTo>
                    <a:cubicBezTo>
                      <a:pt x="72" y="304279"/>
                      <a:pt x="-395" y="290721"/>
                      <a:pt x="540" y="281834"/>
                    </a:cubicBezTo>
                    <a:lnTo>
                      <a:pt x="1948" y="264531"/>
                    </a:lnTo>
                    <a:cubicBezTo>
                      <a:pt x="2883" y="250038"/>
                      <a:pt x="3812" y="235540"/>
                      <a:pt x="3812" y="222445"/>
                    </a:cubicBezTo>
                    <a:cubicBezTo>
                      <a:pt x="3812" y="213557"/>
                      <a:pt x="3812" y="205142"/>
                      <a:pt x="3345" y="195787"/>
                    </a:cubicBezTo>
                    <a:lnTo>
                      <a:pt x="3345" y="154631"/>
                    </a:lnTo>
                    <a:cubicBezTo>
                      <a:pt x="3345" y="152293"/>
                      <a:pt x="3345" y="148086"/>
                      <a:pt x="3812" y="144808"/>
                    </a:cubicBezTo>
                    <a:cubicBezTo>
                      <a:pt x="4285" y="142003"/>
                      <a:pt x="4753" y="138730"/>
                      <a:pt x="4753" y="136860"/>
                    </a:cubicBezTo>
                    <a:lnTo>
                      <a:pt x="4753" y="120025"/>
                    </a:lnTo>
                    <a:cubicBezTo>
                      <a:pt x="4753" y="114882"/>
                      <a:pt x="4753" y="107397"/>
                      <a:pt x="5220" y="102727"/>
                    </a:cubicBezTo>
                    <a:cubicBezTo>
                      <a:pt x="5220" y="100857"/>
                      <a:pt x="6155" y="92437"/>
                      <a:pt x="6623" y="87762"/>
                    </a:cubicBezTo>
                    <a:cubicBezTo>
                      <a:pt x="7563" y="81679"/>
                      <a:pt x="8030" y="75602"/>
                      <a:pt x="8030" y="70459"/>
                    </a:cubicBezTo>
                    <a:cubicBezTo>
                      <a:pt x="8030" y="62979"/>
                      <a:pt x="8030" y="55961"/>
                      <a:pt x="8498" y="47541"/>
                    </a:cubicBezTo>
                    <a:cubicBezTo>
                      <a:pt x="8965" y="41463"/>
                      <a:pt x="9905" y="31641"/>
                      <a:pt x="9905" y="26966"/>
                    </a:cubicBezTo>
                    <a:cubicBezTo>
                      <a:pt x="9905" y="21823"/>
                      <a:pt x="10373" y="19948"/>
                      <a:pt x="10841" y="17610"/>
                    </a:cubicBezTo>
                    <a:cubicBezTo>
                      <a:pt x="11308" y="15745"/>
                      <a:pt x="11776" y="14338"/>
                      <a:pt x="11776" y="12940"/>
                    </a:cubicBezTo>
                    <a:cubicBezTo>
                      <a:pt x="12716" y="10603"/>
                      <a:pt x="12716" y="8265"/>
                      <a:pt x="14586" y="6858"/>
                    </a:cubicBezTo>
                    <a:cubicBezTo>
                      <a:pt x="19728" y="-1557"/>
                      <a:pt x="30486" y="-622"/>
                      <a:pt x="33291" y="10603"/>
                    </a:cubicBezTo>
                    <a:lnTo>
                      <a:pt x="32824" y="9195"/>
                    </a:lnTo>
                    <a:lnTo>
                      <a:pt x="36564" y="16675"/>
                    </a:lnTo>
                    <a:lnTo>
                      <a:pt x="42179" y="37718"/>
                    </a:lnTo>
                    <a:cubicBezTo>
                      <a:pt x="44516" y="44268"/>
                      <a:pt x="45919" y="51749"/>
                      <a:pt x="47789" y="58766"/>
                    </a:cubicBezTo>
                    <a:lnTo>
                      <a:pt x="49197" y="64844"/>
                    </a:lnTo>
                    <a:lnTo>
                      <a:pt x="63222" y="128913"/>
                    </a:lnTo>
                    <a:cubicBezTo>
                      <a:pt x="63222" y="131250"/>
                      <a:pt x="64162" y="133588"/>
                      <a:pt x="64162" y="135931"/>
                    </a:cubicBezTo>
                    <a:lnTo>
                      <a:pt x="65565" y="142948"/>
                    </a:lnTo>
                    <a:lnTo>
                      <a:pt x="66500" y="146688"/>
                    </a:lnTo>
                    <a:lnTo>
                      <a:pt x="73517" y="170542"/>
                    </a:lnTo>
                    <a:lnTo>
                      <a:pt x="73050" y="170069"/>
                    </a:lnTo>
                    <a:lnTo>
                      <a:pt x="84275" y="204675"/>
                    </a:lnTo>
                    <a:lnTo>
                      <a:pt x="87548" y="215432"/>
                    </a:lnTo>
                    <a:cubicBezTo>
                      <a:pt x="89418" y="205610"/>
                      <a:pt x="91760" y="195792"/>
                      <a:pt x="94565" y="185502"/>
                    </a:cubicBezTo>
                    <a:lnTo>
                      <a:pt x="102981" y="153701"/>
                    </a:lnTo>
                    <a:cubicBezTo>
                      <a:pt x="103448" y="149488"/>
                      <a:pt x="104851" y="143878"/>
                      <a:pt x="104851" y="139671"/>
                    </a:cubicBezTo>
                    <a:lnTo>
                      <a:pt x="107656" y="126575"/>
                    </a:lnTo>
                    <a:lnTo>
                      <a:pt x="125426" y="47541"/>
                    </a:lnTo>
                    <a:lnTo>
                      <a:pt x="125426" y="47073"/>
                    </a:lnTo>
                    <a:cubicBezTo>
                      <a:pt x="126361" y="44736"/>
                      <a:pt x="127296" y="41931"/>
                      <a:pt x="127763" y="38191"/>
                    </a:cubicBezTo>
                    <a:cubicBezTo>
                      <a:pt x="129634" y="30711"/>
                      <a:pt x="131036" y="23693"/>
                      <a:pt x="135711" y="12940"/>
                    </a:cubicBezTo>
                    <a:cubicBezTo>
                      <a:pt x="135244" y="13408"/>
                      <a:pt x="135711" y="12468"/>
                      <a:pt x="135711" y="11533"/>
                    </a:cubicBezTo>
                    <a:cubicBezTo>
                      <a:pt x="136179" y="9663"/>
                      <a:pt x="136651" y="7320"/>
                      <a:pt x="136651" y="6390"/>
                    </a:cubicBezTo>
                    <a:lnTo>
                      <a:pt x="141794" y="1248"/>
                    </a:lnTo>
                    <a:cubicBezTo>
                      <a:pt x="151617" y="-2965"/>
                      <a:pt x="155351" y="4053"/>
                      <a:pt x="157227" y="13875"/>
                    </a:cubicBezTo>
                    <a:cubicBezTo>
                      <a:pt x="159564" y="35386"/>
                      <a:pt x="160967" y="49884"/>
                      <a:pt x="160967" y="73269"/>
                    </a:cubicBezTo>
                    <a:lnTo>
                      <a:pt x="161434" y="96182"/>
                    </a:lnTo>
                    <a:cubicBezTo>
                      <a:pt x="161907" y="108810"/>
                      <a:pt x="163304" y="125645"/>
                      <a:pt x="164712" y="138273"/>
                    </a:cubicBezTo>
                    <a:cubicBezTo>
                      <a:pt x="165647" y="152298"/>
                      <a:pt x="166115" y="168204"/>
                      <a:pt x="166582" y="182229"/>
                    </a:cubicBezTo>
                    <a:lnTo>
                      <a:pt x="166582" y="201402"/>
                    </a:lnTo>
                    <a:lnTo>
                      <a:pt x="167984" y="207012"/>
                    </a:lnTo>
                    <a:lnTo>
                      <a:pt x="169392" y="228990"/>
                    </a:lnTo>
                    <a:lnTo>
                      <a:pt x="169860" y="237878"/>
                    </a:lnTo>
                    <a:lnTo>
                      <a:pt x="171262" y="253311"/>
                    </a:lnTo>
                    <a:lnTo>
                      <a:pt x="175007" y="312237"/>
                    </a:lnTo>
                    <a:cubicBezTo>
                      <a:pt x="176410" y="319250"/>
                      <a:pt x="176878" y="327202"/>
                      <a:pt x="176410" y="335150"/>
                    </a:cubicBezTo>
                    <a:lnTo>
                      <a:pt x="176410" y="339825"/>
                    </a:lnTo>
                    <a:cubicBezTo>
                      <a:pt x="176410" y="342162"/>
                      <a:pt x="176883" y="345902"/>
                      <a:pt x="176883" y="347305"/>
                    </a:cubicBezTo>
                    <a:cubicBezTo>
                      <a:pt x="175943" y="354318"/>
                      <a:pt x="170800" y="357128"/>
                      <a:pt x="165657" y="356188"/>
                    </a:cubicBezTo>
                    <a:cubicBezTo>
                      <a:pt x="160515" y="355253"/>
                      <a:pt x="154905" y="355253"/>
                      <a:pt x="154437" y="344967"/>
                    </a:cubicBezTo>
                    <a:lnTo>
                      <a:pt x="153497" y="324860"/>
                    </a:lnTo>
                    <a:cubicBezTo>
                      <a:pt x="153497" y="322049"/>
                      <a:pt x="153030" y="319244"/>
                      <a:pt x="153030" y="317380"/>
                    </a:cubicBezTo>
                    <a:cubicBezTo>
                      <a:pt x="153030" y="314102"/>
                      <a:pt x="153030" y="310829"/>
                      <a:pt x="152562" y="307557"/>
                    </a:cubicBezTo>
                    <a:cubicBezTo>
                      <a:pt x="151627" y="299604"/>
                      <a:pt x="151154" y="291189"/>
                      <a:pt x="150692" y="283236"/>
                    </a:cubicBezTo>
                    <a:cubicBezTo>
                      <a:pt x="148822" y="269206"/>
                      <a:pt x="148355" y="253773"/>
                      <a:pt x="147887" y="238808"/>
                    </a:cubicBezTo>
                    <a:lnTo>
                      <a:pt x="147420" y="219167"/>
                    </a:lnTo>
                    <a:lnTo>
                      <a:pt x="146952" y="216830"/>
                    </a:lnTo>
                    <a:lnTo>
                      <a:pt x="146952" y="214492"/>
                    </a:lnTo>
                    <a:cubicBezTo>
                      <a:pt x="146012" y="201397"/>
                      <a:pt x="145082" y="185029"/>
                      <a:pt x="144147" y="172401"/>
                    </a:cubicBezTo>
                    <a:cubicBezTo>
                      <a:pt x="143674" y="163051"/>
                      <a:pt x="143207" y="154631"/>
                      <a:pt x="142277" y="145748"/>
                    </a:cubicBezTo>
                    <a:cubicBezTo>
                      <a:pt x="140407" y="130783"/>
                      <a:pt x="139472" y="108337"/>
                      <a:pt x="139004" y="89627"/>
                    </a:cubicBezTo>
                    <a:lnTo>
                      <a:pt x="137134" y="98047"/>
                    </a:lnTo>
                    <a:cubicBezTo>
                      <a:pt x="134797" y="109267"/>
                      <a:pt x="131992" y="124233"/>
                      <a:pt x="129654" y="135925"/>
                    </a:cubicBezTo>
                    <a:lnTo>
                      <a:pt x="116092" y="188301"/>
                    </a:lnTo>
                    <a:lnTo>
                      <a:pt x="114227" y="197657"/>
                    </a:lnTo>
                    <a:lnTo>
                      <a:pt x="105806" y="240210"/>
                    </a:lnTo>
                    <a:cubicBezTo>
                      <a:pt x="104871" y="244880"/>
                      <a:pt x="102066" y="255643"/>
                      <a:pt x="100664" y="260318"/>
                    </a:cubicBezTo>
                    <a:cubicBezTo>
                      <a:pt x="101090" y="259388"/>
                      <a:pt x="99225" y="270613"/>
                      <a:pt x="89870" y="2706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37"/>
              <p:cNvSpPr/>
              <p:nvPr/>
            </p:nvSpPr>
            <p:spPr>
              <a:xfrm>
                <a:off x="16027594" y="7246477"/>
                <a:ext cx="99727" cy="353442"/>
              </a:xfrm>
              <a:custGeom>
                <a:rect b="b" l="l" r="r" t="t"/>
                <a:pathLst>
                  <a:path extrusionOk="0" h="353442" w="99727">
                    <a:moveTo>
                      <a:pt x="56788" y="352130"/>
                    </a:moveTo>
                    <a:cubicBezTo>
                      <a:pt x="49776" y="351662"/>
                      <a:pt x="43693" y="352130"/>
                      <a:pt x="37620" y="352597"/>
                    </a:cubicBezTo>
                    <a:cubicBezTo>
                      <a:pt x="29200" y="353065"/>
                      <a:pt x="23123" y="354467"/>
                      <a:pt x="15643" y="352130"/>
                    </a:cubicBezTo>
                    <a:lnTo>
                      <a:pt x="12370" y="352130"/>
                    </a:lnTo>
                    <a:cubicBezTo>
                      <a:pt x="4890" y="350722"/>
                      <a:pt x="4417" y="348385"/>
                      <a:pt x="3482" y="340904"/>
                    </a:cubicBezTo>
                    <a:cubicBezTo>
                      <a:pt x="2547" y="334827"/>
                      <a:pt x="2547" y="324542"/>
                      <a:pt x="3015" y="318459"/>
                    </a:cubicBezTo>
                    <a:lnTo>
                      <a:pt x="3015" y="315186"/>
                    </a:lnTo>
                    <a:lnTo>
                      <a:pt x="2075" y="276368"/>
                    </a:lnTo>
                    <a:cubicBezTo>
                      <a:pt x="1607" y="265615"/>
                      <a:pt x="1607" y="253455"/>
                      <a:pt x="2075" y="246910"/>
                    </a:cubicBezTo>
                    <a:cubicBezTo>
                      <a:pt x="2075" y="243632"/>
                      <a:pt x="2547" y="238957"/>
                      <a:pt x="2547" y="233815"/>
                    </a:cubicBezTo>
                    <a:cubicBezTo>
                      <a:pt x="2547" y="231477"/>
                      <a:pt x="2075" y="228205"/>
                      <a:pt x="2075" y="223992"/>
                    </a:cubicBezTo>
                    <a:cubicBezTo>
                      <a:pt x="1607" y="217447"/>
                      <a:pt x="1607" y="207162"/>
                      <a:pt x="2075" y="202019"/>
                    </a:cubicBezTo>
                    <a:cubicBezTo>
                      <a:pt x="2075" y="190794"/>
                      <a:pt x="1607" y="168348"/>
                      <a:pt x="1607" y="156656"/>
                    </a:cubicBezTo>
                    <a:lnTo>
                      <a:pt x="1607" y="119245"/>
                    </a:lnTo>
                    <a:cubicBezTo>
                      <a:pt x="672" y="102882"/>
                      <a:pt x="672" y="86509"/>
                      <a:pt x="672" y="71082"/>
                    </a:cubicBezTo>
                    <a:cubicBezTo>
                      <a:pt x="672" y="63601"/>
                      <a:pt x="205" y="55649"/>
                      <a:pt x="205" y="47228"/>
                    </a:cubicBezTo>
                    <a:cubicBezTo>
                      <a:pt x="-263" y="34601"/>
                      <a:pt x="-263" y="21978"/>
                      <a:pt x="3945" y="7013"/>
                    </a:cubicBezTo>
                    <a:cubicBezTo>
                      <a:pt x="6282" y="3273"/>
                      <a:pt x="8157" y="935"/>
                      <a:pt x="12832" y="935"/>
                    </a:cubicBezTo>
                    <a:cubicBezTo>
                      <a:pt x="17975" y="468"/>
                      <a:pt x="25460" y="0"/>
                      <a:pt x="30603" y="0"/>
                    </a:cubicBezTo>
                    <a:cubicBezTo>
                      <a:pt x="39958" y="0"/>
                      <a:pt x="49776" y="468"/>
                      <a:pt x="59126" y="935"/>
                    </a:cubicBezTo>
                    <a:cubicBezTo>
                      <a:pt x="68014" y="1403"/>
                      <a:pt x="76429" y="935"/>
                      <a:pt x="84376" y="1870"/>
                    </a:cubicBezTo>
                    <a:cubicBezTo>
                      <a:pt x="90927" y="2810"/>
                      <a:pt x="98407" y="4208"/>
                      <a:pt x="97471" y="15433"/>
                    </a:cubicBezTo>
                    <a:cubicBezTo>
                      <a:pt x="96999" y="23380"/>
                      <a:pt x="94194" y="23380"/>
                      <a:pt x="87186" y="24315"/>
                    </a:cubicBezTo>
                    <a:lnTo>
                      <a:pt x="43225" y="22451"/>
                    </a:lnTo>
                    <a:lnTo>
                      <a:pt x="24988" y="23386"/>
                    </a:lnTo>
                    <a:cubicBezTo>
                      <a:pt x="24988" y="32268"/>
                      <a:pt x="24047" y="41156"/>
                      <a:pt x="23580" y="49104"/>
                    </a:cubicBezTo>
                    <a:cubicBezTo>
                      <a:pt x="23112" y="54719"/>
                      <a:pt x="22645" y="60329"/>
                      <a:pt x="22645" y="66406"/>
                    </a:cubicBezTo>
                    <a:cubicBezTo>
                      <a:pt x="22645" y="67814"/>
                      <a:pt x="22172" y="69211"/>
                      <a:pt x="22172" y="70152"/>
                    </a:cubicBezTo>
                    <a:lnTo>
                      <a:pt x="22172" y="73892"/>
                    </a:lnTo>
                    <a:cubicBezTo>
                      <a:pt x="24042" y="101017"/>
                      <a:pt x="24982" y="133286"/>
                      <a:pt x="24982" y="159939"/>
                    </a:cubicBezTo>
                    <a:cubicBezTo>
                      <a:pt x="33397" y="159939"/>
                      <a:pt x="43688" y="159939"/>
                      <a:pt x="53505" y="159471"/>
                    </a:cubicBezTo>
                    <a:cubicBezTo>
                      <a:pt x="61920" y="159471"/>
                      <a:pt x="69873" y="160406"/>
                      <a:pt x="73146" y="160406"/>
                    </a:cubicBezTo>
                    <a:cubicBezTo>
                      <a:pt x="81561" y="160406"/>
                      <a:pt x="82968" y="165549"/>
                      <a:pt x="82028" y="171626"/>
                    </a:cubicBezTo>
                    <a:cubicBezTo>
                      <a:pt x="81561" y="175839"/>
                      <a:pt x="81093" y="180514"/>
                      <a:pt x="75483" y="181449"/>
                    </a:cubicBezTo>
                    <a:cubicBezTo>
                      <a:pt x="68933" y="181449"/>
                      <a:pt x="53038" y="180981"/>
                      <a:pt x="46487" y="180514"/>
                    </a:cubicBezTo>
                    <a:lnTo>
                      <a:pt x="28250" y="181916"/>
                    </a:lnTo>
                    <a:lnTo>
                      <a:pt x="25445" y="181916"/>
                    </a:lnTo>
                    <a:lnTo>
                      <a:pt x="25445" y="195947"/>
                    </a:lnTo>
                    <a:cubicBezTo>
                      <a:pt x="25445" y="207172"/>
                      <a:pt x="25445" y="219332"/>
                      <a:pt x="24977" y="226345"/>
                    </a:cubicBezTo>
                    <a:lnTo>
                      <a:pt x="24977" y="231020"/>
                    </a:lnTo>
                    <a:cubicBezTo>
                      <a:pt x="24977" y="239440"/>
                      <a:pt x="24504" y="243648"/>
                      <a:pt x="24504" y="247388"/>
                    </a:cubicBezTo>
                    <a:cubicBezTo>
                      <a:pt x="24037" y="251128"/>
                      <a:pt x="24037" y="253933"/>
                      <a:pt x="24037" y="261886"/>
                    </a:cubicBezTo>
                    <a:lnTo>
                      <a:pt x="24037" y="263288"/>
                    </a:lnTo>
                    <a:cubicBezTo>
                      <a:pt x="24977" y="279194"/>
                      <a:pt x="24977" y="296024"/>
                      <a:pt x="24977" y="307249"/>
                    </a:cubicBezTo>
                    <a:cubicBezTo>
                      <a:pt x="24977" y="312859"/>
                      <a:pt x="24977" y="319877"/>
                      <a:pt x="24504" y="324552"/>
                    </a:cubicBezTo>
                    <a:lnTo>
                      <a:pt x="24504" y="328760"/>
                    </a:lnTo>
                    <a:cubicBezTo>
                      <a:pt x="25445" y="328760"/>
                      <a:pt x="25912" y="329232"/>
                      <a:pt x="26842" y="329232"/>
                    </a:cubicBezTo>
                    <a:cubicBezTo>
                      <a:pt x="43677" y="329232"/>
                      <a:pt x="60050" y="329700"/>
                      <a:pt x="76881" y="329700"/>
                    </a:cubicBezTo>
                    <a:lnTo>
                      <a:pt x="87171" y="329232"/>
                    </a:lnTo>
                    <a:cubicBezTo>
                      <a:pt x="97456" y="329232"/>
                      <a:pt x="98391" y="332972"/>
                      <a:pt x="99326" y="337647"/>
                    </a:cubicBezTo>
                    <a:cubicBezTo>
                      <a:pt x="99799" y="340920"/>
                      <a:pt x="101196" y="350275"/>
                      <a:pt x="93248" y="351678"/>
                    </a:cubicBezTo>
                    <a:cubicBezTo>
                      <a:pt x="86719" y="353065"/>
                      <a:pt x="63806" y="352597"/>
                      <a:pt x="56788" y="352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37"/>
              <p:cNvSpPr/>
              <p:nvPr/>
            </p:nvSpPr>
            <p:spPr>
              <a:xfrm>
                <a:off x="16254122" y="7245749"/>
                <a:ext cx="24793" cy="354931"/>
              </a:xfrm>
              <a:custGeom>
                <a:rect b="b" l="l" r="r" t="t"/>
                <a:pathLst>
                  <a:path extrusionOk="0" h="354931" w="24793">
                    <a:moveTo>
                      <a:pt x="24321" y="342572"/>
                    </a:moveTo>
                    <a:cubicBezTo>
                      <a:pt x="24321" y="352395"/>
                      <a:pt x="19178" y="353792"/>
                      <a:pt x="13568" y="354733"/>
                    </a:cubicBezTo>
                    <a:cubicBezTo>
                      <a:pt x="8893" y="355200"/>
                      <a:pt x="3283" y="355668"/>
                      <a:pt x="1875" y="345845"/>
                    </a:cubicBezTo>
                    <a:lnTo>
                      <a:pt x="1875" y="269616"/>
                    </a:lnTo>
                    <a:cubicBezTo>
                      <a:pt x="1875" y="264005"/>
                      <a:pt x="2343" y="257928"/>
                      <a:pt x="2343" y="252313"/>
                    </a:cubicBezTo>
                    <a:lnTo>
                      <a:pt x="2343" y="237347"/>
                    </a:lnTo>
                    <a:cubicBezTo>
                      <a:pt x="2343" y="227997"/>
                      <a:pt x="2810" y="219109"/>
                      <a:pt x="2343" y="209754"/>
                    </a:cubicBezTo>
                    <a:lnTo>
                      <a:pt x="1408" y="192451"/>
                    </a:lnTo>
                    <a:cubicBezTo>
                      <a:pt x="473" y="177018"/>
                      <a:pt x="0" y="158318"/>
                      <a:pt x="0" y="142413"/>
                    </a:cubicBezTo>
                    <a:cubicBezTo>
                      <a:pt x="0" y="120902"/>
                      <a:pt x="0" y="99392"/>
                      <a:pt x="473" y="77409"/>
                    </a:cubicBezTo>
                    <a:cubicBezTo>
                      <a:pt x="940" y="55436"/>
                      <a:pt x="1408" y="32050"/>
                      <a:pt x="1408" y="10067"/>
                    </a:cubicBezTo>
                    <a:cubicBezTo>
                      <a:pt x="1875" y="717"/>
                      <a:pt x="8426" y="-685"/>
                      <a:pt x="13568" y="245"/>
                    </a:cubicBezTo>
                    <a:cubicBezTo>
                      <a:pt x="17776" y="717"/>
                      <a:pt x="22918" y="717"/>
                      <a:pt x="22451" y="10535"/>
                    </a:cubicBezTo>
                    <a:cubicBezTo>
                      <a:pt x="22451" y="12400"/>
                      <a:pt x="22918" y="15677"/>
                      <a:pt x="22918" y="16612"/>
                    </a:cubicBezTo>
                    <a:lnTo>
                      <a:pt x="22918" y="75539"/>
                    </a:lnTo>
                    <a:lnTo>
                      <a:pt x="22451" y="114820"/>
                    </a:lnTo>
                    <a:lnTo>
                      <a:pt x="22451" y="134927"/>
                    </a:lnTo>
                    <a:cubicBezTo>
                      <a:pt x="22451" y="141945"/>
                      <a:pt x="22451" y="149425"/>
                      <a:pt x="22918" y="155976"/>
                    </a:cubicBezTo>
                    <a:lnTo>
                      <a:pt x="22918" y="158313"/>
                    </a:lnTo>
                    <a:cubicBezTo>
                      <a:pt x="23391" y="169066"/>
                      <a:pt x="23858" y="178889"/>
                      <a:pt x="23858" y="188244"/>
                    </a:cubicBezTo>
                    <a:cubicBezTo>
                      <a:pt x="24326" y="194789"/>
                      <a:pt x="24326" y="205079"/>
                      <a:pt x="24326" y="212092"/>
                    </a:cubicBezTo>
                    <a:lnTo>
                      <a:pt x="24326" y="286913"/>
                    </a:lnTo>
                    <a:cubicBezTo>
                      <a:pt x="24326" y="292056"/>
                      <a:pt x="24326" y="296736"/>
                      <a:pt x="24326" y="302346"/>
                    </a:cubicBezTo>
                    <a:cubicBezTo>
                      <a:pt x="24326" y="306559"/>
                      <a:pt x="24793" y="311234"/>
                      <a:pt x="24793" y="315441"/>
                    </a:cubicBezTo>
                    <a:cubicBezTo>
                      <a:pt x="24793" y="321986"/>
                      <a:pt x="24326" y="328999"/>
                      <a:pt x="24326" y="335549"/>
                    </a:cubicBezTo>
                    <a:lnTo>
                      <a:pt x="24326" y="3425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37"/>
              <p:cNvSpPr/>
              <p:nvPr/>
            </p:nvSpPr>
            <p:spPr>
              <a:xfrm>
                <a:off x="16303281" y="7243667"/>
                <a:ext cx="97698" cy="358212"/>
              </a:xfrm>
              <a:custGeom>
                <a:rect b="b" l="l" r="r" t="t"/>
                <a:pathLst>
                  <a:path extrusionOk="0" h="358212" w="97698">
                    <a:moveTo>
                      <a:pt x="66813" y="327819"/>
                    </a:moveTo>
                    <a:lnTo>
                      <a:pt x="67748" y="325482"/>
                    </a:lnTo>
                    <a:cubicBezTo>
                      <a:pt x="71493" y="316127"/>
                      <a:pt x="72890" y="307712"/>
                      <a:pt x="74298" y="297889"/>
                    </a:cubicBezTo>
                    <a:cubicBezTo>
                      <a:pt x="74298" y="297421"/>
                      <a:pt x="74765" y="296481"/>
                      <a:pt x="74765" y="296019"/>
                    </a:cubicBezTo>
                    <a:lnTo>
                      <a:pt x="74765" y="293214"/>
                    </a:lnTo>
                    <a:cubicBezTo>
                      <a:pt x="75700" y="274503"/>
                      <a:pt x="69623" y="241305"/>
                      <a:pt x="63072" y="221665"/>
                    </a:cubicBezTo>
                    <a:lnTo>
                      <a:pt x="63540" y="222605"/>
                    </a:lnTo>
                    <a:cubicBezTo>
                      <a:pt x="57462" y="209510"/>
                      <a:pt x="50445" y="200160"/>
                      <a:pt x="44372" y="191272"/>
                    </a:cubicBezTo>
                    <a:lnTo>
                      <a:pt x="39697" y="186129"/>
                    </a:lnTo>
                    <a:cubicBezTo>
                      <a:pt x="36892" y="183324"/>
                      <a:pt x="32679" y="179111"/>
                      <a:pt x="28945" y="172099"/>
                    </a:cubicBezTo>
                    <a:cubicBezTo>
                      <a:pt x="26134" y="165554"/>
                      <a:pt x="23802" y="162749"/>
                      <a:pt x="21465" y="159004"/>
                    </a:cubicBezTo>
                    <a:cubicBezTo>
                      <a:pt x="18187" y="154791"/>
                      <a:pt x="16789" y="152458"/>
                      <a:pt x="14914" y="148251"/>
                    </a:cubicBezTo>
                    <a:cubicBezTo>
                      <a:pt x="9304" y="138896"/>
                      <a:pt x="5091" y="122533"/>
                      <a:pt x="3221" y="107568"/>
                    </a:cubicBezTo>
                    <a:cubicBezTo>
                      <a:pt x="1819" y="104290"/>
                      <a:pt x="1351" y="102425"/>
                      <a:pt x="1351" y="99147"/>
                    </a:cubicBezTo>
                    <a:cubicBezTo>
                      <a:pt x="-513" y="92602"/>
                      <a:pt x="-51" y="87460"/>
                      <a:pt x="416" y="83247"/>
                    </a:cubicBezTo>
                    <a:cubicBezTo>
                      <a:pt x="416" y="81839"/>
                      <a:pt x="884" y="79969"/>
                      <a:pt x="884" y="77164"/>
                    </a:cubicBezTo>
                    <a:cubicBezTo>
                      <a:pt x="884" y="71554"/>
                      <a:pt x="884" y="66412"/>
                      <a:pt x="1351" y="62199"/>
                    </a:cubicBezTo>
                    <a:cubicBezTo>
                      <a:pt x="2292" y="54251"/>
                      <a:pt x="4629" y="43961"/>
                      <a:pt x="7434" y="36013"/>
                    </a:cubicBezTo>
                    <a:cubicBezTo>
                      <a:pt x="18187" y="12160"/>
                      <a:pt x="33152" y="0"/>
                      <a:pt x="45780" y="0"/>
                    </a:cubicBezTo>
                    <a:cubicBezTo>
                      <a:pt x="52330" y="0"/>
                      <a:pt x="58875" y="2810"/>
                      <a:pt x="63550" y="5615"/>
                    </a:cubicBezTo>
                    <a:cubicBezTo>
                      <a:pt x="66828" y="7480"/>
                      <a:pt x="70568" y="11225"/>
                      <a:pt x="72906" y="13563"/>
                    </a:cubicBezTo>
                    <a:lnTo>
                      <a:pt x="75711" y="16835"/>
                    </a:lnTo>
                    <a:cubicBezTo>
                      <a:pt x="79456" y="21510"/>
                      <a:pt x="82728" y="25256"/>
                      <a:pt x="85066" y="31333"/>
                    </a:cubicBezTo>
                    <a:lnTo>
                      <a:pt x="88811" y="40688"/>
                    </a:lnTo>
                    <a:lnTo>
                      <a:pt x="89746" y="44896"/>
                    </a:lnTo>
                    <a:cubicBezTo>
                      <a:pt x="90681" y="50511"/>
                      <a:pt x="91149" y="55186"/>
                      <a:pt x="90214" y="59394"/>
                    </a:cubicBezTo>
                    <a:cubicBezTo>
                      <a:pt x="90214" y="60334"/>
                      <a:pt x="89746" y="61731"/>
                      <a:pt x="89746" y="62199"/>
                    </a:cubicBezTo>
                    <a:cubicBezTo>
                      <a:pt x="88338" y="64536"/>
                      <a:pt x="89746" y="71087"/>
                      <a:pt x="81799" y="71554"/>
                    </a:cubicBezTo>
                    <a:cubicBezTo>
                      <a:pt x="70106" y="72022"/>
                      <a:pt x="68236" y="67341"/>
                      <a:pt x="67768" y="54251"/>
                    </a:cubicBezTo>
                    <a:cubicBezTo>
                      <a:pt x="67768" y="50039"/>
                      <a:pt x="67301" y="48174"/>
                      <a:pt x="65898" y="43966"/>
                    </a:cubicBezTo>
                    <a:lnTo>
                      <a:pt x="64033" y="39753"/>
                    </a:lnTo>
                    <a:cubicBezTo>
                      <a:pt x="62626" y="35546"/>
                      <a:pt x="58418" y="29931"/>
                      <a:pt x="56081" y="27126"/>
                    </a:cubicBezTo>
                    <a:cubicBezTo>
                      <a:pt x="52808" y="24788"/>
                      <a:pt x="50471" y="23386"/>
                      <a:pt x="47198" y="23386"/>
                    </a:cubicBezTo>
                    <a:cubicBezTo>
                      <a:pt x="44393" y="23386"/>
                      <a:pt x="40648" y="25723"/>
                      <a:pt x="38310" y="27598"/>
                    </a:cubicBezTo>
                    <a:cubicBezTo>
                      <a:pt x="33635" y="31806"/>
                      <a:pt x="30363" y="37416"/>
                      <a:pt x="28487" y="43031"/>
                    </a:cubicBezTo>
                    <a:cubicBezTo>
                      <a:pt x="28487" y="43966"/>
                      <a:pt x="28020" y="45369"/>
                      <a:pt x="28020" y="45836"/>
                    </a:cubicBezTo>
                    <a:cubicBezTo>
                      <a:pt x="27552" y="46771"/>
                      <a:pt x="27552" y="47239"/>
                      <a:pt x="27552" y="47239"/>
                    </a:cubicBezTo>
                    <a:cubicBezTo>
                      <a:pt x="25215" y="54719"/>
                      <a:pt x="24747" y="57062"/>
                      <a:pt x="23812" y="72022"/>
                    </a:cubicBezTo>
                    <a:lnTo>
                      <a:pt x="23812" y="89325"/>
                    </a:lnTo>
                    <a:cubicBezTo>
                      <a:pt x="24280" y="91662"/>
                      <a:pt x="24747" y="96342"/>
                      <a:pt x="25677" y="99610"/>
                    </a:cubicBezTo>
                    <a:cubicBezTo>
                      <a:pt x="25677" y="101947"/>
                      <a:pt x="26145" y="102420"/>
                      <a:pt x="26145" y="102420"/>
                    </a:cubicBezTo>
                    <a:cubicBezTo>
                      <a:pt x="26145" y="105692"/>
                      <a:pt x="26145" y="108030"/>
                      <a:pt x="26617" y="110367"/>
                    </a:cubicBezTo>
                    <a:cubicBezTo>
                      <a:pt x="27552" y="112705"/>
                      <a:pt x="29423" y="117848"/>
                      <a:pt x="30358" y="120190"/>
                    </a:cubicBezTo>
                    <a:cubicBezTo>
                      <a:pt x="32695" y="133286"/>
                      <a:pt x="41583" y="147316"/>
                      <a:pt x="46258" y="154323"/>
                    </a:cubicBezTo>
                    <a:lnTo>
                      <a:pt x="57483" y="169756"/>
                    </a:lnTo>
                    <a:cubicBezTo>
                      <a:pt x="57483" y="170229"/>
                      <a:pt x="61696" y="178176"/>
                      <a:pt x="62158" y="178644"/>
                    </a:cubicBezTo>
                    <a:lnTo>
                      <a:pt x="67768" y="184254"/>
                    </a:lnTo>
                    <a:lnTo>
                      <a:pt x="70573" y="188929"/>
                    </a:lnTo>
                    <a:lnTo>
                      <a:pt x="72911" y="192674"/>
                    </a:lnTo>
                    <a:cubicBezTo>
                      <a:pt x="74781" y="194539"/>
                      <a:pt x="73851" y="191734"/>
                      <a:pt x="79929" y="203894"/>
                    </a:cubicBezTo>
                    <a:lnTo>
                      <a:pt x="81336" y="206232"/>
                    </a:lnTo>
                    <a:cubicBezTo>
                      <a:pt x="86006" y="216517"/>
                      <a:pt x="91621" y="229145"/>
                      <a:pt x="94894" y="245980"/>
                    </a:cubicBezTo>
                    <a:cubicBezTo>
                      <a:pt x="95829" y="251123"/>
                      <a:pt x="97231" y="261413"/>
                      <a:pt x="97231" y="267496"/>
                    </a:cubicBezTo>
                    <a:cubicBezTo>
                      <a:pt x="97231" y="271236"/>
                      <a:pt x="97699" y="276378"/>
                      <a:pt x="97699" y="281521"/>
                    </a:cubicBezTo>
                    <a:cubicBezTo>
                      <a:pt x="97699" y="286664"/>
                      <a:pt x="97231" y="292279"/>
                      <a:pt x="97231" y="295551"/>
                    </a:cubicBezTo>
                    <a:cubicBezTo>
                      <a:pt x="96764" y="313789"/>
                      <a:pt x="91621" y="338572"/>
                      <a:pt x="76183" y="349797"/>
                    </a:cubicBezTo>
                    <a:cubicBezTo>
                      <a:pt x="68236" y="354940"/>
                      <a:pt x="58413" y="358212"/>
                      <a:pt x="50933" y="358212"/>
                    </a:cubicBezTo>
                    <a:cubicBezTo>
                      <a:pt x="33630" y="358212"/>
                      <a:pt x="16800" y="347927"/>
                      <a:pt x="7912" y="331087"/>
                    </a:cubicBezTo>
                    <a:cubicBezTo>
                      <a:pt x="2302" y="320802"/>
                      <a:pt x="432" y="308641"/>
                      <a:pt x="432" y="299286"/>
                    </a:cubicBezTo>
                    <a:cubicBezTo>
                      <a:pt x="432" y="292274"/>
                      <a:pt x="1367" y="286191"/>
                      <a:pt x="2770" y="282456"/>
                    </a:cubicBezTo>
                    <a:lnTo>
                      <a:pt x="2770" y="280586"/>
                    </a:lnTo>
                    <a:cubicBezTo>
                      <a:pt x="4177" y="269361"/>
                      <a:pt x="17735" y="270763"/>
                      <a:pt x="22877" y="280118"/>
                    </a:cubicBezTo>
                    <a:lnTo>
                      <a:pt x="23818" y="285261"/>
                    </a:lnTo>
                    <a:cubicBezTo>
                      <a:pt x="22410" y="293209"/>
                      <a:pt x="21948" y="296954"/>
                      <a:pt x="21948" y="298356"/>
                    </a:cubicBezTo>
                    <a:cubicBezTo>
                      <a:pt x="21948" y="299764"/>
                      <a:pt x="22415" y="301629"/>
                      <a:pt x="23350" y="304434"/>
                    </a:cubicBezTo>
                    <a:lnTo>
                      <a:pt x="24290" y="308647"/>
                    </a:lnTo>
                    <a:cubicBezTo>
                      <a:pt x="28498" y="325482"/>
                      <a:pt x="35043" y="334837"/>
                      <a:pt x="47203" y="336702"/>
                    </a:cubicBezTo>
                    <a:cubicBezTo>
                      <a:pt x="53250" y="335300"/>
                      <a:pt x="64475" y="332495"/>
                      <a:pt x="66813" y="3278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9" name="Google Shape;1649;p37"/>
            <p:cNvGrpSpPr/>
            <p:nvPr/>
          </p:nvGrpSpPr>
          <p:grpSpPr>
            <a:xfrm>
              <a:off x="14426116" y="7259546"/>
              <a:ext cx="2309722" cy="342326"/>
              <a:chOff x="14426116" y="7259546"/>
              <a:chExt cx="2309722" cy="342326"/>
            </a:xfrm>
          </p:grpSpPr>
          <p:grpSp>
            <p:nvGrpSpPr>
              <p:cNvPr id="1650" name="Google Shape;1650;p37"/>
              <p:cNvGrpSpPr/>
              <p:nvPr/>
            </p:nvGrpSpPr>
            <p:grpSpPr>
              <a:xfrm>
                <a:off x="14426116" y="7259546"/>
                <a:ext cx="237753" cy="342326"/>
                <a:chOff x="14426116" y="7259546"/>
                <a:chExt cx="237753" cy="342326"/>
              </a:xfrm>
            </p:grpSpPr>
            <p:sp>
              <p:nvSpPr>
                <p:cNvPr id="1651" name="Google Shape;1651;p37"/>
                <p:cNvSpPr/>
                <p:nvPr/>
              </p:nvSpPr>
              <p:spPr>
                <a:xfrm>
                  <a:off x="14530464" y="7259546"/>
                  <a:ext cx="133405" cy="99243"/>
                </a:xfrm>
                <a:custGeom>
                  <a:rect b="b" l="l" r="r" t="t"/>
                  <a:pathLst>
                    <a:path extrusionOk="0" h="99243" w="133405">
                      <a:moveTo>
                        <a:pt x="125087" y="74645"/>
                      </a:moveTo>
                      <a:cubicBezTo>
                        <a:pt x="124827" y="74370"/>
                        <a:pt x="124568" y="74094"/>
                        <a:pt x="124308" y="73819"/>
                      </a:cubicBezTo>
                      <a:cubicBezTo>
                        <a:pt x="95115" y="43198"/>
                        <a:pt x="59403" y="17630"/>
                        <a:pt x="20106" y="1694"/>
                      </a:cubicBezTo>
                      <a:cubicBezTo>
                        <a:pt x="7489" y="-3423"/>
                        <a:pt x="-194" y="3522"/>
                        <a:pt x="4" y="16233"/>
                      </a:cubicBezTo>
                      <a:cubicBezTo>
                        <a:pt x="243" y="31385"/>
                        <a:pt x="14112" y="43639"/>
                        <a:pt x="25254" y="51820"/>
                      </a:cubicBezTo>
                      <a:cubicBezTo>
                        <a:pt x="47081" y="67845"/>
                        <a:pt x="71288" y="80115"/>
                        <a:pt x="95645" y="91766"/>
                      </a:cubicBezTo>
                      <a:cubicBezTo>
                        <a:pt x="104590" y="96046"/>
                        <a:pt x="140801" y="109412"/>
                        <a:pt x="132053" y="84800"/>
                      </a:cubicBezTo>
                      <a:cubicBezTo>
                        <a:pt x="130671" y="80904"/>
                        <a:pt x="127934" y="77673"/>
                        <a:pt x="125087" y="74645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2" name="Google Shape;1652;p37"/>
                <p:cNvSpPr/>
                <p:nvPr/>
              </p:nvSpPr>
              <p:spPr>
                <a:xfrm>
                  <a:off x="14426116" y="7398495"/>
                  <a:ext cx="197063" cy="54758"/>
                </a:xfrm>
                <a:custGeom>
                  <a:rect b="b" l="l" r="r" t="t"/>
                  <a:pathLst>
                    <a:path extrusionOk="0" h="54758" w="197063">
                      <a:moveTo>
                        <a:pt x="191132" y="16440"/>
                      </a:moveTo>
                      <a:cubicBezTo>
                        <a:pt x="187189" y="13401"/>
                        <a:pt x="181860" y="11417"/>
                        <a:pt x="176998" y="10134"/>
                      </a:cubicBezTo>
                      <a:cubicBezTo>
                        <a:pt x="145519" y="1828"/>
                        <a:pt x="112679" y="-1289"/>
                        <a:pt x="80188" y="477"/>
                      </a:cubicBezTo>
                      <a:cubicBezTo>
                        <a:pt x="61171" y="1511"/>
                        <a:pt x="9215" y="1137"/>
                        <a:pt x="1128" y="23894"/>
                      </a:cubicBezTo>
                      <a:cubicBezTo>
                        <a:pt x="-2420" y="33868"/>
                        <a:pt x="2722" y="45010"/>
                        <a:pt x="12093" y="49519"/>
                      </a:cubicBezTo>
                      <a:cubicBezTo>
                        <a:pt x="18030" y="52376"/>
                        <a:pt x="24773" y="52957"/>
                        <a:pt x="31349" y="53394"/>
                      </a:cubicBezTo>
                      <a:cubicBezTo>
                        <a:pt x="59212" y="55233"/>
                        <a:pt x="87195" y="55212"/>
                        <a:pt x="115053" y="53342"/>
                      </a:cubicBezTo>
                      <a:cubicBezTo>
                        <a:pt x="137384" y="51846"/>
                        <a:pt x="170354" y="53285"/>
                        <a:pt x="189672" y="39779"/>
                      </a:cubicBezTo>
                      <a:cubicBezTo>
                        <a:pt x="194067" y="36709"/>
                        <a:pt x="197454" y="31634"/>
                        <a:pt x="197028" y="26294"/>
                      </a:cubicBezTo>
                      <a:cubicBezTo>
                        <a:pt x="196690" y="22164"/>
                        <a:pt x="194379" y="18944"/>
                        <a:pt x="191132" y="16440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3" name="Google Shape;1653;p37"/>
                <p:cNvSpPr/>
                <p:nvPr/>
              </p:nvSpPr>
              <p:spPr>
                <a:xfrm>
                  <a:off x="14528239" y="7492965"/>
                  <a:ext cx="116698" cy="108907"/>
                </a:xfrm>
                <a:custGeom>
                  <a:rect b="b" l="l" r="r" t="t"/>
                  <a:pathLst>
                    <a:path extrusionOk="0" h="108907" w="116698">
                      <a:moveTo>
                        <a:pt x="111084" y="1118"/>
                      </a:moveTo>
                      <a:cubicBezTo>
                        <a:pt x="88031" y="-8325"/>
                        <a:pt x="36398" y="44731"/>
                        <a:pt x="21194" y="59037"/>
                      </a:cubicBezTo>
                      <a:cubicBezTo>
                        <a:pt x="15230" y="64647"/>
                        <a:pt x="9335" y="70507"/>
                        <a:pt x="5273" y="77618"/>
                      </a:cubicBezTo>
                      <a:cubicBezTo>
                        <a:pt x="-12228" y="108229"/>
                        <a:pt x="17609" y="116670"/>
                        <a:pt x="39707" y="101658"/>
                      </a:cubicBezTo>
                      <a:cubicBezTo>
                        <a:pt x="68640" y="81997"/>
                        <a:pt x="93896" y="56554"/>
                        <a:pt x="111588" y="26369"/>
                      </a:cubicBezTo>
                      <a:cubicBezTo>
                        <a:pt x="114440" y="21502"/>
                        <a:pt x="117178" y="16136"/>
                        <a:pt x="116627" y="10515"/>
                      </a:cubicBezTo>
                      <a:cubicBezTo>
                        <a:pt x="116113" y="5279"/>
                        <a:pt x="114097" y="2360"/>
                        <a:pt x="111084" y="1118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54" name="Google Shape;1654;p37"/>
              <p:cNvGrpSpPr/>
              <p:nvPr/>
            </p:nvGrpSpPr>
            <p:grpSpPr>
              <a:xfrm>
                <a:off x="16498084" y="7259546"/>
                <a:ext cx="237754" cy="342326"/>
                <a:chOff x="16498084" y="7259546"/>
                <a:chExt cx="237754" cy="342326"/>
              </a:xfrm>
            </p:grpSpPr>
            <p:sp>
              <p:nvSpPr>
                <p:cNvPr id="1655" name="Google Shape;1655;p37"/>
                <p:cNvSpPr/>
                <p:nvPr/>
              </p:nvSpPr>
              <p:spPr>
                <a:xfrm>
                  <a:off x="16498084" y="7259546"/>
                  <a:ext cx="133405" cy="99243"/>
                </a:xfrm>
                <a:custGeom>
                  <a:rect b="b" l="l" r="r" t="t"/>
                  <a:pathLst>
                    <a:path extrusionOk="0" h="99243" w="133405">
                      <a:moveTo>
                        <a:pt x="8318" y="74645"/>
                      </a:moveTo>
                      <a:cubicBezTo>
                        <a:pt x="8578" y="74370"/>
                        <a:pt x="8838" y="74094"/>
                        <a:pt x="9097" y="73819"/>
                      </a:cubicBezTo>
                      <a:cubicBezTo>
                        <a:pt x="38290" y="43198"/>
                        <a:pt x="74002" y="17630"/>
                        <a:pt x="113299" y="1694"/>
                      </a:cubicBezTo>
                      <a:cubicBezTo>
                        <a:pt x="125916" y="-3423"/>
                        <a:pt x="133599" y="3522"/>
                        <a:pt x="133402" y="16233"/>
                      </a:cubicBezTo>
                      <a:cubicBezTo>
                        <a:pt x="133163" y="31385"/>
                        <a:pt x="119293" y="43639"/>
                        <a:pt x="108151" y="51820"/>
                      </a:cubicBezTo>
                      <a:cubicBezTo>
                        <a:pt x="86324" y="67845"/>
                        <a:pt x="62118" y="80115"/>
                        <a:pt x="37761" y="91766"/>
                      </a:cubicBezTo>
                      <a:cubicBezTo>
                        <a:pt x="28816" y="96046"/>
                        <a:pt x="-7395" y="109412"/>
                        <a:pt x="1352" y="84800"/>
                      </a:cubicBezTo>
                      <a:cubicBezTo>
                        <a:pt x="2739" y="80904"/>
                        <a:pt x="5472" y="77673"/>
                        <a:pt x="8318" y="74645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6" name="Google Shape;1656;p37"/>
                <p:cNvSpPr/>
                <p:nvPr/>
              </p:nvSpPr>
              <p:spPr>
                <a:xfrm>
                  <a:off x="16538775" y="7398495"/>
                  <a:ext cx="197063" cy="54758"/>
                </a:xfrm>
                <a:custGeom>
                  <a:rect b="b" l="l" r="r" t="t"/>
                  <a:pathLst>
                    <a:path extrusionOk="0" h="54758" w="197063">
                      <a:moveTo>
                        <a:pt x="5932" y="16440"/>
                      </a:moveTo>
                      <a:cubicBezTo>
                        <a:pt x="9875" y="13401"/>
                        <a:pt x="15204" y="11417"/>
                        <a:pt x="20066" y="10134"/>
                      </a:cubicBezTo>
                      <a:cubicBezTo>
                        <a:pt x="51545" y="1828"/>
                        <a:pt x="84384" y="-1289"/>
                        <a:pt x="116876" y="477"/>
                      </a:cubicBezTo>
                      <a:cubicBezTo>
                        <a:pt x="135893" y="1511"/>
                        <a:pt x="187849" y="1137"/>
                        <a:pt x="195936" y="23894"/>
                      </a:cubicBezTo>
                      <a:cubicBezTo>
                        <a:pt x="199484" y="33868"/>
                        <a:pt x="194342" y="45010"/>
                        <a:pt x="184971" y="49519"/>
                      </a:cubicBezTo>
                      <a:cubicBezTo>
                        <a:pt x="179033" y="52376"/>
                        <a:pt x="172291" y="52957"/>
                        <a:pt x="165715" y="53394"/>
                      </a:cubicBezTo>
                      <a:cubicBezTo>
                        <a:pt x="137851" y="55233"/>
                        <a:pt x="109869" y="55212"/>
                        <a:pt x="82011" y="53342"/>
                      </a:cubicBezTo>
                      <a:cubicBezTo>
                        <a:pt x="59680" y="51846"/>
                        <a:pt x="26710" y="53285"/>
                        <a:pt x="7392" y="39779"/>
                      </a:cubicBezTo>
                      <a:cubicBezTo>
                        <a:pt x="2997" y="36709"/>
                        <a:pt x="-390" y="31634"/>
                        <a:pt x="36" y="26294"/>
                      </a:cubicBezTo>
                      <a:cubicBezTo>
                        <a:pt x="379" y="22164"/>
                        <a:pt x="2685" y="18944"/>
                        <a:pt x="5932" y="16440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7" name="Google Shape;1657;p37"/>
                <p:cNvSpPr/>
                <p:nvPr/>
              </p:nvSpPr>
              <p:spPr>
                <a:xfrm>
                  <a:off x="16517017" y="7492965"/>
                  <a:ext cx="116698" cy="108907"/>
                </a:xfrm>
                <a:custGeom>
                  <a:rect b="b" l="l" r="r" t="t"/>
                  <a:pathLst>
                    <a:path extrusionOk="0" h="108907" w="116698">
                      <a:moveTo>
                        <a:pt x="5614" y="1118"/>
                      </a:moveTo>
                      <a:cubicBezTo>
                        <a:pt x="28667" y="-8325"/>
                        <a:pt x="80300" y="44731"/>
                        <a:pt x="95504" y="59037"/>
                      </a:cubicBezTo>
                      <a:cubicBezTo>
                        <a:pt x="101468" y="64647"/>
                        <a:pt x="107364" y="70507"/>
                        <a:pt x="111426" y="77618"/>
                      </a:cubicBezTo>
                      <a:cubicBezTo>
                        <a:pt x="128926" y="108229"/>
                        <a:pt x="99089" y="116670"/>
                        <a:pt x="76991" y="101658"/>
                      </a:cubicBezTo>
                      <a:cubicBezTo>
                        <a:pt x="48058" y="81997"/>
                        <a:pt x="22802" y="56554"/>
                        <a:pt x="5110" y="26369"/>
                      </a:cubicBezTo>
                      <a:cubicBezTo>
                        <a:pt x="2258" y="21502"/>
                        <a:pt x="-480" y="16136"/>
                        <a:pt x="71" y="10515"/>
                      </a:cubicBezTo>
                      <a:cubicBezTo>
                        <a:pt x="590" y="5279"/>
                        <a:pt x="2601" y="2360"/>
                        <a:pt x="5614" y="1118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658" name="Google Shape;1658;p37"/>
          <p:cNvGrpSpPr/>
          <p:nvPr/>
        </p:nvGrpSpPr>
        <p:grpSpPr>
          <a:xfrm>
            <a:off x="5717836" y="3560522"/>
            <a:ext cx="1080004" cy="731467"/>
            <a:chOff x="11435671" y="7121044"/>
            <a:chExt cx="2160008" cy="1462934"/>
          </a:xfrm>
        </p:grpSpPr>
        <p:sp>
          <p:nvSpPr>
            <p:cNvPr id="1659" name="Google Shape;1659;p37"/>
            <p:cNvSpPr/>
            <p:nvPr/>
          </p:nvSpPr>
          <p:spPr>
            <a:xfrm>
              <a:off x="11435671" y="7121044"/>
              <a:ext cx="2160008" cy="1462934"/>
            </a:xfrm>
            <a:custGeom>
              <a:rect b="b" l="l" r="r" t="t"/>
              <a:pathLst>
                <a:path extrusionOk="0" h="1462934" w="2160008">
                  <a:moveTo>
                    <a:pt x="2076736" y="989478"/>
                  </a:moveTo>
                  <a:cubicBezTo>
                    <a:pt x="2126408" y="1077308"/>
                    <a:pt x="2118437" y="1191699"/>
                    <a:pt x="2050276" y="1270499"/>
                  </a:cubicBezTo>
                  <a:cubicBezTo>
                    <a:pt x="1976425" y="1356052"/>
                    <a:pt x="1853862" y="1374283"/>
                    <a:pt x="1751538" y="1337293"/>
                  </a:cubicBezTo>
                  <a:cubicBezTo>
                    <a:pt x="1649914" y="1457558"/>
                    <a:pt x="1479251" y="1417148"/>
                    <a:pt x="1346264" y="1362626"/>
                  </a:cubicBezTo>
                  <a:cubicBezTo>
                    <a:pt x="1225627" y="1461936"/>
                    <a:pt x="1047871" y="1466846"/>
                    <a:pt x="920841" y="1377789"/>
                  </a:cubicBezTo>
                  <a:cubicBezTo>
                    <a:pt x="814573" y="1483937"/>
                    <a:pt x="646895" y="1490775"/>
                    <a:pt x="529062" y="1398648"/>
                  </a:cubicBezTo>
                  <a:cubicBezTo>
                    <a:pt x="441716" y="1449838"/>
                    <a:pt x="329754" y="1442741"/>
                    <a:pt x="247492" y="1379539"/>
                  </a:cubicBezTo>
                  <a:cubicBezTo>
                    <a:pt x="159709" y="1312223"/>
                    <a:pt x="126946" y="1202215"/>
                    <a:pt x="133517" y="1095712"/>
                  </a:cubicBezTo>
                  <a:cubicBezTo>
                    <a:pt x="65178" y="1060913"/>
                    <a:pt x="21468" y="992720"/>
                    <a:pt x="9554" y="915760"/>
                  </a:cubicBezTo>
                  <a:cubicBezTo>
                    <a:pt x="-5165" y="820128"/>
                    <a:pt x="31979" y="728265"/>
                    <a:pt x="79551" y="646659"/>
                  </a:cubicBezTo>
                  <a:cubicBezTo>
                    <a:pt x="-784" y="593192"/>
                    <a:pt x="-17779" y="484234"/>
                    <a:pt x="17347" y="392812"/>
                  </a:cubicBezTo>
                  <a:cubicBezTo>
                    <a:pt x="59225" y="284032"/>
                    <a:pt x="147444" y="198043"/>
                    <a:pt x="265364" y="182703"/>
                  </a:cubicBezTo>
                  <a:cubicBezTo>
                    <a:pt x="297604" y="178498"/>
                    <a:pt x="329758" y="178584"/>
                    <a:pt x="362171" y="179984"/>
                  </a:cubicBezTo>
                  <a:cubicBezTo>
                    <a:pt x="379425" y="180685"/>
                    <a:pt x="402468" y="184895"/>
                    <a:pt x="418763" y="176565"/>
                  </a:cubicBezTo>
                  <a:cubicBezTo>
                    <a:pt x="434182" y="168677"/>
                    <a:pt x="445046" y="148518"/>
                    <a:pt x="456434" y="136156"/>
                  </a:cubicBezTo>
                  <a:cubicBezTo>
                    <a:pt x="493318" y="96010"/>
                    <a:pt x="542640" y="69013"/>
                    <a:pt x="595642" y="56914"/>
                  </a:cubicBezTo>
                  <a:cubicBezTo>
                    <a:pt x="705587" y="31758"/>
                    <a:pt x="813609" y="69363"/>
                    <a:pt x="906382" y="127477"/>
                  </a:cubicBezTo>
                  <a:cubicBezTo>
                    <a:pt x="1004589" y="-19695"/>
                    <a:pt x="1217302" y="-43187"/>
                    <a:pt x="1338375" y="76637"/>
                  </a:cubicBezTo>
                  <a:cubicBezTo>
                    <a:pt x="1446479" y="-14435"/>
                    <a:pt x="1614602" y="-672"/>
                    <a:pt x="1701862" y="118624"/>
                  </a:cubicBezTo>
                  <a:cubicBezTo>
                    <a:pt x="1814265" y="72604"/>
                    <a:pt x="1950928" y="93382"/>
                    <a:pt x="2038711" y="181035"/>
                  </a:cubicBezTo>
                  <a:cubicBezTo>
                    <a:pt x="2129998" y="272197"/>
                    <a:pt x="2149183" y="416214"/>
                    <a:pt x="2096267" y="531037"/>
                  </a:cubicBezTo>
                  <a:cubicBezTo>
                    <a:pt x="2169686" y="661213"/>
                    <a:pt x="2199209" y="883502"/>
                    <a:pt x="2076736" y="989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60" name="Google Shape;1660;p37"/>
            <p:cNvGrpSpPr/>
            <p:nvPr/>
          </p:nvGrpSpPr>
          <p:grpSpPr>
            <a:xfrm>
              <a:off x="11783007" y="7447948"/>
              <a:ext cx="1501363" cy="864427"/>
              <a:chOff x="11783007" y="7447948"/>
              <a:chExt cx="1501363" cy="864427"/>
            </a:xfrm>
          </p:grpSpPr>
          <p:sp>
            <p:nvSpPr>
              <p:cNvPr id="1661" name="Google Shape;1661;p37"/>
              <p:cNvSpPr/>
              <p:nvPr/>
            </p:nvSpPr>
            <p:spPr>
              <a:xfrm>
                <a:off x="13221106" y="7456934"/>
                <a:ext cx="57276" cy="697093"/>
              </a:xfrm>
              <a:custGeom>
                <a:rect b="b" l="l" r="r" t="t"/>
                <a:pathLst>
                  <a:path extrusionOk="0" h="697093" w="57276">
                    <a:moveTo>
                      <a:pt x="3332" y="288700"/>
                    </a:moveTo>
                    <a:cubicBezTo>
                      <a:pt x="3332" y="334292"/>
                      <a:pt x="3328" y="379629"/>
                      <a:pt x="1107" y="425360"/>
                    </a:cubicBezTo>
                    <a:cubicBezTo>
                      <a:pt x="1107" y="441966"/>
                      <a:pt x="1103" y="460042"/>
                      <a:pt x="2235" y="477012"/>
                    </a:cubicBezTo>
                    <a:cubicBezTo>
                      <a:pt x="2563" y="482302"/>
                      <a:pt x="3081" y="487472"/>
                      <a:pt x="3583" y="492447"/>
                    </a:cubicBezTo>
                    <a:cubicBezTo>
                      <a:pt x="4835" y="504956"/>
                      <a:pt x="5954" y="516388"/>
                      <a:pt x="4494" y="528785"/>
                    </a:cubicBezTo>
                    <a:cubicBezTo>
                      <a:pt x="4451" y="529122"/>
                      <a:pt x="4434" y="529459"/>
                      <a:pt x="4434" y="529796"/>
                    </a:cubicBezTo>
                    <a:lnTo>
                      <a:pt x="4434" y="598677"/>
                    </a:lnTo>
                    <a:cubicBezTo>
                      <a:pt x="4434" y="610231"/>
                      <a:pt x="4161" y="622074"/>
                      <a:pt x="3881" y="634038"/>
                    </a:cubicBezTo>
                    <a:cubicBezTo>
                      <a:pt x="3609" y="645964"/>
                      <a:pt x="3328" y="658006"/>
                      <a:pt x="3328" y="669784"/>
                    </a:cubicBezTo>
                    <a:cubicBezTo>
                      <a:pt x="3328" y="677612"/>
                      <a:pt x="5902" y="684333"/>
                      <a:pt x="10473" y="689235"/>
                    </a:cubicBezTo>
                    <a:cubicBezTo>
                      <a:pt x="14923" y="694002"/>
                      <a:pt x="20863" y="696613"/>
                      <a:pt x="26924" y="697032"/>
                    </a:cubicBezTo>
                    <a:cubicBezTo>
                      <a:pt x="32946" y="697451"/>
                      <a:pt x="39154" y="695709"/>
                      <a:pt x="44282" y="691755"/>
                    </a:cubicBezTo>
                    <a:cubicBezTo>
                      <a:pt x="49617" y="687640"/>
                      <a:pt x="53410" y="681420"/>
                      <a:pt x="54896" y="673627"/>
                    </a:cubicBezTo>
                    <a:cubicBezTo>
                      <a:pt x="54995" y="673091"/>
                      <a:pt x="55047" y="672550"/>
                      <a:pt x="55047" y="672006"/>
                    </a:cubicBezTo>
                    <a:cubicBezTo>
                      <a:pt x="55047" y="660452"/>
                      <a:pt x="55324" y="648332"/>
                      <a:pt x="55604" y="636091"/>
                    </a:cubicBezTo>
                    <a:cubicBezTo>
                      <a:pt x="55881" y="623889"/>
                      <a:pt x="56162" y="611566"/>
                      <a:pt x="56162" y="599784"/>
                    </a:cubicBezTo>
                    <a:cubicBezTo>
                      <a:pt x="56162" y="599723"/>
                      <a:pt x="56162" y="531383"/>
                      <a:pt x="56149" y="531378"/>
                    </a:cubicBezTo>
                    <a:cubicBezTo>
                      <a:pt x="57293" y="510804"/>
                      <a:pt x="56144" y="491440"/>
                      <a:pt x="55030" y="472508"/>
                    </a:cubicBezTo>
                    <a:cubicBezTo>
                      <a:pt x="55021" y="472391"/>
                      <a:pt x="55013" y="472270"/>
                      <a:pt x="55004" y="472153"/>
                    </a:cubicBezTo>
                    <a:cubicBezTo>
                      <a:pt x="53907" y="456666"/>
                      <a:pt x="52835" y="441538"/>
                      <a:pt x="52835" y="426462"/>
                    </a:cubicBezTo>
                    <a:cubicBezTo>
                      <a:pt x="52835" y="386584"/>
                      <a:pt x="53945" y="336682"/>
                      <a:pt x="55051" y="297816"/>
                    </a:cubicBezTo>
                    <a:cubicBezTo>
                      <a:pt x="55077" y="296796"/>
                      <a:pt x="55107" y="295776"/>
                      <a:pt x="55138" y="294756"/>
                    </a:cubicBezTo>
                    <a:cubicBezTo>
                      <a:pt x="56222" y="255850"/>
                      <a:pt x="57276" y="217783"/>
                      <a:pt x="57276" y="177577"/>
                    </a:cubicBezTo>
                    <a:cubicBezTo>
                      <a:pt x="57276" y="129664"/>
                      <a:pt x="56166" y="79486"/>
                      <a:pt x="52822" y="24834"/>
                    </a:cubicBezTo>
                    <a:cubicBezTo>
                      <a:pt x="52796" y="24466"/>
                      <a:pt x="52753" y="24103"/>
                      <a:pt x="52684" y="23745"/>
                    </a:cubicBezTo>
                    <a:cubicBezTo>
                      <a:pt x="51176" y="15848"/>
                      <a:pt x="47306" y="9515"/>
                      <a:pt x="41901" y="5340"/>
                    </a:cubicBezTo>
                    <a:cubicBezTo>
                      <a:pt x="36864" y="1454"/>
                      <a:pt x="30743" y="-357"/>
                      <a:pt x="24712" y="58"/>
                    </a:cubicBezTo>
                    <a:cubicBezTo>
                      <a:pt x="18768" y="469"/>
                      <a:pt x="12987" y="3045"/>
                      <a:pt x="8603" y="7739"/>
                    </a:cubicBezTo>
                    <a:cubicBezTo>
                      <a:pt x="3751" y="12939"/>
                      <a:pt x="1107" y="20187"/>
                      <a:pt x="1107" y="28689"/>
                    </a:cubicBezTo>
                    <a:lnTo>
                      <a:pt x="1107" y="54615"/>
                    </a:lnTo>
                    <a:cubicBezTo>
                      <a:pt x="-50" y="61967"/>
                      <a:pt x="-3" y="79607"/>
                      <a:pt x="1" y="85641"/>
                    </a:cubicBezTo>
                    <a:cubicBezTo>
                      <a:pt x="2222" y="153341"/>
                      <a:pt x="3332" y="221016"/>
                      <a:pt x="3332" y="2887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37"/>
              <p:cNvSpPr/>
              <p:nvPr/>
            </p:nvSpPr>
            <p:spPr>
              <a:xfrm>
                <a:off x="12394973" y="7451823"/>
                <a:ext cx="223841" cy="857994"/>
              </a:xfrm>
              <a:custGeom>
                <a:rect b="b" l="l" r="r" t="t"/>
                <a:pathLst>
                  <a:path extrusionOk="0" h="857994" w="223841">
                    <a:moveTo>
                      <a:pt x="200099" y="805270"/>
                    </a:moveTo>
                    <a:cubicBezTo>
                      <a:pt x="199671" y="805192"/>
                      <a:pt x="199244" y="805149"/>
                      <a:pt x="198807" y="805136"/>
                    </a:cubicBezTo>
                    <a:cubicBezTo>
                      <a:pt x="198613" y="805132"/>
                      <a:pt x="161050" y="804025"/>
                      <a:pt x="160800" y="804021"/>
                    </a:cubicBezTo>
                    <a:cubicBezTo>
                      <a:pt x="154229" y="804021"/>
                      <a:pt x="126145" y="804017"/>
                      <a:pt x="109716" y="805132"/>
                    </a:cubicBezTo>
                    <a:cubicBezTo>
                      <a:pt x="105396" y="805132"/>
                      <a:pt x="100354" y="805551"/>
                      <a:pt x="96583" y="805858"/>
                    </a:cubicBezTo>
                    <a:cubicBezTo>
                      <a:pt x="93649" y="806096"/>
                      <a:pt x="91775" y="806243"/>
                      <a:pt x="91338" y="806260"/>
                    </a:cubicBezTo>
                    <a:lnTo>
                      <a:pt x="60532" y="804496"/>
                    </a:lnTo>
                    <a:cubicBezTo>
                      <a:pt x="60238" y="790786"/>
                      <a:pt x="59310" y="774357"/>
                      <a:pt x="58402" y="763789"/>
                    </a:cubicBezTo>
                    <a:cubicBezTo>
                      <a:pt x="58402" y="763789"/>
                      <a:pt x="58402" y="760460"/>
                      <a:pt x="58389" y="759981"/>
                    </a:cubicBezTo>
                    <a:cubicBezTo>
                      <a:pt x="58385" y="759864"/>
                      <a:pt x="58376" y="759747"/>
                      <a:pt x="58372" y="759630"/>
                    </a:cubicBezTo>
                    <a:cubicBezTo>
                      <a:pt x="57275" y="739761"/>
                      <a:pt x="56186" y="720038"/>
                      <a:pt x="56186" y="692677"/>
                    </a:cubicBezTo>
                    <a:lnTo>
                      <a:pt x="56186" y="663787"/>
                    </a:lnTo>
                    <a:cubicBezTo>
                      <a:pt x="56186" y="658124"/>
                      <a:pt x="55914" y="652233"/>
                      <a:pt x="55642" y="646454"/>
                    </a:cubicBezTo>
                    <a:cubicBezTo>
                      <a:pt x="55357" y="640316"/>
                      <a:pt x="55072" y="634261"/>
                      <a:pt x="55072" y="628240"/>
                    </a:cubicBezTo>
                    <a:cubicBezTo>
                      <a:pt x="55072" y="618138"/>
                      <a:pt x="54795" y="602487"/>
                      <a:pt x="54514" y="586966"/>
                    </a:cubicBezTo>
                    <a:cubicBezTo>
                      <a:pt x="54238" y="571375"/>
                      <a:pt x="53957" y="555918"/>
                      <a:pt x="53944" y="546500"/>
                    </a:cubicBezTo>
                    <a:cubicBezTo>
                      <a:pt x="58394" y="466342"/>
                      <a:pt x="60623" y="384001"/>
                      <a:pt x="61733" y="311589"/>
                    </a:cubicBezTo>
                    <a:lnTo>
                      <a:pt x="61733" y="253808"/>
                    </a:lnTo>
                    <a:cubicBezTo>
                      <a:pt x="61733" y="239765"/>
                      <a:pt x="61755" y="216156"/>
                      <a:pt x="59508" y="199869"/>
                    </a:cubicBezTo>
                    <a:cubicBezTo>
                      <a:pt x="59487" y="183099"/>
                      <a:pt x="58497" y="167313"/>
                      <a:pt x="57482" y="150988"/>
                    </a:cubicBezTo>
                    <a:cubicBezTo>
                      <a:pt x="57413" y="149903"/>
                      <a:pt x="57344" y="148814"/>
                      <a:pt x="57279" y="147750"/>
                    </a:cubicBezTo>
                    <a:cubicBezTo>
                      <a:pt x="56165" y="128801"/>
                      <a:pt x="53957" y="86849"/>
                      <a:pt x="53931" y="67843"/>
                    </a:cubicBezTo>
                    <a:lnTo>
                      <a:pt x="57266" y="26738"/>
                    </a:lnTo>
                    <a:cubicBezTo>
                      <a:pt x="57309" y="26219"/>
                      <a:pt x="57301" y="25696"/>
                      <a:pt x="57249" y="25177"/>
                    </a:cubicBezTo>
                    <a:cubicBezTo>
                      <a:pt x="56489" y="17540"/>
                      <a:pt x="53646" y="10987"/>
                      <a:pt x="48838" y="6379"/>
                    </a:cubicBezTo>
                    <a:cubicBezTo>
                      <a:pt x="44773" y="2485"/>
                      <a:pt x="39653" y="341"/>
                      <a:pt x="34275" y="39"/>
                    </a:cubicBezTo>
                    <a:cubicBezTo>
                      <a:pt x="29130" y="-255"/>
                      <a:pt x="24011" y="1141"/>
                      <a:pt x="19440" y="3855"/>
                    </a:cubicBezTo>
                    <a:cubicBezTo>
                      <a:pt x="13634" y="7304"/>
                      <a:pt x="8709" y="12876"/>
                      <a:pt x="5279" y="20112"/>
                    </a:cubicBezTo>
                    <a:cubicBezTo>
                      <a:pt x="4730" y="21270"/>
                      <a:pt x="4450" y="22536"/>
                      <a:pt x="4450" y="23816"/>
                    </a:cubicBezTo>
                    <a:cubicBezTo>
                      <a:pt x="4450" y="25489"/>
                      <a:pt x="4247" y="28942"/>
                      <a:pt x="3992" y="33282"/>
                    </a:cubicBezTo>
                    <a:cubicBezTo>
                      <a:pt x="3711" y="38015"/>
                      <a:pt x="3370" y="43638"/>
                      <a:pt x="3335" y="47610"/>
                    </a:cubicBezTo>
                    <a:cubicBezTo>
                      <a:pt x="-26" y="70847"/>
                      <a:pt x="22" y="113176"/>
                      <a:pt x="1119" y="133815"/>
                    </a:cubicBezTo>
                    <a:cubicBezTo>
                      <a:pt x="1119" y="152410"/>
                      <a:pt x="2182" y="193295"/>
                      <a:pt x="4445" y="209966"/>
                    </a:cubicBezTo>
                    <a:lnTo>
                      <a:pt x="4445" y="341586"/>
                    </a:lnTo>
                    <a:cubicBezTo>
                      <a:pt x="4445" y="369271"/>
                      <a:pt x="4441" y="408410"/>
                      <a:pt x="5556" y="431586"/>
                    </a:cubicBezTo>
                    <a:cubicBezTo>
                      <a:pt x="5556" y="431586"/>
                      <a:pt x="5556" y="459915"/>
                      <a:pt x="5573" y="459919"/>
                    </a:cubicBezTo>
                    <a:cubicBezTo>
                      <a:pt x="5534" y="460515"/>
                      <a:pt x="3348" y="494359"/>
                      <a:pt x="3331" y="494913"/>
                    </a:cubicBezTo>
                    <a:lnTo>
                      <a:pt x="3331" y="519360"/>
                    </a:lnTo>
                    <a:cubicBezTo>
                      <a:pt x="3331" y="525290"/>
                      <a:pt x="3059" y="533455"/>
                      <a:pt x="2778" y="541845"/>
                    </a:cubicBezTo>
                    <a:cubicBezTo>
                      <a:pt x="2501" y="550122"/>
                      <a:pt x="2216" y="558624"/>
                      <a:pt x="2221" y="564589"/>
                    </a:cubicBezTo>
                    <a:cubicBezTo>
                      <a:pt x="1119" y="594573"/>
                      <a:pt x="0" y="625832"/>
                      <a:pt x="0" y="656019"/>
                    </a:cubicBezTo>
                    <a:cubicBezTo>
                      <a:pt x="0" y="671468"/>
                      <a:pt x="-4" y="697345"/>
                      <a:pt x="1110" y="713792"/>
                    </a:cubicBezTo>
                    <a:lnTo>
                      <a:pt x="1110" y="743793"/>
                    </a:lnTo>
                    <a:cubicBezTo>
                      <a:pt x="1110" y="754755"/>
                      <a:pt x="1093" y="765332"/>
                      <a:pt x="2238" y="774452"/>
                    </a:cubicBezTo>
                    <a:cubicBezTo>
                      <a:pt x="3335" y="788767"/>
                      <a:pt x="4419" y="807219"/>
                      <a:pt x="3326" y="828230"/>
                    </a:cubicBezTo>
                    <a:cubicBezTo>
                      <a:pt x="3326" y="830474"/>
                      <a:pt x="3322" y="835099"/>
                      <a:pt x="5353" y="841024"/>
                    </a:cubicBezTo>
                    <a:cubicBezTo>
                      <a:pt x="6782" y="845178"/>
                      <a:pt x="9133" y="849782"/>
                      <a:pt x="12926" y="854653"/>
                    </a:cubicBezTo>
                    <a:cubicBezTo>
                      <a:pt x="14602" y="856810"/>
                      <a:pt x="17198" y="858046"/>
                      <a:pt x="19928" y="857990"/>
                    </a:cubicBezTo>
                    <a:cubicBezTo>
                      <a:pt x="19928" y="857990"/>
                      <a:pt x="128594" y="855777"/>
                      <a:pt x="128577" y="855777"/>
                    </a:cubicBezTo>
                    <a:cubicBezTo>
                      <a:pt x="133372" y="855777"/>
                      <a:pt x="140669" y="856045"/>
                      <a:pt x="148237" y="856326"/>
                    </a:cubicBezTo>
                    <a:cubicBezTo>
                      <a:pt x="155387" y="856589"/>
                      <a:pt x="162778" y="856866"/>
                      <a:pt x="167962" y="856888"/>
                    </a:cubicBezTo>
                    <a:cubicBezTo>
                      <a:pt x="176516" y="858011"/>
                      <a:pt x="189982" y="857994"/>
                      <a:pt x="194094" y="857994"/>
                    </a:cubicBezTo>
                    <a:cubicBezTo>
                      <a:pt x="202531" y="857994"/>
                      <a:pt x="210359" y="854385"/>
                      <a:pt x="215815" y="848921"/>
                    </a:cubicBezTo>
                    <a:cubicBezTo>
                      <a:pt x="220490" y="844245"/>
                      <a:pt x="223842" y="837774"/>
                      <a:pt x="223842" y="830456"/>
                    </a:cubicBezTo>
                    <a:cubicBezTo>
                      <a:pt x="223842" y="826095"/>
                      <a:pt x="221453" y="820156"/>
                      <a:pt x="217466" y="815371"/>
                    </a:cubicBezTo>
                    <a:cubicBezTo>
                      <a:pt x="213742" y="810889"/>
                      <a:pt x="208044" y="806714"/>
                      <a:pt x="200099" y="8052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37"/>
              <p:cNvSpPr/>
              <p:nvPr/>
            </p:nvSpPr>
            <p:spPr>
              <a:xfrm>
                <a:off x="11783007" y="7451866"/>
                <a:ext cx="257157" cy="860509"/>
              </a:xfrm>
              <a:custGeom>
                <a:rect b="b" l="l" r="r" t="t"/>
                <a:pathLst>
                  <a:path extrusionOk="0" h="860509" w="257157">
                    <a:moveTo>
                      <a:pt x="251607" y="588198"/>
                    </a:moveTo>
                    <a:cubicBezTo>
                      <a:pt x="251607" y="576692"/>
                      <a:pt x="251283" y="565847"/>
                      <a:pt x="250985" y="555962"/>
                    </a:cubicBezTo>
                    <a:cubicBezTo>
                      <a:pt x="250730" y="547429"/>
                      <a:pt x="250492" y="539671"/>
                      <a:pt x="250492" y="532643"/>
                    </a:cubicBezTo>
                    <a:cubicBezTo>
                      <a:pt x="250492" y="532643"/>
                      <a:pt x="250492" y="501535"/>
                      <a:pt x="250471" y="500917"/>
                    </a:cubicBezTo>
                    <a:cubicBezTo>
                      <a:pt x="249386" y="485737"/>
                      <a:pt x="249378" y="467189"/>
                      <a:pt x="249378" y="447095"/>
                    </a:cubicBezTo>
                    <a:lnTo>
                      <a:pt x="249378" y="291542"/>
                    </a:lnTo>
                    <a:cubicBezTo>
                      <a:pt x="249378" y="268284"/>
                      <a:pt x="249382" y="225851"/>
                      <a:pt x="248276" y="199325"/>
                    </a:cubicBezTo>
                    <a:cubicBezTo>
                      <a:pt x="248276" y="182174"/>
                      <a:pt x="248004" y="162291"/>
                      <a:pt x="247727" y="142335"/>
                    </a:cubicBezTo>
                    <a:cubicBezTo>
                      <a:pt x="247447" y="122020"/>
                      <a:pt x="247161" y="101623"/>
                      <a:pt x="247161" y="83776"/>
                    </a:cubicBezTo>
                    <a:cubicBezTo>
                      <a:pt x="247161" y="76155"/>
                      <a:pt x="246747" y="70191"/>
                      <a:pt x="246427" y="65566"/>
                    </a:cubicBezTo>
                    <a:cubicBezTo>
                      <a:pt x="246207" y="62363"/>
                      <a:pt x="246051" y="60098"/>
                      <a:pt x="246051" y="58226"/>
                    </a:cubicBezTo>
                    <a:cubicBezTo>
                      <a:pt x="246051" y="58226"/>
                      <a:pt x="246051" y="54176"/>
                      <a:pt x="246043" y="54176"/>
                    </a:cubicBezTo>
                    <a:cubicBezTo>
                      <a:pt x="246081" y="53424"/>
                      <a:pt x="247153" y="30853"/>
                      <a:pt x="247161" y="30447"/>
                    </a:cubicBezTo>
                    <a:cubicBezTo>
                      <a:pt x="247161" y="25861"/>
                      <a:pt x="246068" y="21612"/>
                      <a:pt x="244215" y="17907"/>
                    </a:cubicBezTo>
                    <a:cubicBezTo>
                      <a:pt x="242414" y="14316"/>
                      <a:pt x="239917" y="11238"/>
                      <a:pt x="237009" y="8822"/>
                    </a:cubicBezTo>
                    <a:cubicBezTo>
                      <a:pt x="234249" y="5260"/>
                      <a:pt x="230758" y="2559"/>
                      <a:pt x="226646" y="1119"/>
                    </a:cubicBezTo>
                    <a:cubicBezTo>
                      <a:pt x="222421" y="-359"/>
                      <a:pt x="218040" y="-311"/>
                      <a:pt x="213975" y="899"/>
                    </a:cubicBezTo>
                    <a:cubicBezTo>
                      <a:pt x="210446" y="1949"/>
                      <a:pt x="207231" y="3843"/>
                      <a:pt x="204436" y="6263"/>
                    </a:cubicBezTo>
                    <a:cubicBezTo>
                      <a:pt x="200643" y="9552"/>
                      <a:pt x="197473" y="13935"/>
                      <a:pt x="195118" y="19044"/>
                    </a:cubicBezTo>
                    <a:cubicBezTo>
                      <a:pt x="194582" y="20203"/>
                      <a:pt x="194310" y="21465"/>
                      <a:pt x="194323" y="22744"/>
                    </a:cubicBezTo>
                    <a:lnTo>
                      <a:pt x="196548" y="290440"/>
                    </a:lnTo>
                    <a:cubicBezTo>
                      <a:pt x="196548" y="301553"/>
                      <a:pt x="196548" y="331546"/>
                      <a:pt x="196557" y="341089"/>
                    </a:cubicBezTo>
                    <a:cubicBezTo>
                      <a:pt x="196509" y="342027"/>
                      <a:pt x="196457" y="342961"/>
                      <a:pt x="196410" y="343895"/>
                    </a:cubicBezTo>
                    <a:cubicBezTo>
                      <a:pt x="195347" y="363885"/>
                      <a:pt x="194358" y="382558"/>
                      <a:pt x="195433" y="405985"/>
                    </a:cubicBezTo>
                    <a:lnTo>
                      <a:pt x="195433" y="421070"/>
                    </a:lnTo>
                    <a:cubicBezTo>
                      <a:pt x="188832" y="421260"/>
                      <a:pt x="183039" y="421109"/>
                      <a:pt x="176490" y="420936"/>
                    </a:cubicBezTo>
                    <a:cubicBezTo>
                      <a:pt x="171505" y="420806"/>
                      <a:pt x="166083" y="420664"/>
                      <a:pt x="159664" y="420664"/>
                    </a:cubicBezTo>
                    <a:cubicBezTo>
                      <a:pt x="134081" y="420664"/>
                      <a:pt x="106523" y="420659"/>
                      <a:pt x="81929" y="419553"/>
                    </a:cubicBezTo>
                    <a:cubicBezTo>
                      <a:pt x="75769" y="419553"/>
                      <a:pt x="69872" y="419259"/>
                      <a:pt x="64044" y="418969"/>
                    </a:cubicBezTo>
                    <a:cubicBezTo>
                      <a:pt x="61919" y="418861"/>
                      <a:pt x="59789" y="418758"/>
                      <a:pt x="57672" y="418667"/>
                    </a:cubicBezTo>
                    <a:cubicBezTo>
                      <a:pt x="57741" y="417733"/>
                      <a:pt x="57815" y="416787"/>
                      <a:pt x="57888" y="415844"/>
                    </a:cubicBezTo>
                    <a:cubicBezTo>
                      <a:pt x="58122" y="412806"/>
                      <a:pt x="58381" y="409512"/>
                      <a:pt x="58376" y="407433"/>
                    </a:cubicBezTo>
                    <a:cubicBezTo>
                      <a:pt x="59495" y="378348"/>
                      <a:pt x="59491" y="340380"/>
                      <a:pt x="59491" y="310440"/>
                    </a:cubicBezTo>
                    <a:cubicBezTo>
                      <a:pt x="59491" y="241364"/>
                      <a:pt x="57271" y="173447"/>
                      <a:pt x="53940" y="106001"/>
                    </a:cubicBezTo>
                    <a:lnTo>
                      <a:pt x="53940" y="84891"/>
                    </a:lnTo>
                    <a:cubicBezTo>
                      <a:pt x="53940" y="80162"/>
                      <a:pt x="53871" y="75447"/>
                      <a:pt x="53802" y="70739"/>
                    </a:cubicBezTo>
                    <a:cubicBezTo>
                      <a:pt x="53590" y="56286"/>
                      <a:pt x="53387" y="41659"/>
                      <a:pt x="55011" y="24603"/>
                    </a:cubicBezTo>
                    <a:cubicBezTo>
                      <a:pt x="55227" y="22364"/>
                      <a:pt x="54562" y="20129"/>
                      <a:pt x="53158" y="18374"/>
                    </a:cubicBezTo>
                    <a:cubicBezTo>
                      <a:pt x="52514" y="17575"/>
                      <a:pt x="51866" y="16624"/>
                      <a:pt x="50963" y="15292"/>
                    </a:cubicBezTo>
                    <a:cubicBezTo>
                      <a:pt x="48959" y="12336"/>
                      <a:pt x="45248" y="6479"/>
                      <a:pt x="38919" y="3557"/>
                    </a:cubicBezTo>
                    <a:cubicBezTo>
                      <a:pt x="35558" y="2010"/>
                      <a:pt x="31787" y="1392"/>
                      <a:pt x="27674" y="1850"/>
                    </a:cubicBezTo>
                    <a:cubicBezTo>
                      <a:pt x="20304" y="2671"/>
                      <a:pt x="12424" y="5870"/>
                      <a:pt x="6865" y="12090"/>
                    </a:cubicBezTo>
                    <a:cubicBezTo>
                      <a:pt x="2622" y="16836"/>
                      <a:pt x="0" y="23073"/>
                      <a:pt x="0" y="30663"/>
                    </a:cubicBezTo>
                    <a:cubicBezTo>
                      <a:pt x="1115" y="76333"/>
                      <a:pt x="3335" y="125309"/>
                      <a:pt x="5551" y="169337"/>
                    </a:cubicBezTo>
                    <a:lnTo>
                      <a:pt x="5551" y="227472"/>
                    </a:lnTo>
                    <a:cubicBezTo>
                      <a:pt x="3266" y="241161"/>
                      <a:pt x="3352" y="270034"/>
                      <a:pt x="4441" y="283775"/>
                    </a:cubicBezTo>
                    <a:cubicBezTo>
                      <a:pt x="4441" y="289044"/>
                      <a:pt x="4730" y="294555"/>
                      <a:pt x="5007" y="299785"/>
                    </a:cubicBezTo>
                    <a:cubicBezTo>
                      <a:pt x="5288" y="305110"/>
                      <a:pt x="5556" y="310154"/>
                      <a:pt x="5556" y="314883"/>
                    </a:cubicBezTo>
                    <a:cubicBezTo>
                      <a:pt x="5556" y="333746"/>
                      <a:pt x="5551" y="368350"/>
                      <a:pt x="6666" y="397103"/>
                    </a:cubicBezTo>
                    <a:cubicBezTo>
                      <a:pt x="6666" y="398749"/>
                      <a:pt x="6450" y="400742"/>
                      <a:pt x="6160" y="403366"/>
                    </a:cubicBezTo>
                    <a:cubicBezTo>
                      <a:pt x="5914" y="405579"/>
                      <a:pt x="5594" y="408341"/>
                      <a:pt x="5556" y="410969"/>
                    </a:cubicBezTo>
                    <a:cubicBezTo>
                      <a:pt x="4441" y="419989"/>
                      <a:pt x="3326" y="432330"/>
                      <a:pt x="3370" y="441796"/>
                    </a:cubicBezTo>
                    <a:cubicBezTo>
                      <a:pt x="2177" y="453695"/>
                      <a:pt x="3335" y="469727"/>
                      <a:pt x="4445" y="479854"/>
                    </a:cubicBezTo>
                    <a:cubicBezTo>
                      <a:pt x="4506" y="482503"/>
                      <a:pt x="5007" y="484643"/>
                      <a:pt x="5288" y="485897"/>
                    </a:cubicBezTo>
                    <a:cubicBezTo>
                      <a:pt x="5456" y="486631"/>
                      <a:pt x="5512" y="486938"/>
                      <a:pt x="5551" y="486739"/>
                    </a:cubicBezTo>
                    <a:cubicBezTo>
                      <a:pt x="4441" y="500113"/>
                      <a:pt x="3326" y="517973"/>
                      <a:pt x="3326" y="531536"/>
                    </a:cubicBezTo>
                    <a:cubicBezTo>
                      <a:pt x="3326" y="541988"/>
                      <a:pt x="2769" y="553321"/>
                      <a:pt x="2208" y="564762"/>
                    </a:cubicBezTo>
                    <a:cubicBezTo>
                      <a:pt x="1663" y="575806"/>
                      <a:pt x="1115" y="586975"/>
                      <a:pt x="1115" y="597093"/>
                    </a:cubicBezTo>
                    <a:lnTo>
                      <a:pt x="1115" y="657092"/>
                    </a:lnTo>
                    <a:cubicBezTo>
                      <a:pt x="1115" y="675116"/>
                      <a:pt x="2225" y="700873"/>
                      <a:pt x="3331" y="720418"/>
                    </a:cubicBezTo>
                    <a:cubicBezTo>
                      <a:pt x="3331" y="724494"/>
                      <a:pt x="3607" y="729054"/>
                      <a:pt x="3875" y="733407"/>
                    </a:cubicBezTo>
                    <a:cubicBezTo>
                      <a:pt x="4164" y="738188"/>
                      <a:pt x="4445" y="742804"/>
                      <a:pt x="4445" y="747083"/>
                    </a:cubicBezTo>
                    <a:lnTo>
                      <a:pt x="4445" y="770419"/>
                    </a:lnTo>
                    <a:cubicBezTo>
                      <a:pt x="4445" y="779211"/>
                      <a:pt x="4437" y="792995"/>
                      <a:pt x="5556" y="803753"/>
                    </a:cubicBezTo>
                    <a:lnTo>
                      <a:pt x="5556" y="818194"/>
                    </a:lnTo>
                    <a:cubicBezTo>
                      <a:pt x="5556" y="824812"/>
                      <a:pt x="5538" y="831045"/>
                      <a:pt x="6782" y="838514"/>
                    </a:cubicBezTo>
                    <a:cubicBezTo>
                      <a:pt x="6886" y="839127"/>
                      <a:pt x="7050" y="839724"/>
                      <a:pt x="7284" y="840303"/>
                    </a:cubicBezTo>
                    <a:cubicBezTo>
                      <a:pt x="10273" y="847785"/>
                      <a:pt x="15008" y="853434"/>
                      <a:pt x="20831" y="856849"/>
                    </a:cubicBezTo>
                    <a:cubicBezTo>
                      <a:pt x="25864" y="859805"/>
                      <a:pt x="31523" y="860959"/>
                      <a:pt x="36971" y="860251"/>
                    </a:cubicBezTo>
                    <a:cubicBezTo>
                      <a:pt x="42630" y="859516"/>
                      <a:pt x="47922" y="856788"/>
                      <a:pt x="51845" y="852319"/>
                    </a:cubicBezTo>
                    <a:cubicBezTo>
                      <a:pt x="56070" y="847508"/>
                      <a:pt x="58385" y="841059"/>
                      <a:pt x="58381" y="833456"/>
                    </a:cubicBezTo>
                    <a:cubicBezTo>
                      <a:pt x="58381" y="833452"/>
                      <a:pt x="56178" y="768198"/>
                      <a:pt x="56169" y="768198"/>
                    </a:cubicBezTo>
                    <a:cubicBezTo>
                      <a:pt x="56169" y="760102"/>
                      <a:pt x="55879" y="751453"/>
                      <a:pt x="55594" y="743145"/>
                    </a:cubicBezTo>
                    <a:cubicBezTo>
                      <a:pt x="55322" y="735071"/>
                      <a:pt x="55054" y="727338"/>
                      <a:pt x="55054" y="720427"/>
                    </a:cubicBezTo>
                    <a:lnTo>
                      <a:pt x="55054" y="685982"/>
                    </a:lnTo>
                    <a:cubicBezTo>
                      <a:pt x="55054" y="675812"/>
                      <a:pt x="55318" y="664574"/>
                      <a:pt x="55590" y="652916"/>
                    </a:cubicBezTo>
                    <a:cubicBezTo>
                      <a:pt x="55871" y="640710"/>
                      <a:pt x="56169" y="628063"/>
                      <a:pt x="56169" y="615986"/>
                    </a:cubicBezTo>
                    <a:lnTo>
                      <a:pt x="56169" y="547105"/>
                    </a:lnTo>
                    <a:cubicBezTo>
                      <a:pt x="56169" y="538175"/>
                      <a:pt x="56178" y="529742"/>
                      <a:pt x="57232" y="520285"/>
                    </a:cubicBezTo>
                    <a:cubicBezTo>
                      <a:pt x="57266" y="519970"/>
                      <a:pt x="57284" y="519650"/>
                      <a:pt x="57284" y="519330"/>
                    </a:cubicBezTo>
                    <a:lnTo>
                      <a:pt x="57284" y="472649"/>
                    </a:lnTo>
                    <a:cubicBezTo>
                      <a:pt x="59819" y="472757"/>
                      <a:pt x="62407" y="472895"/>
                      <a:pt x="64982" y="473029"/>
                    </a:cubicBezTo>
                    <a:cubicBezTo>
                      <a:pt x="69807" y="473284"/>
                      <a:pt x="74689" y="473548"/>
                      <a:pt x="77834" y="473509"/>
                    </a:cubicBezTo>
                    <a:cubicBezTo>
                      <a:pt x="90608" y="474663"/>
                      <a:pt x="109966" y="474654"/>
                      <a:pt x="124931" y="473509"/>
                    </a:cubicBezTo>
                    <a:cubicBezTo>
                      <a:pt x="136686" y="472437"/>
                      <a:pt x="148514" y="472432"/>
                      <a:pt x="159672" y="472432"/>
                    </a:cubicBezTo>
                    <a:cubicBezTo>
                      <a:pt x="164532" y="472432"/>
                      <a:pt x="169608" y="472311"/>
                      <a:pt x="174646" y="472190"/>
                    </a:cubicBezTo>
                    <a:cubicBezTo>
                      <a:pt x="182244" y="472009"/>
                      <a:pt x="189727" y="471832"/>
                      <a:pt x="196777" y="472022"/>
                    </a:cubicBezTo>
                    <a:cubicBezTo>
                      <a:pt x="197926" y="514031"/>
                      <a:pt x="203214" y="707097"/>
                      <a:pt x="203218" y="707097"/>
                    </a:cubicBezTo>
                    <a:cubicBezTo>
                      <a:pt x="203218" y="707097"/>
                      <a:pt x="203218" y="732655"/>
                      <a:pt x="203218" y="732772"/>
                    </a:cubicBezTo>
                    <a:cubicBezTo>
                      <a:pt x="203218" y="732772"/>
                      <a:pt x="204320" y="816094"/>
                      <a:pt x="204337" y="816556"/>
                    </a:cubicBezTo>
                    <a:cubicBezTo>
                      <a:pt x="204337" y="816556"/>
                      <a:pt x="205413" y="832657"/>
                      <a:pt x="205430" y="832661"/>
                    </a:cubicBezTo>
                    <a:cubicBezTo>
                      <a:pt x="205430" y="840765"/>
                      <a:pt x="208009" y="847694"/>
                      <a:pt x="212692" y="852712"/>
                    </a:cubicBezTo>
                    <a:cubicBezTo>
                      <a:pt x="217142" y="857480"/>
                      <a:pt x="223038" y="860039"/>
                      <a:pt x="229030" y="860449"/>
                    </a:cubicBezTo>
                    <a:cubicBezTo>
                      <a:pt x="235113" y="860869"/>
                      <a:pt x="241347" y="859097"/>
                      <a:pt x="246470" y="855180"/>
                    </a:cubicBezTo>
                    <a:cubicBezTo>
                      <a:pt x="251693" y="851191"/>
                      <a:pt x="255486" y="845192"/>
                      <a:pt x="256989" y="837684"/>
                    </a:cubicBezTo>
                    <a:cubicBezTo>
                      <a:pt x="257102" y="837126"/>
                      <a:pt x="257158" y="836556"/>
                      <a:pt x="257158" y="835985"/>
                    </a:cubicBezTo>
                    <a:cubicBezTo>
                      <a:pt x="257158" y="777141"/>
                      <a:pt x="257162" y="724594"/>
                      <a:pt x="252717" y="667102"/>
                    </a:cubicBezTo>
                    <a:cubicBezTo>
                      <a:pt x="252717" y="643822"/>
                      <a:pt x="252721" y="611370"/>
                      <a:pt x="251607" y="588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37"/>
              <p:cNvSpPr/>
              <p:nvPr/>
            </p:nvSpPr>
            <p:spPr>
              <a:xfrm>
                <a:off x="12104460" y="7456364"/>
                <a:ext cx="240624" cy="853448"/>
              </a:xfrm>
              <a:custGeom>
                <a:rect b="b" l="l" r="r" t="t"/>
                <a:pathLst>
                  <a:path extrusionOk="0" h="853448" w="240624">
                    <a:moveTo>
                      <a:pt x="231622" y="8456"/>
                    </a:moveTo>
                    <a:cubicBezTo>
                      <a:pt x="231026" y="7907"/>
                      <a:pt x="230356" y="7449"/>
                      <a:pt x="229635" y="7086"/>
                    </a:cubicBezTo>
                    <a:lnTo>
                      <a:pt x="225185" y="4868"/>
                    </a:lnTo>
                    <a:cubicBezTo>
                      <a:pt x="224503" y="4527"/>
                      <a:pt x="223773" y="4280"/>
                      <a:pt x="223025" y="4129"/>
                    </a:cubicBezTo>
                    <a:cubicBezTo>
                      <a:pt x="205447" y="607"/>
                      <a:pt x="175782" y="-509"/>
                      <a:pt x="157923" y="710"/>
                    </a:cubicBezTo>
                    <a:cubicBezTo>
                      <a:pt x="153166" y="1389"/>
                      <a:pt x="135610" y="1078"/>
                      <a:pt x="121902" y="805"/>
                    </a:cubicBezTo>
                    <a:cubicBezTo>
                      <a:pt x="117051" y="710"/>
                      <a:pt x="112809" y="624"/>
                      <a:pt x="110718" y="632"/>
                    </a:cubicBezTo>
                    <a:cubicBezTo>
                      <a:pt x="89105" y="-452"/>
                      <a:pt x="56199" y="-612"/>
                      <a:pt x="38807" y="4056"/>
                    </a:cubicBezTo>
                    <a:cubicBezTo>
                      <a:pt x="35908" y="4298"/>
                      <a:pt x="26179" y="5106"/>
                      <a:pt x="25574" y="5180"/>
                    </a:cubicBezTo>
                    <a:cubicBezTo>
                      <a:pt x="18727" y="6325"/>
                      <a:pt x="12575" y="8037"/>
                      <a:pt x="8389" y="12320"/>
                    </a:cubicBezTo>
                    <a:cubicBezTo>
                      <a:pt x="4117" y="16694"/>
                      <a:pt x="3387" y="22322"/>
                      <a:pt x="2864" y="26039"/>
                    </a:cubicBezTo>
                    <a:cubicBezTo>
                      <a:pt x="648" y="44833"/>
                      <a:pt x="-583" y="63311"/>
                      <a:pt x="1693" y="79874"/>
                    </a:cubicBezTo>
                    <a:lnTo>
                      <a:pt x="1693" y="88164"/>
                    </a:lnTo>
                    <a:cubicBezTo>
                      <a:pt x="1693" y="99912"/>
                      <a:pt x="1970" y="117491"/>
                      <a:pt x="2251" y="134958"/>
                    </a:cubicBezTo>
                    <a:cubicBezTo>
                      <a:pt x="2527" y="152489"/>
                      <a:pt x="2808" y="169913"/>
                      <a:pt x="2817" y="181082"/>
                    </a:cubicBezTo>
                    <a:cubicBezTo>
                      <a:pt x="1693" y="204647"/>
                      <a:pt x="1689" y="236079"/>
                      <a:pt x="2808" y="254821"/>
                    </a:cubicBezTo>
                    <a:cubicBezTo>
                      <a:pt x="2808" y="259009"/>
                      <a:pt x="3037" y="263163"/>
                      <a:pt x="3274" y="267494"/>
                    </a:cubicBezTo>
                    <a:cubicBezTo>
                      <a:pt x="3581" y="273066"/>
                      <a:pt x="3922" y="279203"/>
                      <a:pt x="3922" y="287040"/>
                    </a:cubicBezTo>
                    <a:lnTo>
                      <a:pt x="3922" y="312602"/>
                    </a:lnTo>
                    <a:cubicBezTo>
                      <a:pt x="3922" y="323953"/>
                      <a:pt x="3797" y="337866"/>
                      <a:pt x="3676" y="351931"/>
                    </a:cubicBezTo>
                    <a:cubicBezTo>
                      <a:pt x="3434" y="380000"/>
                      <a:pt x="3162" y="409431"/>
                      <a:pt x="3922" y="418145"/>
                    </a:cubicBezTo>
                    <a:cubicBezTo>
                      <a:pt x="3922" y="436390"/>
                      <a:pt x="3585" y="451963"/>
                      <a:pt x="3279" y="466041"/>
                    </a:cubicBezTo>
                    <a:cubicBezTo>
                      <a:pt x="3037" y="477513"/>
                      <a:pt x="2808" y="488050"/>
                      <a:pt x="2808" y="498147"/>
                    </a:cubicBezTo>
                    <a:cubicBezTo>
                      <a:pt x="2808" y="498147"/>
                      <a:pt x="2808" y="628743"/>
                      <a:pt x="2821" y="628743"/>
                    </a:cubicBezTo>
                    <a:cubicBezTo>
                      <a:pt x="587" y="666684"/>
                      <a:pt x="583" y="676851"/>
                      <a:pt x="583" y="693690"/>
                    </a:cubicBezTo>
                    <a:cubicBezTo>
                      <a:pt x="583" y="693690"/>
                      <a:pt x="583" y="751070"/>
                      <a:pt x="592" y="751070"/>
                    </a:cubicBezTo>
                    <a:cubicBezTo>
                      <a:pt x="-523" y="775551"/>
                      <a:pt x="-601" y="809957"/>
                      <a:pt x="5257" y="834582"/>
                    </a:cubicBezTo>
                    <a:cubicBezTo>
                      <a:pt x="5491" y="835580"/>
                      <a:pt x="5910" y="836531"/>
                      <a:pt x="6480" y="837387"/>
                    </a:cubicBezTo>
                    <a:cubicBezTo>
                      <a:pt x="6489" y="837400"/>
                      <a:pt x="6497" y="837417"/>
                      <a:pt x="6506" y="837430"/>
                    </a:cubicBezTo>
                    <a:cubicBezTo>
                      <a:pt x="8938" y="841074"/>
                      <a:pt x="12109" y="846222"/>
                      <a:pt x="17271" y="848984"/>
                    </a:cubicBezTo>
                    <a:cubicBezTo>
                      <a:pt x="20174" y="850535"/>
                      <a:pt x="23255" y="851166"/>
                      <a:pt x="26451" y="851227"/>
                    </a:cubicBezTo>
                    <a:cubicBezTo>
                      <a:pt x="45835" y="853462"/>
                      <a:pt x="68386" y="853449"/>
                      <a:pt x="89187" y="853449"/>
                    </a:cubicBezTo>
                    <a:cubicBezTo>
                      <a:pt x="106851" y="853449"/>
                      <a:pt x="133817" y="853453"/>
                      <a:pt x="151369" y="852346"/>
                    </a:cubicBezTo>
                    <a:cubicBezTo>
                      <a:pt x="161258" y="852346"/>
                      <a:pt x="171125" y="852044"/>
                      <a:pt x="180534" y="851759"/>
                    </a:cubicBezTo>
                    <a:cubicBezTo>
                      <a:pt x="189420" y="851486"/>
                      <a:pt x="197865" y="851231"/>
                      <a:pt x="205780" y="851231"/>
                    </a:cubicBezTo>
                    <a:cubicBezTo>
                      <a:pt x="210990" y="851231"/>
                      <a:pt x="218977" y="850302"/>
                      <a:pt x="225794" y="846010"/>
                    </a:cubicBezTo>
                    <a:cubicBezTo>
                      <a:pt x="229333" y="843784"/>
                      <a:pt x="232620" y="840607"/>
                      <a:pt x="234875" y="836207"/>
                    </a:cubicBezTo>
                    <a:cubicBezTo>
                      <a:pt x="237130" y="831807"/>
                      <a:pt x="238094" y="826672"/>
                      <a:pt x="237748" y="821463"/>
                    </a:cubicBezTo>
                    <a:cubicBezTo>
                      <a:pt x="237748" y="815062"/>
                      <a:pt x="236331" y="809503"/>
                      <a:pt x="232706" y="805354"/>
                    </a:cubicBezTo>
                    <a:cubicBezTo>
                      <a:pt x="227821" y="799769"/>
                      <a:pt x="220822" y="799160"/>
                      <a:pt x="218265" y="798814"/>
                    </a:cubicBezTo>
                    <a:cubicBezTo>
                      <a:pt x="217344" y="798693"/>
                      <a:pt x="216804" y="798615"/>
                      <a:pt x="216364" y="798529"/>
                    </a:cubicBezTo>
                    <a:cubicBezTo>
                      <a:pt x="215720" y="798399"/>
                      <a:pt x="215068" y="798343"/>
                      <a:pt x="214411" y="798365"/>
                    </a:cubicBezTo>
                    <a:cubicBezTo>
                      <a:pt x="214411" y="798365"/>
                      <a:pt x="100903" y="801676"/>
                      <a:pt x="100898" y="801719"/>
                    </a:cubicBezTo>
                    <a:cubicBezTo>
                      <a:pt x="93705" y="801204"/>
                      <a:pt x="85471" y="800189"/>
                      <a:pt x="76775" y="799117"/>
                    </a:cubicBezTo>
                    <a:cubicBezTo>
                      <a:pt x="70706" y="798369"/>
                      <a:pt x="64420" y="797591"/>
                      <a:pt x="58303" y="796977"/>
                    </a:cubicBezTo>
                    <a:lnTo>
                      <a:pt x="56977" y="796848"/>
                    </a:lnTo>
                    <a:cubicBezTo>
                      <a:pt x="57560" y="773204"/>
                      <a:pt x="56899" y="756382"/>
                      <a:pt x="56069" y="735068"/>
                    </a:cubicBezTo>
                    <a:cubicBezTo>
                      <a:pt x="55923" y="731329"/>
                      <a:pt x="55771" y="727448"/>
                      <a:pt x="55624" y="723692"/>
                    </a:cubicBezTo>
                    <a:cubicBezTo>
                      <a:pt x="55624" y="719210"/>
                      <a:pt x="55365" y="714515"/>
                      <a:pt x="55106" y="709873"/>
                    </a:cubicBezTo>
                    <a:cubicBezTo>
                      <a:pt x="54817" y="704600"/>
                      <a:pt x="54519" y="699279"/>
                      <a:pt x="54519" y="693690"/>
                    </a:cubicBezTo>
                    <a:cubicBezTo>
                      <a:pt x="54519" y="690941"/>
                      <a:pt x="54017" y="688335"/>
                      <a:pt x="53737" y="686805"/>
                    </a:cubicBezTo>
                    <a:cubicBezTo>
                      <a:pt x="53486" y="685430"/>
                      <a:pt x="53421" y="684972"/>
                      <a:pt x="53408" y="684804"/>
                    </a:cubicBezTo>
                    <a:cubicBezTo>
                      <a:pt x="53408" y="684804"/>
                      <a:pt x="53408" y="675294"/>
                      <a:pt x="53395" y="675286"/>
                    </a:cubicBezTo>
                    <a:cubicBezTo>
                      <a:pt x="56739" y="618339"/>
                      <a:pt x="56735" y="560307"/>
                      <a:pt x="56735" y="504812"/>
                    </a:cubicBezTo>
                    <a:lnTo>
                      <a:pt x="56735" y="476726"/>
                    </a:lnTo>
                    <a:cubicBezTo>
                      <a:pt x="74589" y="476467"/>
                      <a:pt x="98924" y="475511"/>
                      <a:pt x="120744" y="474565"/>
                    </a:cubicBezTo>
                    <a:cubicBezTo>
                      <a:pt x="122987" y="474439"/>
                      <a:pt x="125216" y="474314"/>
                      <a:pt x="127410" y="474193"/>
                    </a:cubicBezTo>
                    <a:cubicBezTo>
                      <a:pt x="145001" y="473208"/>
                      <a:pt x="160316" y="472356"/>
                      <a:pt x="166904" y="472356"/>
                    </a:cubicBezTo>
                    <a:cubicBezTo>
                      <a:pt x="173077" y="472356"/>
                      <a:pt x="178421" y="470186"/>
                      <a:pt x="182439" y="466361"/>
                    </a:cubicBezTo>
                    <a:cubicBezTo>
                      <a:pt x="187601" y="461446"/>
                      <a:pt x="189804" y="454600"/>
                      <a:pt x="190120" y="448302"/>
                    </a:cubicBezTo>
                    <a:cubicBezTo>
                      <a:pt x="190439" y="441883"/>
                      <a:pt x="188880" y="435015"/>
                      <a:pt x="185320" y="429305"/>
                    </a:cubicBezTo>
                    <a:cubicBezTo>
                      <a:pt x="182676" y="425070"/>
                      <a:pt x="178810" y="421296"/>
                      <a:pt x="173647" y="419079"/>
                    </a:cubicBezTo>
                    <a:cubicBezTo>
                      <a:pt x="172567" y="418616"/>
                      <a:pt x="171410" y="418379"/>
                      <a:pt x="170239" y="418379"/>
                    </a:cubicBezTo>
                    <a:cubicBezTo>
                      <a:pt x="157737" y="418379"/>
                      <a:pt x="133087" y="419507"/>
                      <a:pt x="118044" y="420596"/>
                    </a:cubicBezTo>
                    <a:cubicBezTo>
                      <a:pt x="115258" y="420596"/>
                      <a:pt x="113288" y="421102"/>
                      <a:pt x="112061" y="421413"/>
                    </a:cubicBezTo>
                    <a:cubicBezTo>
                      <a:pt x="111072" y="421659"/>
                      <a:pt x="110821" y="421711"/>
                      <a:pt x="110061" y="421715"/>
                    </a:cubicBezTo>
                    <a:cubicBezTo>
                      <a:pt x="110061" y="421715"/>
                      <a:pt x="66364" y="422809"/>
                      <a:pt x="66360" y="422839"/>
                    </a:cubicBezTo>
                    <a:lnTo>
                      <a:pt x="55637" y="422208"/>
                    </a:lnTo>
                    <a:cubicBezTo>
                      <a:pt x="55676" y="410793"/>
                      <a:pt x="55853" y="397700"/>
                      <a:pt x="56739" y="381483"/>
                    </a:cubicBezTo>
                    <a:cubicBezTo>
                      <a:pt x="56739" y="375017"/>
                      <a:pt x="57011" y="367967"/>
                      <a:pt x="57292" y="360705"/>
                    </a:cubicBezTo>
                    <a:cubicBezTo>
                      <a:pt x="57568" y="353522"/>
                      <a:pt x="57854" y="346126"/>
                      <a:pt x="57854" y="339262"/>
                    </a:cubicBezTo>
                    <a:cubicBezTo>
                      <a:pt x="57854" y="332416"/>
                      <a:pt x="57521" y="325608"/>
                      <a:pt x="57219" y="319570"/>
                    </a:cubicBezTo>
                    <a:cubicBezTo>
                      <a:pt x="56964" y="314327"/>
                      <a:pt x="56739" y="309762"/>
                      <a:pt x="56739" y="305933"/>
                    </a:cubicBezTo>
                    <a:lnTo>
                      <a:pt x="56739" y="294820"/>
                    </a:lnTo>
                    <a:cubicBezTo>
                      <a:pt x="56739" y="274341"/>
                      <a:pt x="55702" y="265951"/>
                      <a:pt x="54627" y="257298"/>
                    </a:cubicBezTo>
                    <a:cubicBezTo>
                      <a:pt x="54570" y="256857"/>
                      <a:pt x="54514" y="256416"/>
                      <a:pt x="54458" y="255971"/>
                    </a:cubicBezTo>
                    <a:cubicBezTo>
                      <a:pt x="53426" y="247737"/>
                      <a:pt x="53408" y="239477"/>
                      <a:pt x="53408" y="220381"/>
                    </a:cubicBezTo>
                    <a:cubicBezTo>
                      <a:pt x="53408" y="220381"/>
                      <a:pt x="53408" y="216603"/>
                      <a:pt x="53387" y="216573"/>
                    </a:cubicBezTo>
                    <a:cubicBezTo>
                      <a:pt x="54527" y="202797"/>
                      <a:pt x="54519" y="181324"/>
                      <a:pt x="54519" y="168158"/>
                    </a:cubicBezTo>
                    <a:lnTo>
                      <a:pt x="54519" y="107049"/>
                    </a:lnTo>
                    <a:cubicBezTo>
                      <a:pt x="54519" y="101157"/>
                      <a:pt x="54575" y="96779"/>
                      <a:pt x="55370" y="93584"/>
                    </a:cubicBezTo>
                    <a:cubicBezTo>
                      <a:pt x="55452" y="93252"/>
                      <a:pt x="55516" y="92915"/>
                      <a:pt x="55560" y="92573"/>
                    </a:cubicBezTo>
                    <a:cubicBezTo>
                      <a:pt x="55620" y="92085"/>
                      <a:pt x="55681" y="91596"/>
                      <a:pt x="55745" y="91108"/>
                    </a:cubicBezTo>
                    <a:cubicBezTo>
                      <a:pt x="56756" y="83098"/>
                      <a:pt x="57832" y="74821"/>
                      <a:pt x="56739" y="65424"/>
                    </a:cubicBezTo>
                    <a:lnTo>
                      <a:pt x="56739" y="56451"/>
                    </a:lnTo>
                    <a:cubicBezTo>
                      <a:pt x="58247" y="56283"/>
                      <a:pt x="59824" y="56036"/>
                      <a:pt x="61422" y="55682"/>
                    </a:cubicBezTo>
                    <a:lnTo>
                      <a:pt x="184400" y="52388"/>
                    </a:lnTo>
                    <a:cubicBezTo>
                      <a:pt x="187899" y="52708"/>
                      <a:pt x="208393" y="54562"/>
                      <a:pt x="209106" y="54597"/>
                    </a:cubicBezTo>
                    <a:lnTo>
                      <a:pt x="213547" y="54597"/>
                    </a:lnTo>
                    <a:cubicBezTo>
                      <a:pt x="219060" y="54597"/>
                      <a:pt x="224140" y="52959"/>
                      <a:pt x="228356" y="50218"/>
                    </a:cubicBezTo>
                    <a:cubicBezTo>
                      <a:pt x="232789" y="47340"/>
                      <a:pt x="236279" y="43233"/>
                      <a:pt x="238383" y="38488"/>
                    </a:cubicBezTo>
                    <a:cubicBezTo>
                      <a:pt x="240474" y="33789"/>
                      <a:pt x="241230" y="28386"/>
                      <a:pt x="240102" y="22949"/>
                    </a:cubicBezTo>
                    <a:cubicBezTo>
                      <a:pt x="239001" y="17611"/>
                      <a:pt x="236150" y="12610"/>
                      <a:pt x="231622" y="84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37"/>
              <p:cNvSpPr/>
              <p:nvPr/>
            </p:nvSpPr>
            <p:spPr>
              <a:xfrm>
                <a:off x="13214430" y="8240843"/>
                <a:ext cx="69940" cy="71200"/>
              </a:xfrm>
              <a:custGeom>
                <a:rect b="b" l="l" r="r" t="t"/>
                <a:pathLst>
                  <a:path extrusionOk="0" h="71200" w="69940">
                    <a:moveTo>
                      <a:pt x="69819" y="32804"/>
                    </a:moveTo>
                    <a:cubicBezTo>
                      <a:pt x="69443" y="29364"/>
                      <a:pt x="68225" y="26360"/>
                      <a:pt x="66626" y="23533"/>
                    </a:cubicBezTo>
                    <a:cubicBezTo>
                      <a:pt x="66441" y="22863"/>
                      <a:pt x="66199" y="21895"/>
                      <a:pt x="66173" y="21381"/>
                    </a:cubicBezTo>
                    <a:cubicBezTo>
                      <a:pt x="66173" y="21078"/>
                      <a:pt x="66156" y="20775"/>
                      <a:pt x="66121" y="20473"/>
                    </a:cubicBezTo>
                    <a:cubicBezTo>
                      <a:pt x="65698" y="16682"/>
                      <a:pt x="64475" y="13051"/>
                      <a:pt x="62229" y="9874"/>
                    </a:cubicBezTo>
                    <a:cubicBezTo>
                      <a:pt x="60077" y="6827"/>
                      <a:pt x="57213" y="4536"/>
                      <a:pt x="53930" y="2946"/>
                    </a:cubicBezTo>
                    <a:cubicBezTo>
                      <a:pt x="47411" y="-205"/>
                      <a:pt x="39311" y="-581"/>
                      <a:pt x="30662" y="659"/>
                    </a:cubicBezTo>
                    <a:cubicBezTo>
                      <a:pt x="25815" y="1403"/>
                      <a:pt x="21819" y="3832"/>
                      <a:pt x="18709" y="6546"/>
                    </a:cubicBezTo>
                    <a:cubicBezTo>
                      <a:pt x="6574" y="17140"/>
                      <a:pt x="357" y="38972"/>
                      <a:pt x="357" y="38972"/>
                    </a:cubicBezTo>
                    <a:cubicBezTo>
                      <a:pt x="-170" y="40749"/>
                      <a:pt x="-114" y="42651"/>
                      <a:pt x="526" y="44397"/>
                    </a:cubicBezTo>
                    <a:cubicBezTo>
                      <a:pt x="2863" y="50816"/>
                      <a:pt x="5878" y="55812"/>
                      <a:pt x="9615" y="59767"/>
                    </a:cubicBezTo>
                    <a:cubicBezTo>
                      <a:pt x="14194" y="64604"/>
                      <a:pt x="19348" y="67340"/>
                      <a:pt x="24130" y="69389"/>
                    </a:cubicBezTo>
                    <a:cubicBezTo>
                      <a:pt x="25210" y="69851"/>
                      <a:pt x="26364" y="70089"/>
                      <a:pt x="27535" y="70089"/>
                    </a:cubicBezTo>
                    <a:lnTo>
                      <a:pt x="33086" y="70089"/>
                    </a:lnTo>
                    <a:cubicBezTo>
                      <a:pt x="36689" y="70089"/>
                      <a:pt x="42767" y="71083"/>
                      <a:pt x="42767" y="71083"/>
                    </a:cubicBezTo>
                    <a:cubicBezTo>
                      <a:pt x="45104" y="71472"/>
                      <a:pt x="47493" y="70889"/>
                      <a:pt x="49385" y="69467"/>
                    </a:cubicBezTo>
                    <a:cubicBezTo>
                      <a:pt x="55044" y="65218"/>
                      <a:pt x="61092" y="60710"/>
                      <a:pt x="64760" y="54386"/>
                    </a:cubicBezTo>
                    <a:cubicBezTo>
                      <a:pt x="66493" y="51399"/>
                      <a:pt x="67637" y="48145"/>
                      <a:pt x="68199" y="44514"/>
                    </a:cubicBezTo>
                    <a:cubicBezTo>
                      <a:pt x="69382" y="40844"/>
                      <a:pt x="70277" y="36984"/>
                      <a:pt x="69819" y="328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37"/>
              <p:cNvSpPr/>
              <p:nvPr/>
            </p:nvSpPr>
            <p:spPr>
              <a:xfrm>
                <a:off x="12640289" y="7451823"/>
                <a:ext cx="223837" cy="857994"/>
              </a:xfrm>
              <a:custGeom>
                <a:rect b="b" l="l" r="r" t="t"/>
                <a:pathLst>
                  <a:path extrusionOk="0" h="857994" w="223837">
                    <a:moveTo>
                      <a:pt x="200099" y="805270"/>
                    </a:moveTo>
                    <a:cubicBezTo>
                      <a:pt x="199671" y="805192"/>
                      <a:pt x="199244" y="805149"/>
                      <a:pt x="198812" y="805136"/>
                    </a:cubicBezTo>
                    <a:cubicBezTo>
                      <a:pt x="198768" y="805136"/>
                      <a:pt x="161055" y="804025"/>
                      <a:pt x="160800" y="804021"/>
                    </a:cubicBezTo>
                    <a:cubicBezTo>
                      <a:pt x="154229" y="804021"/>
                      <a:pt x="126145" y="804017"/>
                      <a:pt x="109716" y="805132"/>
                    </a:cubicBezTo>
                    <a:cubicBezTo>
                      <a:pt x="105396" y="805132"/>
                      <a:pt x="100354" y="805551"/>
                      <a:pt x="96583" y="805858"/>
                    </a:cubicBezTo>
                    <a:cubicBezTo>
                      <a:pt x="93649" y="806096"/>
                      <a:pt x="91774" y="806243"/>
                      <a:pt x="91338" y="806260"/>
                    </a:cubicBezTo>
                    <a:lnTo>
                      <a:pt x="60532" y="804496"/>
                    </a:lnTo>
                    <a:cubicBezTo>
                      <a:pt x="60238" y="790786"/>
                      <a:pt x="59310" y="774357"/>
                      <a:pt x="58402" y="763789"/>
                    </a:cubicBezTo>
                    <a:cubicBezTo>
                      <a:pt x="58402" y="763789"/>
                      <a:pt x="58402" y="760460"/>
                      <a:pt x="58389" y="759981"/>
                    </a:cubicBezTo>
                    <a:cubicBezTo>
                      <a:pt x="58385" y="759864"/>
                      <a:pt x="58376" y="759747"/>
                      <a:pt x="58372" y="759630"/>
                    </a:cubicBezTo>
                    <a:cubicBezTo>
                      <a:pt x="57275" y="739761"/>
                      <a:pt x="56186" y="720038"/>
                      <a:pt x="56186" y="692677"/>
                    </a:cubicBezTo>
                    <a:lnTo>
                      <a:pt x="56186" y="663787"/>
                    </a:lnTo>
                    <a:cubicBezTo>
                      <a:pt x="56186" y="658124"/>
                      <a:pt x="55914" y="652233"/>
                      <a:pt x="55642" y="646454"/>
                    </a:cubicBezTo>
                    <a:cubicBezTo>
                      <a:pt x="55357" y="640316"/>
                      <a:pt x="55072" y="634261"/>
                      <a:pt x="55072" y="628240"/>
                    </a:cubicBezTo>
                    <a:cubicBezTo>
                      <a:pt x="55072" y="618138"/>
                      <a:pt x="54795" y="602487"/>
                      <a:pt x="54514" y="586966"/>
                    </a:cubicBezTo>
                    <a:cubicBezTo>
                      <a:pt x="54238" y="571375"/>
                      <a:pt x="53957" y="555918"/>
                      <a:pt x="53944" y="546500"/>
                    </a:cubicBezTo>
                    <a:cubicBezTo>
                      <a:pt x="58394" y="466342"/>
                      <a:pt x="60623" y="384001"/>
                      <a:pt x="61733" y="311589"/>
                    </a:cubicBezTo>
                    <a:lnTo>
                      <a:pt x="61733" y="253808"/>
                    </a:lnTo>
                    <a:cubicBezTo>
                      <a:pt x="61733" y="239765"/>
                      <a:pt x="61755" y="216156"/>
                      <a:pt x="59508" y="199869"/>
                    </a:cubicBezTo>
                    <a:cubicBezTo>
                      <a:pt x="59487" y="183099"/>
                      <a:pt x="58497" y="167313"/>
                      <a:pt x="57482" y="150988"/>
                    </a:cubicBezTo>
                    <a:cubicBezTo>
                      <a:pt x="57413" y="149903"/>
                      <a:pt x="57344" y="148814"/>
                      <a:pt x="57279" y="147750"/>
                    </a:cubicBezTo>
                    <a:cubicBezTo>
                      <a:pt x="56165" y="128801"/>
                      <a:pt x="53957" y="86849"/>
                      <a:pt x="53931" y="67843"/>
                    </a:cubicBezTo>
                    <a:lnTo>
                      <a:pt x="57266" y="26738"/>
                    </a:lnTo>
                    <a:cubicBezTo>
                      <a:pt x="57309" y="26219"/>
                      <a:pt x="57301" y="25696"/>
                      <a:pt x="57249" y="25177"/>
                    </a:cubicBezTo>
                    <a:cubicBezTo>
                      <a:pt x="56489" y="17540"/>
                      <a:pt x="53646" y="10987"/>
                      <a:pt x="48838" y="6379"/>
                    </a:cubicBezTo>
                    <a:cubicBezTo>
                      <a:pt x="44773" y="2485"/>
                      <a:pt x="39653" y="341"/>
                      <a:pt x="34275" y="39"/>
                    </a:cubicBezTo>
                    <a:cubicBezTo>
                      <a:pt x="29130" y="-255"/>
                      <a:pt x="24011" y="1141"/>
                      <a:pt x="19440" y="3855"/>
                    </a:cubicBezTo>
                    <a:cubicBezTo>
                      <a:pt x="13634" y="7304"/>
                      <a:pt x="8709" y="12876"/>
                      <a:pt x="5279" y="20112"/>
                    </a:cubicBezTo>
                    <a:cubicBezTo>
                      <a:pt x="4730" y="21270"/>
                      <a:pt x="4450" y="22536"/>
                      <a:pt x="4450" y="23816"/>
                    </a:cubicBezTo>
                    <a:cubicBezTo>
                      <a:pt x="4450" y="25489"/>
                      <a:pt x="4247" y="28942"/>
                      <a:pt x="3992" y="33282"/>
                    </a:cubicBezTo>
                    <a:cubicBezTo>
                      <a:pt x="3711" y="38015"/>
                      <a:pt x="3370" y="43638"/>
                      <a:pt x="3335" y="47610"/>
                    </a:cubicBezTo>
                    <a:cubicBezTo>
                      <a:pt x="-26" y="70847"/>
                      <a:pt x="22" y="113176"/>
                      <a:pt x="1119" y="133815"/>
                    </a:cubicBezTo>
                    <a:cubicBezTo>
                      <a:pt x="1119" y="152410"/>
                      <a:pt x="2182" y="193295"/>
                      <a:pt x="4445" y="209966"/>
                    </a:cubicBezTo>
                    <a:lnTo>
                      <a:pt x="4445" y="341586"/>
                    </a:lnTo>
                    <a:cubicBezTo>
                      <a:pt x="4445" y="369271"/>
                      <a:pt x="4441" y="408410"/>
                      <a:pt x="5555" y="431586"/>
                    </a:cubicBezTo>
                    <a:cubicBezTo>
                      <a:pt x="5555" y="431586"/>
                      <a:pt x="5555" y="459915"/>
                      <a:pt x="5573" y="459919"/>
                    </a:cubicBezTo>
                    <a:cubicBezTo>
                      <a:pt x="5534" y="460515"/>
                      <a:pt x="3348" y="494359"/>
                      <a:pt x="3331" y="494913"/>
                    </a:cubicBezTo>
                    <a:lnTo>
                      <a:pt x="3331" y="519360"/>
                    </a:lnTo>
                    <a:cubicBezTo>
                      <a:pt x="3331" y="525290"/>
                      <a:pt x="3058" y="533455"/>
                      <a:pt x="2778" y="541845"/>
                    </a:cubicBezTo>
                    <a:cubicBezTo>
                      <a:pt x="2501" y="550122"/>
                      <a:pt x="2216" y="558624"/>
                      <a:pt x="2220" y="564589"/>
                    </a:cubicBezTo>
                    <a:cubicBezTo>
                      <a:pt x="1119" y="594573"/>
                      <a:pt x="0" y="625832"/>
                      <a:pt x="0" y="656019"/>
                    </a:cubicBezTo>
                    <a:cubicBezTo>
                      <a:pt x="0" y="671468"/>
                      <a:pt x="-4" y="697345"/>
                      <a:pt x="1110" y="713792"/>
                    </a:cubicBezTo>
                    <a:lnTo>
                      <a:pt x="1110" y="743793"/>
                    </a:lnTo>
                    <a:cubicBezTo>
                      <a:pt x="1110" y="754755"/>
                      <a:pt x="1093" y="765332"/>
                      <a:pt x="2238" y="774452"/>
                    </a:cubicBezTo>
                    <a:cubicBezTo>
                      <a:pt x="3335" y="788767"/>
                      <a:pt x="4419" y="807219"/>
                      <a:pt x="3322" y="828230"/>
                    </a:cubicBezTo>
                    <a:cubicBezTo>
                      <a:pt x="3322" y="830474"/>
                      <a:pt x="3318" y="835099"/>
                      <a:pt x="5348" y="841024"/>
                    </a:cubicBezTo>
                    <a:cubicBezTo>
                      <a:pt x="6778" y="845178"/>
                      <a:pt x="9128" y="849782"/>
                      <a:pt x="12921" y="854653"/>
                    </a:cubicBezTo>
                    <a:cubicBezTo>
                      <a:pt x="14597" y="856810"/>
                      <a:pt x="17194" y="858046"/>
                      <a:pt x="19924" y="857990"/>
                    </a:cubicBezTo>
                    <a:cubicBezTo>
                      <a:pt x="19924" y="857990"/>
                      <a:pt x="128590" y="855777"/>
                      <a:pt x="128572" y="855777"/>
                    </a:cubicBezTo>
                    <a:cubicBezTo>
                      <a:pt x="133368" y="855777"/>
                      <a:pt x="140664" y="856045"/>
                      <a:pt x="148233" y="856326"/>
                    </a:cubicBezTo>
                    <a:cubicBezTo>
                      <a:pt x="155383" y="856589"/>
                      <a:pt x="162774" y="856866"/>
                      <a:pt x="167958" y="856888"/>
                    </a:cubicBezTo>
                    <a:cubicBezTo>
                      <a:pt x="176512" y="858011"/>
                      <a:pt x="189977" y="857994"/>
                      <a:pt x="194090" y="857994"/>
                    </a:cubicBezTo>
                    <a:cubicBezTo>
                      <a:pt x="202527" y="857994"/>
                      <a:pt x="210355" y="854385"/>
                      <a:pt x="215811" y="848921"/>
                    </a:cubicBezTo>
                    <a:cubicBezTo>
                      <a:pt x="220485" y="844245"/>
                      <a:pt x="223838" y="837774"/>
                      <a:pt x="223838" y="830456"/>
                    </a:cubicBezTo>
                    <a:cubicBezTo>
                      <a:pt x="223838" y="826095"/>
                      <a:pt x="221449" y="820156"/>
                      <a:pt x="217461" y="815371"/>
                    </a:cubicBezTo>
                    <a:cubicBezTo>
                      <a:pt x="213742" y="810889"/>
                      <a:pt x="208044" y="806714"/>
                      <a:pt x="200099" y="8052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37"/>
              <p:cNvSpPr/>
              <p:nvPr/>
            </p:nvSpPr>
            <p:spPr>
              <a:xfrm>
                <a:off x="12856869" y="7447948"/>
                <a:ext cx="292702" cy="861864"/>
              </a:xfrm>
              <a:custGeom>
                <a:rect b="b" l="l" r="r" t="t"/>
                <a:pathLst>
                  <a:path extrusionOk="0" h="861864" w="292702">
                    <a:moveTo>
                      <a:pt x="290461" y="379473"/>
                    </a:moveTo>
                    <a:cubicBezTo>
                      <a:pt x="290461" y="379473"/>
                      <a:pt x="289368" y="357680"/>
                      <a:pt x="289359" y="357675"/>
                    </a:cubicBezTo>
                    <a:lnTo>
                      <a:pt x="289359" y="316578"/>
                    </a:lnTo>
                    <a:cubicBezTo>
                      <a:pt x="289359" y="298200"/>
                      <a:pt x="287078" y="277721"/>
                      <a:pt x="284884" y="261322"/>
                    </a:cubicBezTo>
                    <a:cubicBezTo>
                      <a:pt x="284884" y="261322"/>
                      <a:pt x="281626" y="226570"/>
                      <a:pt x="281592" y="226566"/>
                    </a:cubicBezTo>
                    <a:lnTo>
                      <a:pt x="281592" y="206583"/>
                    </a:lnTo>
                    <a:cubicBezTo>
                      <a:pt x="281592" y="206190"/>
                      <a:pt x="281566" y="205801"/>
                      <a:pt x="281514" y="205412"/>
                    </a:cubicBezTo>
                    <a:cubicBezTo>
                      <a:pt x="278162" y="180857"/>
                      <a:pt x="273643" y="152468"/>
                      <a:pt x="264316" y="123365"/>
                    </a:cubicBezTo>
                    <a:cubicBezTo>
                      <a:pt x="250527" y="88869"/>
                      <a:pt x="217612" y="35980"/>
                      <a:pt x="181903" y="12454"/>
                    </a:cubicBezTo>
                    <a:cubicBezTo>
                      <a:pt x="170416" y="4885"/>
                      <a:pt x="157854" y="-172"/>
                      <a:pt x="145745" y="170"/>
                    </a:cubicBezTo>
                    <a:cubicBezTo>
                      <a:pt x="131890" y="-647"/>
                      <a:pt x="119997" y="1531"/>
                      <a:pt x="109582" y="5681"/>
                    </a:cubicBezTo>
                    <a:cubicBezTo>
                      <a:pt x="89718" y="13591"/>
                      <a:pt x="75907" y="28477"/>
                      <a:pt x="64567" y="40549"/>
                    </a:cubicBezTo>
                    <a:cubicBezTo>
                      <a:pt x="64187" y="40960"/>
                      <a:pt x="63807" y="41366"/>
                      <a:pt x="63081" y="42153"/>
                    </a:cubicBezTo>
                    <a:lnTo>
                      <a:pt x="57530" y="48813"/>
                    </a:lnTo>
                    <a:cubicBezTo>
                      <a:pt x="57223" y="49185"/>
                      <a:pt x="56942" y="49579"/>
                      <a:pt x="56700" y="49998"/>
                    </a:cubicBezTo>
                    <a:cubicBezTo>
                      <a:pt x="32690" y="91177"/>
                      <a:pt x="18027" y="143343"/>
                      <a:pt x="10096" y="179685"/>
                    </a:cubicBezTo>
                    <a:cubicBezTo>
                      <a:pt x="4510" y="215470"/>
                      <a:pt x="0" y="255949"/>
                      <a:pt x="0" y="293242"/>
                    </a:cubicBezTo>
                    <a:lnTo>
                      <a:pt x="0" y="309909"/>
                    </a:lnTo>
                    <a:cubicBezTo>
                      <a:pt x="0" y="313371"/>
                      <a:pt x="363" y="316756"/>
                      <a:pt x="652" y="319453"/>
                    </a:cubicBezTo>
                    <a:cubicBezTo>
                      <a:pt x="924" y="322051"/>
                      <a:pt x="1115" y="323909"/>
                      <a:pt x="1115" y="325461"/>
                    </a:cubicBezTo>
                    <a:cubicBezTo>
                      <a:pt x="1115" y="325461"/>
                      <a:pt x="1115" y="392125"/>
                      <a:pt x="1123" y="392535"/>
                    </a:cubicBezTo>
                    <a:cubicBezTo>
                      <a:pt x="2220" y="415729"/>
                      <a:pt x="3331" y="461152"/>
                      <a:pt x="3331" y="484342"/>
                    </a:cubicBezTo>
                    <a:lnTo>
                      <a:pt x="3331" y="504337"/>
                    </a:lnTo>
                    <a:cubicBezTo>
                      <a:pt x="3331" y="508236"/>
                      <a:pt x="3668" y="512381"/>
                      <a:pt x="3953" y="515921"/>
                    </a:cubicBezTo>
                    <a:cubicBezTo>
                      <a:pt x="4225" y="519331"/>
                      <a:pt x="4445" y="522106"/>
                      <a:pt x="4445" y="524341"/>
                    </a:cubicBezTo>
                    <a:cubicBezTo>
                      <a:pt x="4445" y="543415"/>
                      <a:pt x="5560" y="579131"/>
                      <a:pt x="6692" y="608276"/>
                    </a:cubicBezTo>
                    <a:cubicBezTo>
                      <a:pt x="6800" y="609824"/>
                      <a:pt x="6912" y="611358"/>
                      <a:pt x="7016" y="612880"/>
                    </a:cubicBezTo>
                    <a:cubicBezTo>
                      <a:pt x="8014" y="626793"/>
                      <a:pt x="8886" y="639043"/>
                      <a:pt x="8886" y="647666"/>
                    </a:cubicBezTo>
                    <a:cubicBezTo>
                      <a:pt x="8886" y="648042"/>
                      <a:pt x="8908" y="648422"/>
                      <a:pt x="8960" y="648794"/>
                    </a:cubicBezTo>
                    <a:cubicBezTo>
                      <a:pt x="14563" y="691408"/>
                      <a:pt x="25786" y="743216"/>
                      <a:pt x="39420" y="779584"/>
                    </a:cubicBezTo>
                    <a:cubicBezTo>
                      <a:pt x="39567" y="779964"/>
                      <a:pt x="39731" y="780332"/>
                      <a:pt x="39926" y="780686"/>
                    </a:cubicBezTo>
                    <a:cubicBezTo>
                      <a:pt x="53676" y="805916"/>
                      <a:pt x="80231" y="838597"/>
                      <a:pt x="106670" y="853034"/>
                    </a:cubicBezTo>
                    <a:cubicBezTo>
                      <a:pt x="107197" y="853323"/>
                      <a:pt x="107754" y="853552"/>
                      <a:pt x="108329" y="853725"/>
                    </a:cubicBezTo>
                    <a:lnTo>
                      <a:pt x="130538" y="860395"/>
                    </a:lnTo>
                    <a:cubicBezTo>
                      <a:pt x="131195" y="860593"/>
                      <a:pt x="131882" y="860710"/>
                      <a:pt x="132568" y="860749"/>
                    </a:cubicBezTo>
                    <a:cubicBezTo>
                      <a:pt x="132568" y="860749"/>
                      <a:pt x="153667" y="861851"/>
                      <a:pt x="154121" y="861864"/>
                    </a:cubicBezTo>
                    <a:cubicBezTo>
                      <a:pt x="163992" y="861864"/>
                      <a:pt x="173000" y="860589"/>
                      <a:pt x="184236" y="855584"/>
                    </a:cubicBezTo>
                    <a:cubicBezTo>
                      <a:pt x="203590" y="847116"/>
                      <a:pt x="219150" y="833968"/>
                      <a:pt x="231618" y="818416"/>
                    </a:cubicBezTo>
                    <a:cubicBezTo>
                      <a:pt x="256229" y="787710"/>
                      <a:pt x="269120" y="747205"/>
                      <a:pt x="275911" y="712523"/>
                    </a:cubicBezTo>
                    <a:cubicBezTo>
                      <a:pt x="275911" y="712523"/>
                      <a:pt x="283679" y="669191"/>
                      <a:pt x="283709" y="669001"/>
                    </a:cubicBezTo>
                    <a:cubicBezTo>
                      <a:pt x="289351" y="632883"/>
                      <a:pt x="291588" y="590196"/>
                      <a:pt x="291588" y="557670"/>
                    </a:cubicBezTo>
                    <a:cubicBezTo>
                      <a:pt x="291588" y="554247"/>
                      <a:pt x="291826" y="550517"/>
                      <a:pt x="292103" y="546303"/>
                    </a:cubicBezTo>
                    <a:cubicBezTo>
                      <a:pt x="292383" y="541907"/>
                      <a:pt x="292703" y="537036"/>
                      <a:pt x="292703" y="532117"/>
                    </a:cubicBezTo>
                    <a:cubicBezTo>
                      <a:pt x="292703" y="532108"/>
                      <a:pt x="292703" y="424348"/>
                      <a:pt x="292673" y="423626"/>
                    </a:cubicBezTo>
                    <a:cubicBezTo>
                      <a:pt x="291563" y="410399"/>
                      <a:pt x="290470" y="390672"/>
                      <a:pt x="290461" y="379473"/>
                    </a:cubicBezTo>
                    <a:close/>
                    <a:moveTo>
                      <a:pt x="64986" y="659998"/>
                    </a:moveTo>
                    <a:cubicBezTo>
                      <a:pt x="63897" y="650752"/>
                      <a:pt x="62299" y="641040"/>
                      <a:pt x="60722" y="631427"/>
                    </a:cubicBezTo>
                    <a:cubicBezTo>
                      <a:pt x="58998" y="620954"/>
                      <a:pt x="57296" y="610576"/>
                      <a:pt x="56160" y="600531"/>
                    </a:cubicBezTo>
                    <a:lnTo>
                      <a:pt x="56160" y="551014"/>
                    </a:lnTo>
                    <a:cubicBezTo>
                      <a:pt x="56160" y="531010"/>
                      <a:pt x="56160" y="492122"/>
                      <a:pt x="56160" y="472127"/>
                    </a:cubicBezTo>
                    <a:cubicBezTo>
                      <a:pt x="56160" y="449594"/>
                      <a:pt x="56195" y="364548"/>
                      <a:pt x="52825" y="341484"/>
                    </a:cubicBezTo>
                    <a:cubicBezTo>
                      <a:pt x="52855" y="290982"/>
                      <a:pt x="56169" y="230823"/>
                      <a:pt x="65958" y="171823"/>
                    </a:cubicBezTo>
                    <a:cubicBezTo>
                      <a:pt x="66701" y="169217"/>
                      <a:pt x="70274" y="156704"/>
                      <a:pt x="70356" y="156384"/>
                    </a:cubicBezTo>
                    <a:cubicBezTo>
                      <a:pt x="77212" y="127817"/>
                      <a:pt x="86819" y="95988"/>
                      <a:pt x="96937" y="84935"/>
                    </a:cubicBezTo>
                    <a:cubicBezTo>
                      <a:pt x="103318" y="78551"/>
                      <a:pt x="115746" y="67175"/>
                      <a:pt x="127000" y="59883"/>
                    </a:cubicBezTo>
                    <a:lnTo>
                      <a:pt x="135791" y="56365"/>
                    </a:lnTo>
                    <a:cubicBezTo>
                      <a:pt x="139865" y="56365"/>
                      <a:pt x="147498" y="56365"/>
                      <a:pt x="152453" y="56365"/>
                    </a:cubicBezTo>
                    <a:cubicBezTo>
                      <a:pt x="166943" y="67132"/>
                      <a:pt x="179354" y="84581"/>
                      <a:pt x="191813" y="102251"/>
                    </a:cubicBezTo>
                    <a:cubicBezTo>
                      <a:pt x="192444" y="103141"/>
                      <a:pt x="193066" y="104031"/>
                      <a:pt x="193342" y="104377"/>
                    </a:cubicBezTo>
                    <a:cubicBezTo>
                      <a:pt x="202644" y="119890"/>
                      <a:pt x="213262" y="148297"/>
                      <a:pt x="220019" y="167380"/>
                    </a:cubicBezTo>
                    <a:cubicBezTo>
                      <a:pt x="220455" y="171715"/>
                      <a:pt x="222166" y="188378"/>
                      <a:pt x="223203" y="195069"/>
                    </a:cubicBezTo>
                    <a:cubicBezTo>
                      <a:pt x="223259" y="204383"/>
                      <a:pt x="224360" y="219806"/>
                      <a:pt x="225471" y="226332"/>
                    </a:cubicBezTo>
                    <a:lnTo>
                      <a:pt x="228793" y="259636"/>
                    </a:lnTo>
                    <a:lnTo>
                      <a:pt x="232119" y="294081"/>
                    </a:lnTo>
                    <a:cubicBezTo>
                      <a:pt x="232149" y="294370"/>
                      <a:pt x="232192" y="294660"/>
                      <a:pt x="232249" y="294949"/>
                    </a:cubicBezTo>
                    <a:cubicBezTo>
                      <a:pt x="233419" y="300798"/>
                      <a:pt x="234305" y="305410"/>
                      <a:pt x="234348" y="309667"/>
                    </a:cubicBezTo>
                    <a:cubicBezTo>
                      <a:pt x="235463" y="320853"/>
                      <a:pt x="236530" y="332645"/>
                      <a:pt x="236538" y="341475"/>
                    </a:cubicBezTo>
                    <a:cubicBezTo>
                      <a:pt x="237104" y="352221"/>
                      <a:pt x="238232" y="366030"/>
                      <a:pt x="239342" y="379646"/>
                    </a:cubicBezTo>
                    <a:cubicBezTo>
                      <a:pt x="240452" y="393253"/>
                      <a:pt x="241550" y="406665"/>
                      <a:pt x="242085" y="416576"/>
                    </a:cubicBezTo>
                    <a:cubicBezTo>
                      <a:pt x="242085" y="438966"/>
                      <a:pt x="241515" y="463932"/>
                      <a:pt x="240954" y="488707"/>
                    </a:cubicBezTo>
                    <a:cubicBezTo>
                      <a:pt x="240409" y="512619"/>
                      <a:pt x="239869" y="536357"/>
                      <a:pt x="239861" y="557199"/>
                    </a:cubicBezTo>
                    <a:cubicBezTo>
                      <a:pt x="239688" y="558729"/>
                      <a:pt x="239519" y="560212"/>
                      <a:pt x="239346" y="561673"/>
                    </a:cubicBezTo>
                    <a:cubicBezTo>
                      <a:pt x="238461" y="569336"/>
                      <a:pt x="237636" y="576416"/>
                      <a:pt x="237644" y="583924"/>
                    </a:cubicBezTo>
                    <a:cubicBezTo>
                      <a:pt x="236560" y="605709"/>
                      <a:pt x="233277" y="633126"/>
                      <a:pt x="228840" y="658679"/>
                    </a:cubicBezTo>
                    <a:cubicBezTo>
                      <a:pt x="228840" y="658679"/>
                      <a:pt x="223323" y="697321"/>
                      <a:pt x="223306" y="697442"/>
                    </a:cubicBezTo>
                    <a:cubicBezTo>
                      <a:pt x="219997" y="718444"/>
                      <a:pt x="215716" y="739352"/>
                      <a:pt x="205495" y="757778"/>
                    </a:cubicBezTo>
                    <a:cubicBezTo>
                      <a:pt x="193438" y="778611"/>
                      <a:pt x="183320" y="793498"/>
                      <a:pt x="175000" y="800323"/>
                    </a:cubicBezTo>
                    <a:cubicBezTo>
                      <a:pt x="165293" y="805051"/>
                      <a:pt x="156877" y="806789"/>
                      <a:pt x="149680" y="806789"/>
                    </a:cubicBezTo>
                    <a:cubicBezTo>
                      <a:pt x="140764" y="806789"/>
                      <a:pt x="132512" y="804554"/>
                      <a:pt x="125013" y="800664"/>
                    </a:cubicBezTo>
                    <a:cubicBezTo>
                      <a:pt x="115090" y="795516"/>
                      <a:pt x="106415" y="787438"/>
                      <a:pt x="99477" y="777786"/>
                    </a:cubicBezTo>
                    <a:lnTo>
                      <a:pt x="89822" y="756338"/>
                    </a:lnTo>
                    <a:cubicBezTo>
                      <a:pt x="89623" y="755906"/>
                      <a:pt x="89399" y="755487"/>
                      <a:pt x="89135" y="755093"/>
                    </a:cubicBezTo>
                    <a:cubicBezTo>
                      <a:pt x="83130" y="746073"/>
                      <a:pt x="74784" y="727387"/>
                      <a:pt x="71583" y="714973"/>
                    </a:cubicBezTo>
                    <a:cubicBezTo>
                      <a:pt x="70883" y="709173"/>
                      <a:pt x="64986" y="659998"/>
                      <a:pt x="64986" y="6599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8" name="Google Shape;1668;p37"/>
            <p:cNvGrpSpPr/>
            <p:nvPr/>
          </p:nvGrpSpPr>
          <p:grpSpPr>
            <a:xfrm>
              <a:off x="11566123" y="7385581"/>
              <a:ext cx="68153" cy="90629"/>
              <a:chOff x="11566123" y="7385581"/>
              <a:chExt cx="68153" cy="90629"/>
            </a:xfrm>
          </p:grpSpPr>
          <p:sp>
            <p:nvSpPr>
              <p:cNvPr id="1669" name="Google Shape;1669;p37"/>
              <p:cNvSpPr/>
              <p:nvPr/>
            </p:nvSpPr>
            <p:spPr>
              <a:xfrm>
                <a:off x="11566123" y="7385581"/>
                <a:ext cx="68153" cy="90629"/>
              </a:xfrm>
              <a:custGeom>
                <a:rect b="b" l="l" r="r" t="t"/>
                <a:pathLst>
                  <a:path extrusionOk="0" h="90629" w="68153">
                    <a:moveTo>
                      <a:pt x="61238" y="879"/>
                    </a:moveTo>
                    <a:cubicBezTo>
                      <a:pt x="50787" y="-2925"/>
                      <a:pt x="40095" y="6446"/>
                      <a:pt x="32894" y="13141"/>
                    </a:cubicBezTo>
                    <a:cubicBezTo>
                      <a:pt x="26738" y="18864"/>
                      <a:pt x="21411" y="25741"/>
                      <a:pt x="16707" y="32678"/>
                    </a:cubicBezTo>
                    <a:cubicBezTo>
                      <a:pt x="11994" y="39633"/>
                      <a:pt x="8438" y="47132"/>
                      <a:pt x="5302" y="54913"/>
                    </a:cubicBezTo>
                    <a:cubicBezTo>
                      <a:pt x="1492" y="64366"/>
                      <a:pt x="-4189" y="78487"/>
                      <a:pt x="4822" y="86608"/>
                    </a:cubicBezTo>
                    <a:cubicBezTo>
                      <a:pt x="8222" y="89673"/>
                      <a:pt x="13259" y="91674"/>
                      <a:pt x="17847" y="90053"/>
                    </a:cubicBezTo>
                    <a:cubicBezTo>
                      <a:pt x="21981" y="88592"/>
                      <a:pt x="25144" y="86263"/>
                      <a:pt x="27533" y="82554"/>
                    </a:cubicBezTo>
                    <a:cubicBezTo>
                      <a:pt x="29002" y="80276"/>
                      <a:pt x="29481" y="77488"/>
                      <a:pt x="30133" y="74916"/>
                    </a:cubicBezTo>
                    <a:cubicBezTo>
                      <a:pt x="30997" y="71493"/>
                      <a:pt x="32043" y="68117"/>
                      <a:pt x="33252" y="64802"/>
                    </a:cubicBezTo>
                    <a:cubicBezTo>
                      <a:pt x="33559" y="63959"/>
                      <a:pt x="33887" y="63129"/>
                      <a:pt x="34211" y="62291"/>
                    </a:cubicBezTo>
                    <a:cubicBezTo>
                      <a:pt x="34177" y="62338"/>
                      <a:pt x="34147" y="62416"/>
                      <a:pt x="34112" y="62455"/>
                    </a:cubicBezTo>
                    <a:cubicBezTo>
                      <a:pt x="34164" y="62399"/>
                      <a:pt x="34190" y="62278"/>
                      <a:pt x="34242" y="62213"/>
                    </a:cubicBezTo>
                    <a:cubicBezTo>
                      <a:pt x="34294" y="62088"/>
                      <a:pt x="34341" y="61962"/>
                      <a:pt x="34389" y="61833"/>
                    </a:cubicBezTo>
                    <a:cubicBezTo>
                      <a:pt x="34851" y="60644"/>
                      <a:pt x="34808" y="61007"/>
                      <a:pt x="34600" y="61556"/>
                    </a:cubicBezTo>
                    <a:cubicBezTo>
                      <a:pt x="35287" y="60354"/>
                      <a:pt x="35793" y="58759"/>
                      <a:pt x="36350" y="57644"/>
                    </a:cubicBezTo>
                    <a:cubicBezTo>
                      <a:pt x="37991" y="54325"/>
                      <a:pt x="39780" y="51061"/>
                      <a:pt x="41711" y="47902"/>
                    </a:cubicBezTo>
                    <a:cubicBezTo>
                      <a:pt x="43521" y="44945"/>
                      <a:pt x="45500" y="42123"/>
                      <a:pt x="47547" y="39330"/>
                    </a:cubicBezTo>
                    <a:cubicBezTo>
                      <a:pt x="47608" y="39261"/>
                      <a:pt x="47629" y="39240"/>
                      <a:pt x="47699" y="39153"/>
                    </a:cubicBezTo>
                    <a:cubicBezTo>
                      <a:pt x="48269" y="38479"/>
                      <a:pt x="48822" y="37787"/>
                      <a:pt x="49396" y="37117"/>
                    </a:cubicBezTo>
                    <a:cubicBezTo>
                      <a:pt x="50541" y="35773"/>
                      <a:pt x="51729" y="34464"/>
                      <a:pt x="52913" y="33150"/>
                    </a:cubicBezTo>
                    <a:cubicBezTo>
                      <a:pt x="55272" y="30530"/>
                      <a:pt x="57622" y="27898"/>
                      <a:pt x="60127" y="25417"/>
                    </a:cubicBezTo>
                    <a:cubicBezTo>
                      <a:pt x="64758" y="20835"/>
                      <a:pt x="68158" y="16898"/>
                      <a:pt x="68154" y="9947"/>
                    </a:cubicBezTo>
                    <a:cubicBezTo>
                      <a:pt x="68145" y="5543"/>
                      <a:pt x="65177" y="2310"/>
                      <a:pt x="61238" y="879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37"/>
              <p:cNvSpPr/>
              <p:nvPr/>
            </p:nvSpPr>
            <p:spPr>
              <a:xfrm>
                <a:off x="11600335" y="7447150"/>
                <a:ext cx="384" cy="730"/>
              </a:xfrm>
              <a:custGeom>
                <a:rect b="b" l="l" r="r" t="t"/>
                <a:pathLst>
                  <a:path extrusionOk="0" h="730" w="384">
                    <a:moveTo>
                      <a:pt x="0" y="730"/>
                    </a:moveTo>
                    <a:cubicBezTo>
                      <a:pt x="160" y="510"/>
                      <a:pt x="285" y="259"/>
                      <a:pt x="384" y="0"/>
                    </a:cubicBezTo>
                    <a:cubicBezTo>
                      <a:pt x="259" y="212"/>
                      <a:pt x="168" y="480"/>
                      <a:pt x="30" y="653"/>
                    </a:cubicBezTo>
                    <a:cubicBezTo>
                      <a:pt x="22" y="679"/>
                      <a:pt x="13" y="705"/>
                      <a:pt x="0" y="73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1" name="Google Shape;1671;p37"/>
            <p:cNvSpPr/>
            <p:nvPr/>
          </p:nvSpPr>
          <p:spPr>
            <a:xfrm>
              <a:off x="11514390" y="7549217"/>
              <a:ext cx="33737" cy="103562"/>
            </a:xfrm>
            <a:custGeom>
              <a:rect b="b" l="l" r="r" t="t"/>
              <a:pathLst>
                <a:path extrusionOk="0" h="103562" w="33737">
                  <a:moveTo>
                    <a:pt x="33452" y="86738"/>
                  </a:moveTo>
                  <a:cubicBezTo>
                    <a:pt x="32968" y="84395"/>
                    <a:pt x="32061" y="82338"/>
                    <a:pt x="31042" y="80168"/>
                  </a:cubicBezTo>
                  <a:cubicBezTo>
                    <a:pt x="30873" y="79822"/>
                    <a:pt x="30342" y="78352"/>
                    <a:pt x="30204" y="78059"/>
                  </a:cubicBezTo>
                  <a:cubicBezTo>
                    <a:pt x="29880" y="76926"/>
                    <a:pt x="29564" y="75794"/>
                    <a:pt x="29258" y="74648"/>
                  </a:cubicBezTo>
                  <a:cubicBezTo>
                    <a:pt x="29188" y="74402"/>
                    <a:pt x="29150" y="74285"/>
                    <a:pt x="29102" y="74142"/>
                  </a:cubicBezTo>
                  <a:cubicBezTo>
                    <a:pt x="29098" y="73978"/>
                    <a:pt x="29098" y="73862"/>
                    <a:pt x="29080" y="73606"/>
                  </a:cubicBezTo>
                  <a:cubicBezTo>
                    <a:pt x="28618" y="66838"/>
                    <a:pt x="28363" y="60099"/>
                    <a:pt x="28592" y="53313"/>
                  </a:cubicBezTo>
                  <a:cubicBezTo>
                    <a:pt x="28839" y="46199"/>
                    <a:pt x="29327" y="39015"/>
                    <a:pt x="30078" y="31935"/>
                  </a:cubicBezTo>
                  <a:cubicBezTo>
                    <a:pt x="30333" y="29497"/>
                    <a:pt x="30964" y="26208"/>
                    <a:pt x="31504" y="23070"/>
                  </a:cubicBezTo>
                  <a:cubicBezTo>
                    <a:pt x="31854" y="21038"/>
                    <a:pt x="32282" y="19002"/>
                    <a:pt x="32372" y="16936"/>
                  </a:cubicBezTo>
                  <a:cubicBezTo>
                    <a:pt x="32433" y="15506"/>
                    <a:pt x="31897" y="13461"/>
                    <a:pt x="32273" y="12104"/>
                  </a:cubicBezTo>
                  <a:cubicBezTo>
                    <a:pt x="33638" y="7133"/>
                    <a:pt x="30575" y="1722"/>
                    <a:pt x="25603" y="351"/>
                  </a:cubicBezTo>
                  <a:cubicBezTo>
                    <a:pt x="20289" y="-1110"/>
                    <a:pt x="15637" y="2154"/>
                    <a:pt x="13861" y="7016"/>
                  </a:cubicBezTo>
                  <a:cubicBezTo>
                    <a:pt x="11731" y="10029"/>
                    <a:pt x="9878" y="13063"/>
                    <a:pt x="8608" y="16750"/>
                  </a:cubicBezTo>
                  <a:cubicBezTo>
                    <a:pt x="7282" y="20628"/>
                    <a:pt x="6210" y="24600"/>
                    <a:pt x="5152" y="28555"/>
                  </a:cubicBezTo>
                  <a:cubicBezTo>
                    <a:pt x="2767" y="37446"/>
                    <a:pt x="1380" y="46441"/>
                    <a:pt x="624" y="55613"/>
                  </a:cubicBezTo>
                  <a:cubicBezTo>
                    <a:pt x="-702" y="71795"/>
                    <a:pt x="-1682" y="96675"/>
                    <a:pt x="17278" y="102916"/>
                  </a:cubicBezTo>
                  <a:cubicBezTo>
                    <a:pt x="27404" y="106262"/>
                    <a:pt x="35366" y="95975"/>
                    <a:pt x="33452" y="86738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11573840" y="7731132"/>
              <a:ext cx="56010" cy="68672"/>
            </a:xfrm>
            <a:custGeom>
              <a:rect b="b" l="l" r="r" t="t"/>
              <a:pathLst>
                <a:path extrusionOk="0" h="68672" w="56010">
                  <a:moveTo>
                    <a:pt x="49382" y="42991"/>
                  </a:moveTo>
                  <a:cubicBezTo>
                    <a:pt x="48972" y="42753"/>
                    <a:pt x="48505" y="42628"/>
                    <a:pt x="48082" y="42416"/>
                  </a:cubicBezTo>
                  <a:cubicBezTo>
                    <a:pt x="47477" y="41850"/>
                    <a:pt x="46877" y="41262"/>
                    <a:pt x="46341" y="40622"/>
                  </a:cubicBezTo>
                  <a:cubicBezTo>
                    <a:pt x="41507" y="33806"/>
                    <a:pt x="36919" y="26856"/>
                    <a:pt x="31618" y="20368"/>
                  </a:cubicBezTo>
                  <a:cubicBezTo>
                    <a:pt x="29039" y="17204"/>
                    <a:pt x="26452" y="14048"/>
                    <a:pt x="23911" y="10850"/>
                  </a:cubicBezTo>
                  <a:cubicBezTo>
                    <a:pt x="22646" y="9251"/>
                    <a:pt x="21449" y="7591"/>
                    <a:pt x="19993" y="6160"/>
                  </a:cubicBezTo>
                  <a:cubicBezTo>
                    <a:pt x="18913" y="5101"/>
                    <a:pt x="17626" y="3580"/>
                    <a:pt x="16287" y="2979"/>
                  </a:cubicBezTo>
                  <a:cubicBezTo>
                    <a:pt x="15453" y="2279"/>
                    <a:pt x="15431" y="2335"/>
                    <a:pt x="16230" y="3152"/>
                  </a:cubicBezTo>
                  <a:cubicBezTo>
                    <a:pt x="15418" y="2434"/>
                    <a:pt x="14550" y="1795"/>
                    <a:pt x="13630" y="1228"/>
                  </a:cubicBezTo>
                  <a:cubicBezTo>
                    <a:pt x="10541" y="-756"/>
                    <a:pt x="6230" y="-207"/>
                    <a:pt x="3443" y="1946"/>
                  </a:cubicBezTo>
                  <a:cubicBezTo>
                    <a:pt x="350" y="4336"/>
                    <a:pt x="-354" y="7686"/>
                    <a:pt x="147" y="11382"/>
                  </a:cubicBezTo>
                  <a:cubicBezTo>
                    <a:pt x="108" y="11122"/>
                    <a:pt x="95" y="11062"/>
                    <a:pt x="151" y="11477"/>
                  </a:cubicBezTo>
                  <a:cubicBezTo>
                    <a:pt x="156" y="11516"/>
                    <a:pt x="151" y="11554"/>
                    <a:pt x="160" y="11593"/>
                  </a:cubicBezTo>
                  <a:cubicBezTo>
                    <a:pt x="195" y="11840"/>
                    <a:pt x="212" y="11939"/>
                    <a:pt x="229" y="12069"/>
                  </a:cubicBezTo>
                  <a:cubicBezTo>
                    <a:pt x="259" y="12285"/>
                    <a:pt x="281" y="12445"/>
                    <a:pt x="324" y="12769"/>
                  </a:cubicBezTo>
                  <a:cubicBezTo>
                    <a:pt x="471" y="13845"/>
                    <a:pt x="652" y="14757"/>
                    <a:pt x="981" y="15773"/>
                  </a:cubicBezTo>
                  <a:cubicBezTo>
                    <a:pt x="1642" y="17796"/>
                    <a:pt x="2488" y="19784"/>
                    <a:pt x="3413" y="21695"/>
                  </a:cubicBezTo>
                  <a:cubicBezTo>
                    <a:pt x="4713" y="24366"/>
                    <a:pt x="6130" y="26977"/>
                    <a:pt x="7448" y="29639"/>
                  </a:cubicBezTo>
                  <a:cubicBezTo>
                    <a:pt x="10014" y="34835"/>
                    <a:pt x="12507" y="40056"/>
                    <a:pt x="15474" y="45040"/>
                  </a:cubicBezTo>
                  <a:cubicBezTo>
                    <a:pt x="18740" y="50525"/>
                    <a:pt x="21682" y="56554"/>
                    <a:pt x="25881" y="61387"/>
                  </a:cubicBezTo>
                  <a:cubicBezTo>
                    <a:pt x="28577" y="64486"/>
                    <a:pt x="32258" y="66963"/>
                    <a:pt x="36241" y="68056"/>
                  </a:cubicBezTo>
                  <a:cubicBezTo>
                    <a:pt x="39118" y="68847"/>
                    <a:pt x="42202" y="68860"/>
                    <a:pt x="45105" y="68190"/>
                  </a:cubicBezTo>
                  <a:cubicBezTo>
                    <a:pt x="49119" y="67261"/>
                    <a:pt x="51953" y="64477"/>
                    <a:pt x="54152" y="61197"/>
                  </a:cubicBezTo>
                  <a:cubicBezTo>
                    <a:pt x="58148" y="55245"/>
                    <a:pt x="55305" y="46423"/>
                    <a:pt x="49382" y="4299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11532042" y="7862946"/>
              <a:ext cx="50269" cy="98800"/>
            </a:xfrm>
            <a:custGeom>
              <a:rect b="b" l="l" r="r" t="t"/>
              <a:pathLst>
                <a:path extrusionOk="0" h="98800" w="50269">
                  <a:moveTo>
                    <a:pt x="34268" y="2831"/>
                  </a:moveTo>
                  <a:cubicBezTo>
                    <a:pt x="29054" y="9021"/>
                    <a:pt x="23572" y="14593"/>
                    <a:pt x="19200" y="21478"/>
                  </a:cubicBezTo>
                  <a:cubicBezTo>
                    <a:pt x="14781" y="28441"/>
                    <a:pt x="11165" y="35811"/>
                    <a:pt x="8041" y="43435"/>
                  </a:cubicBezTo>
                  <a:cubicBezTo>
                    <a:pt x="5229" y="50273"/>
                    <a:pt x="3281" y="57336"/>
                    <a:pt x="1946" y="64602"/>
                  </a:cubicBezTo>
                  <a:cubicBezTo>
                    <a:pt x="49" y="74920"/>
                    <a:pt x="-2409" y="86603"/>
                    <a:pt x="5181" y="95200"/>
                  </a:cubicBezTo>
                  <a:cubicBezTo>
                    <a:pt x="9506" y="100101"/>
                    <a:pt x="18396" y="99898"/>
                    <a:pt x="22751" y="95200"/>
                  </a:cubicBezTo>
                  <a:cubicBezTo>
                    <a:pt x="29235" y="88202"/>
                    <a:pt x="28276" y="78485"/>
                    <a:pt x="29222" y="69603"/>
                  </a:cubicBezTo>
                  <a:cubicBezTo>
                    <a:pt x="29244" y="69383"/>
                    <a:pt x="29261" y="69231"/>
                    <a:pt x="29283" y="69076"/>
                  </a:cubicBezTo>
                  <a:cubicBezTo>
                    <a:pt x="29395" y="68345"/>
                    <a:pt x="29503" y="67610"/>
                    <a:pt x="29624" y="66880"/>
                  </a:cubicBezTo>
                  <a:cubicBezTo>
                    <a:pt x="29905" y="65168"/>
                    <a:pt x="30229" y="63465"/>
                    <a:pt x="30579" y="61767"/>
                  </a:cubicBezTo>
                  <a:cubicBezTo>
                    <a:pt x="31331" y="58166"/>
                    <a:pt x="32143" y="54570"/>
                    <a:pt x="33059" y="51008"/>
                  </a:cubicBezTo>
                  <a:cubicBezTo>
                    <a:pt x="33914" y="47667"/>
                    <a:pt x="34877" y="44360"/>
                    <a:pt x="35988" y="41093"/>
                  </a:cubicBezTo>
                  <a:cubicBezTo>
                    <a:pt x="37072" y="37903"/>
                    <a:pt x="38117" y="35167"/>
                    <a:pt x="39046" y="33084"/>
                  </a:cubicBezTo>
                  <a:cubicBezTo>
                    <a:pt x="41958" y="26561"/>
                    <a:pt x="44684" y="19792"/>
                    <a:pt x="48779" y="14035"/>
                  </a:cubicBezTo>
                  <a:cubicBezTo>
                    <a:pt x="54810" y="5546"/>
                    <a:pt x="41029" y="-5200"/>
                    <a:pt x="34268" y="283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11537237" y="8036001"/>
              <a:ext cx="38472" cy="74479"/>
            </a:xfrm>
            <a:custGeom>
              <a:rect b="b" l="l" r="r" t="t"/>
              <a:pathLst>
                <a:path extrusionOk="0" h="74479" w="38472">
                  <a:moveTo>
                    <a:pt x="38158" y="60707"/>
                  </a:moveTo>
                  <a:cubicBezTo>
                    <a:pt x="38214" y="60102"/>
                    <a:pt x="38391" y="59540"/>
                    <a:pt x="38352" y="58900"/>
                  </a:cubicBezTo>
                  <a:cubicBezTo>
                    <a:pt x="38218" y="56782"/>
                    <a:pt x="37795" y="54639"/>
                    <a:pt x="37242" y="52590"/>
                  </a:cubicBezTo>
                  <a:cubicBezTo>
                    <a:pt x="36309" y="49162"/>
                    <a:pt x="34909" y="45700"/>
                    <a:pt x="33410" y="42497"/>
                  </a:cubicBezTo>
                  <a:cubicBezTo>
                    <a:pt x="33380" y="42428"/>
                    <a:pt x="33376" y="42424"/>
                    <a:pt x="33350" y="42376"/>
                  </a:cubicBezTo>
                  <a:cubicBezTo>
                    <a:pt x="33034" y="41607"/>
                    <a:pt x="32710" y="40837"/>
                    <a:pt x="32382" y="40072"/>
                  </a:cubicBezTo>
                  <a:cubicBezTo>
                    <a:pt x="32378" y="40064"/>
                    <a:pt x="32378" y="40068"/>
                    <a:pt x="32373" y="40059"/>
                  </a:cubicBezTo>
                  <a:cubicBezTo>
                    <a:pt x="32153" y="39480"/>
                    <a:pt x="31911" y="38905"/>
                    <a:pt x="31686" y="38322"/>
                  </a:cubicBezTo>
                  <a:cubicBezTo>
                    <a:pt x="30736" y="35858"/>
                    <a:pt x="29881" y="33355"/>
                    <a:pt x="29125" y="30827"/>
                  </a:cubicBezTo>
                  <a:cubicBezTo>
                    <a:pt x="27712" y="26111"/>
                    <a:pt x="26667" y="21257"/>
                    <a:pt x="25721" y="16429"/>
                  </a:cubicBezTo>
                  <a:cubicBezTo>
                    <a:pt x="25168" y="13606"/>
                    <a:pt x="24537" y="10628"/>
                    <a:pt x="23418" y="7974"/>
                  </a:cubicBezTo>
                  <a:cubicBezTo>
                    <a:pt x="21288" y="2930"/>
                    <a:pt x="15979" y="-1301"/>
                    <a:pt x="10199" y="371"/>
                  </a:cubicBezTo>
                  <a:cubicBezTo>
                    <a:pt x="1623" y="2848"/>
                    <a:pt x="206" y="12733"/>
                    <a:pt x="16" y="20371"/>
                  </a:cubicBezTo>
                  <a:cubicBezTo>
                    <a:pt x="-135" y="26535"/>
                    <a:pt x="781" y="32767"/>
                    <a:pt x="1878" y="38823"/>
                  </a:cubicBezTo>
                  <a:cubicBezTo>
                    <a:pt x="2786" y="43846"/>
                    <a:pt x="3991" y="48864"/>
                    <a:pt x="5827" y="53631"/>
                  </a:cubicBezTo>
                  <a:cubicBezTo>
                    <a:pt x="7067" y="56852"/>
                    <a:pt x="8402" y="60089"/>
                    <a:pt x="10367" y="62942"/>
                  </a:cubicBezTo>
                  <a:cubicBezTo>
                    <a:pt x="12631" y="66218"/>
                    <a:pt x="15806" y="70173"/>
                    <a:pt x="19729" y="71863"/>
                  </a:cubicBezTo>
                  <a:cubicBezTo>
                    <a:pt x="20195" y="72204"/>
                    <a:pt x="20614" y="72611"/>
                    <a:pt x="21102" y="72918"/>
                  </a:cubicBezTo>
                  <a:cubicBezTo>
                    <a:pt x="28274" y="77409"/>
                    <a:pt x="38944" y="71638"/>
                    <a:pt x="38456" y="62955"/>
                  </a:cubicBezTo>
                  <a:cubicBezTo>
                    <a:pt x="38408" y="62198"/>
                    <a:pt x="38253" y="61455"/>
                    <a:pt x="38158" y="6070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11602633" y="8160982"/>
              <a:ext cx="50280" cy="52961"/>
            </a:xfrm>
            <a:custGeom>
              <a:rect b="b" l="l" r="r" t="t"/>
              <a:pathLst>
                <a:path extrusionOk="0" h="52961" w="50280">
                  <a:moveTo>
                    <a:pt x="49399" y="36566"/>
                  </a:moveTo>
                  <a:cubicBezTo>
                    <a:pt x="48725" y="34033"/>
                    <a:pt x="47373" y="31682"/>
                    <a:pt x="45399" y="29672"/>
                  </a:cubicBezTo>
                  <a:cubicBezTo>
                    <a:pt x="43909" y="28155"/>
                    <a:pt x="42021" y="26819"/>
                    <a:pt x="40336" y="25626"/>
                  </a:cubicBezTo>
                  <a:cubicBezTo>
                    <a:pt x="38535" y="24351"/>
                    <a:pt x="36712" y="23115"/>
                    <a:pt x="34945" y="21801"/>
                  </a:cubicBezTo>
                  <a:cubicBezTo>
                    <a:pt x="32685" y="20007"/>
                    <a:pt x="30460" y="18136"/>
                    <a:pt x="28370" y="16156"/>
                  </a:cubicBezTo>
                  <a:cubicBezTo>
                    <a:pt x="26318" y="14215"/>
                    <a:pt x="24183" y="12249"/>
                    <a:pt x="22334" y="10096"/>
                  </a:cubicBezTo>
                  <a:cubicBezTo>
                    <a:pt x="21354" y="8717"/>
                    <a:pt x="20369" y="7339"/>
                    <a:pt x="19185" y="6137"/>
                  </a:cubicBezTo>
                  <a:cubicBezTo>
                    <a:pt x="18101" y="5039"/>
                    <a:pt x="17198" y="3669"/>
                    <a:pt x="16014" y="2688"/>
                  </a:cubicBezTo>
                  <a:cubicBezTo>
                    <a:pt x="13042" y="211"/>
                    <a:pt x="9504" y="-826"/>
                    <a:pt x="5772" y="747"/>
                  </a:cubicBezTo>
                  <a:cubicBezTo>
                    <a:pt x="2277" y="2221"/>
                    <a:pt x="138" y="5527"/>
                    <a:pt x="4" y="9318"/>
                  </a:cubicBezTo>
                  <a:cubicBezTo>
                    <a:pt x="-48" y="10831"/>
                    <a:pt x="384" y="12283"/>
                    <a:pt x="596" y="13766"/>
                  </a:cubicBezTo>
                  <a:lnTo>
                    <a:pt x="238" y="11112"/>
                  </a:lnTo>
                  <a:cubicBezTo>
                    <a:pt x="432" y="14687"/>
                    <a:pt x="1434" y="17872"/>
                    <a:pt x="2912" y="21105"/>
                  </a:cubicBezTo>
                  <a:cubicBezTo>
                    <a:pt x="3737" y="22908"/>
                    <a:pt x="4601" y="24693"/>
                    <a:pt x="5443" y="26491"/>
                  </a:cubicBezTo>
                  <a:cubicBezTo>
                    <a:pt x="5046" y="25544"/>
                    <a:pt x="4644" y="24593"/>
                    <a:pt x="4247" y="23647"/>
                  </a:cubicBezTo>
                  <a:cubicBezTo>
                    <a:pt x="5651" y="27139"/>
                    <a:pt x="7258" y="30186"/>
                    <a:pt x="9422" y="33234"/>
                  </a:cubicBezTo>
                  <a:cubicBezTo>
                    <a:pt x="11595" y="36298"/>
                    <a:pt x="13949" y="39233"/>
                    <a:pt x="16585" y="41917"/>
                  </a:cubicBezTo>
                  <a:cubicBezTo>
                    <a:pt x="19164" y="44545"/>
                    <a:pt x="22179" y="47009"/>
                    <a:pt x="25203" y="49071"/>
                  </a:cubicBezTo>
                  <a:cubicBezTo>
                    <a:pt x="27186" y="50428"/>
                    <a:pt x="29450" y="51452"/>
                    <a:pt x="31722" y="52230"/>
                  </a:cubicBezTo>
                  <a:cubicBezTo>
                    <a:pt x="34530" y="53194"/>
                    <a:pt x="37571" y="53168"/>
                    <a:pt x="40388" y="52369"/>
                  </a:cubicBezTo>
                  <a:cubicBezTo>
                    <a:pt x="43805" y="51954"/>
                    <a:pt x="47062" y="49693"/>
                    <a:pt x="48743" y="46823"/>
                  </a:cubicBezTo>
                  <a:cubicBezTo>
                    <a:pt x="50393" y="44014"/>
                    <a:pt x="50873" y="39739"/>
                    <a:pt x="49399" y="36566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11643983" y="8274255"/>
              <a:ext cx="32134" cy="75640"/>
            </a:xfrm>
            <a:custGeom>
              <a:rect b="b" l="l" r="r" t="t"/>
              <a:pathLst>
                <a:path extrusionOk="0" h="75640" w="32134">
                  <a:moveTo>
                    <a:pt x="31589" y="53590"/>
                  </a:moveTo>
                  <a:cubicBezTo>
                    <a:pt x="31209" y="51421"/>
                    <a:pt x="30643" y="49294"/>
                    <a:pt x="30138" y="47150"/>
                  </a:cubicBezTo>
                  <a:cubicBezTo>
                    <a:pt x="29641" y="45011"/>
                    <a:pt x="29248" y="42858"/>
                    <a:pt x="28915" y="40688"/>
                  </a:cubicBezTo>
                  <a:cubicBezTo>
                    <a:pt x="28876" y="40429"/>
                    <a:pt x="28837" y="40174"/>
                    <a:pt x="28798" y="39919"/>
                  </a:cubicBezTo>
                  <a:cubicBezTo>
                    <a:pt x="28798" y="39906"/>
                    <a:pt x="28794" y="39902"/>
                    <a:pt x="28794" y="39889"/>
                  </a:cubicBezTo>
                  <a:cubicBezTo>
                    <a:pt x="28695" y="38791"/>
                    <a:pt x="28578" y="37693"/>
                    <a:pt x="28500" y="36591"/>
                  </a:cubicBezTo>
                  <a:cubicBezTo>
                    <a:pt x="28176" y="32195"/>
                    <a:pt x="27978" y="27838"/>
                    <a:pt x="28254" y="23433"/>
                  </a:cubicBezTo>
                  <a:cubicBezTo>
                    <a:pt x="28548" y="18722"/>
                    <a:pt x="29161" y="14512"/>
                    <a:pt x="27900" y="10198"/>
                  </a:cubicBezTo>
                  <a:cubicBezTo>
                    <a:pt x="28219" y="6179"/>
                    <a:pt x="26189" y="2332"/>
                    <a:pt x="22361" y="711"/>
                  </a:cubicBezTo>
                  <a:cubicBezTo>
                    <a:pt x="18422" y="-953"/>
                    <a:pt x="12603" y="296"/>
                    <a:pt x="10650" y="4549"/>
                  </a:cubicBezTo>
                  <a:cubicBezTo>
                    <a:pt x="10633" y="4588"/>
                    <a:pt x="10633" y="4592"/>
                    <a:pt x="10615" y="4627"/>
                  </a:cubicBezTo>
                  <a:cubicBezTo>
                    <a:pt x="10144" y="4973"/>
                    <a:pt x="9626" y="5254"/>
                    <a:pt x="9198" y="5664"/>
                  </a:cubicBezTo>
                  <a:cubicBezTo>
                    <a:pt x="7820" y="6991"/>
                    <a:pt x="6805" y="8612"/>
                    <a:pt x="5980" y="10311"/>
                  </a:cubicBezTo>
                  <a:cubicBezTo>
                    <a:pt x="4533" y="13285"/>
                    <a:pt x="3500" y="16315"/>
                    <a:pt x="2692" y="19504"/>
                  </a:cubicBezTo>
                  <a:cubicBezTo>
                    <a:pt x="1284" y="25046"/>
                    <a:pt x="308" y="30885"/>
                    <a:pt x="57" y="36591"/>
                  </a:cubicBezTo>
                  <a:cubicBezTo>
                    <a:pt x="-202" y="42491"/>
                    <a:pt x="450" y="48291"/>
                    <a:pt x="1388" y="54113"/>
                  </a:cubicBezTo>
                  <a:cubicBezTo>
                    <a:pt x="1790" y="56625"/>
                    <a:pt x="2343" y="59041"/>
                    <a:pt x="3267" y="61414"/>
                  </a:cubicBezTo>
                  <a:cubicBezTo>
                    <a:pt x="4896" y="65594"/>
                    <a:pt x="7129" y="68684"/>
                    <a:pt x="10127" y="71973"/>
                  </a:cubicBezTo>
                  <a:cubicBezTo>
                    <a:pt x="13588" y="75773"/>
                    <a:pt x="19657" y="76546"/>
                    <a:pt x="24185" y="74636"/>
                  </a:cubicBezTo>
                  <a:cubicBezTo>
                    <a:pt x="28962" y="72617"/>
                    <a:pt x="31935" y="68070"/>
                    <a:pt x="32095" y="62871"/>
                  </a:cubicBezTo>
                  <a:cubicBezTo>
                    <a:pt x="32185" y="59633"/>
                    <a:pt x="32164" y="56858"/>
                    <a:pt x="31589" y="5359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7" name="Google Shape;1677;p37"/>
            <p:cNvGrpSpPr/>
            <p:nvPr/>
          </p:nvGrpSpPr>
          <p:grpSpPr>
            <a:xfrm>
              <a:off x="11695063" y="8402845"/>
              <a:ext cx="65387" cy="73260"/>
              <a:chOff x="11695063" y="8402845"/>
              <a:chExt cx="65387" cy="73260"/>
            </a:xfrm>
          </p:grpSpPr>
          <p:sp>
            <p:nvSpPr>
              <p:cNvPr id="1678" name="Google Shape;1678;p37"/>
              <p:cNvSpPr/>
              <p:nvPr/>
            </p:nvSpPr>
            <p:spPr>
              <a:xfrm>
                <a:off x="11760319" y="8464349"/>
                <a:ext cx="132" cy="2077"/>
              </a:xfrm>
              <a:custGeom>
                <a:rect b="b" l="l" r="r" t="t"/>
                <a:pathLst>
                  <a:path extrusionOk="0" h="2077" w="132">
                    <a:moveTo>
                      <a:pt x="133" y="0"/>
                    </a:moveTo>
                    <a:cubicBezTo>
                      <a:pt x="128" y="138"/>
                      <a:pt x="59" y="233"/>
                      <a:pt x="46" y="372"/>
                    </a:cubicBezTo>
                    <a:cubicBezTo>
                      <a:pt x="-1" y="2118"/>
                      <a:pt x="-57" y="3268"/>
                      <a:pt x="133" y="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37"/>
              <p:cNvSpPr/>
              <p:nvPr/>
            </p:nvSpPr>
            <p:spPr>
              <a:xfrm>
                <a:off x="11695063" y="8402845"/>
                <a:ext cx="65352" cy="73260"/>
              </a:xfrm>
              <a:custGeom>
                <a:rect b="b" l="l" r="r" t="t"/>
                <a:pathLst>
                  <a:path extrusionOk="0" h="73260" w="65352">
                    <a:moveTo>
                      <a:pt x="65320" y="58560"/>
                    </a:moveTo>
                    <a:cubicBezTo>
                      <a:pt x="65052" y="56546"/>
                      <a:pt x="64443" y="54735"/>
                      <a:pt x="63492" y="52915"/>
                    </a:cubicBezTo>
                    <a:cubicBezTo>
                      <a:pt x="62836" y="51649"/>
                      <a:pt x="61950" y="50486"/>
                      <a:pt x="61099" y="49341"/>
                    </a:cubicBezTo>
                    <a:cubicBezTo>
                      <a:pt x="58628" y="45995"/>
                      <a:pt x="56040" y="43039"/>
                      <a:pt x="53077" y="40156"/>
                    </a:cubicBezTo>
                    <a:cubicBezTo>
                      <a:pt x="48692" y="35890"/>
                      <a:pt x="44242" y="31675"/>
                      <a:pt x="39983" y="27284"/>
                    </a:cubicBezTo>
                    <a:cubicBezTo>
                      <a:pt x="35866" y="23039"/>
                      <a:pt x="32112" y="18475"/>
                      <a:pt x="27973" y="14256"/>
                    </a:cubicBezTo>
                    <a:cubicBezTo>
                      <a:pt x="26949" y="13215"/>
                      <a:pt x="25908" y="12203"/>
                      <a:pt x="24867" y="11183"/>
                    </a:cubicBezTo>
                    <a:cubicBezTo>
                      <a:pt x="24249" y="10574"/>
                      <a:pt x="23658" y="9934"/>
                      <a:pt x="23031" y="9333"/>
                    </a:cubicBezTo>
                    <a:cubicBezTo>
                      <a:pt x="22811" y="9121"/>
                      <a:pt x="22807" y="9139"/>
                      <a:pt x="22716" y="9069"/>
                    </a:cubicBezTo>
                    <a:cubicBezTo>
                      <a:pt x="19908" y="5326"/>
                      <a:pt x="16577" y="1933"/>
                      <a:pt x="12037" y="403"/>
                    </a:cubicBezTo>
                    <a:cubicBezTo>
                      <a:pt x="7211" y="-1222"/>
                      <a:pt x="1820" y="2288"/>
                      <a:pt x="498" y="6956"/>
                    </a:cubicBezTo>
                    <a:cubicBezTo>
                      <a:pt x="-828" y="11663"/>
                      <a:pt x="697" y="16902"/>
                      <a:pt x="2701" y="21185"/>
                    </a:cubicBezTo>
                    <a:cubicBezTo>
                      <a:pt x="3341" y="22547"/>
                      <a:pt x="3345" y="22508"/>
                      <a:pt x="2783" y="21129"/>
                    </a:cubicBezTo>
                    <a:cubicBezTo>
                      <a:pt x="3103" y="21915"/>
                      <a:pt x="3414" y="22711"/>
                      <a:pt x="3734" y="23497"/>
                    </a:cubicBezTo>
                    <a:cubicBezTo>
                      <a:pt x="4602" y="25602"/>
                      <a:pt x="5453" y="27729"/>
                      <a:pt x="6460" y="29773"/>
                    </a:cubicBezTo>
                    <a:cubicBezTo>
                      <a:pt x="9609" y="36158"/>
                      <a:pt x="14357" y="41699"/>
                      <a:pt x="18897" y="47132"/>
                    </a:cubicBezTo>
                    <a:cubicBezTo>
                      <a:pt x="22832" y="51839"/>
                      <a:pt x="26949" y="56369"/>
                      <a:pt x="31339" y="60652"/>
                    </a:cubicBezTo>
                    <a:cubicBezTo>
                      <a:pt x="34268" y="63514"/>
                      <a:pt x="37300" y="66237"/>
                      <a:pt x="40700" y="68549"/>
                    </a:cubicBezTo>
                    <a:cubicBezTo>
                      <a:pt x="41897" y="69366"/>
                      <a:pt x="43124" y="70170"/>
                      <a:pt x="44407" y="70849"/>
                    </a:cubicBezTo>
                    <a:cubicBezTo>
                      <a:pt x="45871" y="71622"/>
                      <a:pt x="47530" y="72426"/>
                      <a:pt x="49146" y="72798"/>
                    </a:cubicBezTo>
                    <a:cubicBezTo>
                      <a:pt x="50295" y="72954"/>
                      <a:pt x="51448" y="73105"/>
                      <a:pt x="52593" y="73261"/>
                    </a:cubicBezTo>
                    <a:cubicBezTo>
                      <a:pt x="56753" y="72738"/>
                      <a:pt x="57185" y="72655"/>
                      <a:pt x="53893" y="73019"/>
                    </a:cubicBezTo>
                    <a:cubicBezTo>
                      <a:pt x="60235" y="72271"/>
                      <a:pt x="64745" y="68467"/>
                      <a:pt x="65307" y="61884"/>
                    </a:cubicBezTo>
                    <a:cubicBezTo>
                      <a:pt x="65346" y="60601"/>
                      <a:pt x="65380" y="59014"/>
                      <a:pt x="65320" y="5856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80" name="Google Shape;1680;p37"/>
            <p:cNvSpPr/>
            <p:nvPr/>
          </p:nvSpPr>
          <p:spPr>
            <a:xfrm>
              <a:off x="11840822" y="8463831"/>
              <a:ext cx="73310" cy="31055"/>
            </a:xfrm>
            <a:custGeom>
              <a:rect b="b" l="l" r="r" t="t"/>
              <a:pathLst>
                <a:path extrusionOk="0" h="31055" w="73310">
                  <a:moveTo>
                    <a:pt x="66204" y="3609"/>
                  </a:moveTo>
                  <a:cubicBezTo>
                    <a:pt x="60290" y="199"/>
                    <a:pt x="52678" y="138"/>
                    <a:pt x="45977" y="52"/>
                  </a:cubicBezTo>
                  <a:cubicBezTo>
                    <a:pt x="41316" y="-4"/>
                    <a:pt x="36663" y="-39"/>
                    <a:pt x="31998" y="78"/>
                  </a:cubicBezTo>
                  <a:cubicBezTo>
                    <a:pt x="27354" y="194"/>
                    <a:pt x="22654" y="121"/>
                    <a:pt x="18018" y="450"/>
                  </a:cubicBezTo>
                  <a:cubicBezTo>
                    <a:pt x="14981" y="666"/>
                    <a:pt x="11750" y="1171"/>
                    <a:pt x="8864" y="2209"/>
                  </a:cubicBezTo>
                  <a:cubicBezTo>
                    <a:pt x="3114" y="4271"/>
                    <a:pt x="-1098" y="9673"/>
                    <a:pt x="254" y="15954"/>
                  </a:cubicBezTo>
                  <a:cubicBezTo>
                    <a:pt x="2120" y="24611"/>
                    <a:pt x="11555" y="26690"/>
                    <a:pt x="19020" y="27646"/>
                  </a:cubicBezTo>
                  <a:cubicBezTo>
                    <a:pt x="23673" y="28242"/>
                    <a:pt x="28339" y="28800"/>
                    <a:pt x="33000" y="29379"/>
                  </a:cubicBezTo>
                  <a:cubicBezTo>
                    <a:pt x="37644" y="29954"/>
                    <a:pt x="42310" y="30382"/>
                    <a:pt x="46980" y="30754"/>
                  </a:cubicBezTo>
                  <a:cubicBezTo>
                    <a:pt x="49308" y="30939"/>
                    <a:pt x="51632" y="31082"/>
                    <a:pt x="53969" y="31052"/>
                  </a:cubicBezTo>
                  <a:cubicBezTo>
                    <a:pt x="54980" y="31039"/>
                    <a:pt x="55961" y="30983"/>
                    <a:pt x="56963" y="30888"/>
                  </a:cubicBezTo>
                  <a:cubicBezTo>
                    <a:pt x="60480" y="30568"/>
                    <a:pt x="62998" y="29829"/>
                    <a:pt x="66204" y="28394"/>
                  </a:cubicBezTo>
                  <a:cubicBezTo>
                    <a:pt x="70671" y="26392"/>
                    <a:pt x="73310" y="20631"/>
                    <a:pt x="73310" y="16001"/>
                  </a:cubicBezTo>
                  <a:cubicBezTo>
                    <a:pt x="73306" y="10970"/>
                    <a:pt x="70576" y="6129"/>
                    <a:pt x="66204" y="3609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11988910" y="8473467"/>
              <a:ext cx="57487" cy="44376"/>
            </a:xfrm>
            <a:custGeom>
              <a:rect b="b" l="l" r="r" t="t"/>
              <a:pathLst>
                <a:path extrusionOk="0" h="44376" w="57487">
                  <a:moveTo>
                    <a:pt x="57086" y="28837"/>
                  </a:moveTo>
                  <a:cubicBezTo>
                    <a:pt x="55773" y="23965"/>
                    <a:pt x="50771" y="20386"/>
                    <a:pt x="46330" y="18191"/>
                  </a:cubicBezTo>
                  <a:cubicBezTo>
                    <a:pt x="42792" y="16440"/>
                    <a:pt x="39158" y="14867"/>
                    <a:pt x="35521" y="13341"/>
                  </a:cubicBezTo>
                  <a:lnTo>
                    <a:pt x="38960" y="14793"/>
                  </a:lnTo>
                  <a:cubicBezTo>
                    <a:pt x="34588" y="12913"/>
                    <a:pt x="30363" y="10640"/>
                    <a:pt x="26133" y="8452"/>
                  </a:cubicBezTo>
                  <a:cubicBezTo>
                    <a:pt x="22323" y="6473"/>
                    <a:pt x="18686" y="3106"/>
                    <a:pt x="14552" y="1766"/>
                  </a:cubicBezTo>
                  <a:cubicBezTo>
                    <a:pt x="11376" y="-655"/>
                    <a:pt x="6680" y="-547"/>
                    <a:pt x="3587" y="1844"/>
                  </a:cubicBezTo>
                  <a:cubicBezTo>
                    <a:pt x="261" y="4415"/>
                    <a:pt x="-1130" y="9477"/>
                    <a:pt x="1051" y="13298"/>
                  </a:cubicBezTo>
                  <a:cubicBezTo>
                    <a:pt x="1838" y="19595"/>
                    <a:pt x="7194" y="25336"/>
                    <a:pt x="11355" y="29947"/>
                  </a:cubicBezTo>
                  <a:cubicBezTo>
                    <a:pt x="16578" y="35726"/>
                    <a:pt x="23637" y="39638"/>
                    <a:pt x="30799" y="42426"/>
                  </a:cubicBezTo>
                  <a:cubicBezTo>
                    <a:pt x="34234" y="43762"/>
                    <a:pt x="38446" y="44548"/>
                    <a:pt x="42079" y="44345"/>
                  </a:cubicBezTo>
                  <a:cubicBezTo>
                    <a:pt x="44260" y="44224"/>
                    <a:pt x="46567" y="44034"/>
                    <a:pt x="48675" y="43476"/>
                  </a:cubicBezTo>
                  <a:cubicBezTo>
                    <a:pt x="54987" y="41808"/>
                    <a:pt x="58771" y="35082"/>
                    <a:pt x="57086" y="2883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12104591" y="8512219"/>
              <a:ext cx="105416" cy="37012"/>
            </a:xfrm>
            <a:custGeom>
              <a:rect b="b" l="l" r="r" t="t"/>
              <a:pathLst>
                <a:path extrusionOk="0" h="37012" w="105416">
                  <a:moveTo>
                    <a:pt x="99242" y="7651"/>
                  </a:moveTo>
                  <a:cubicBezTo>
                    <a:pt x="90796" y="4007"/>
                    <a:pt x="82523" y="4323"/>
                    <a:pt x="73564" y="4962"/>
                  </a:cubicBezTo>
                  <a:cubicBezTo>
                    <a:pt x="66384" y="5473"/>
                    <a:pt x="59105" y="5499"/>
                    <a:pt x="51920" y="5192"/>
                  </a:cubicBezTo>
                  <a:cubicBezTo>
                    <a:pt x="50184" y="5118"/>
                    <a:pt x="48451" y="5019"/>
                    <a:pt x="46723" y="4876"/>
                  </a:cubicBezTo>
                  <a:cubicBezTo>
                    <a:pt x="46343" y="4846"/>
                    <a:pt x="43185" y="4487"/>
                    <a:pt x="42628" y="4452"/>
                  </a:cubicBezTo>
                  <a:cubicBezTo>
                    <a:pt x="39366" y="3986"/>
                    <a:pt x="36122" y="3385"/>
                    <a:pt x="32886" y="2745"/>
                  </a:cubicBezTo>
                  <a:cubicBezTo>
                    <a:pt x="24510" y="1090"/>
                    <a:pt x="17568" y="83"/>
                    <a:pt x="9381" y="0"/>
                  </a:cubicBezTo>
                  <a:cubicBezTo>
                    <a:pt x="1061" y="-82"/>
                    <a:pt x="-3069" y="10430"/>
                    <a:pt x="2651" y="16248"/>
                  </a:cubicBezTo>
                  <a:cubicBezTo>
                    <a:pt x="14492" y="28282"/>
                    <a:pt x="31642" y="32651"/>
                    <a:pt x="47860" y="35167"/>
                  </a:cubicBezTo>
                  <a:cubicBezTo>
                    <a:pt x="56431" y="36494"/>
                    <a:pt x="64885" y="37237"/>
                    <a:pt x="73559" y="36952"/>
                  </a:cubicBezTo>
                  <a:cubicBezTo>
                    <a:pt x="83547" y="36619"/>
                    <a:pt x="94412" y="34938"/>
                    <a:pt x="101808" y="27599"/>
                  </a:cubicBezTo>
                  <a:cubicBezTo>
                    <a:pt x="107048" y="22407"/>
                    <a:pt x="106901" y="10953"/>
                    <a:pt x="99242" y="765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12238754" y="8457999"/>
              <a:ext cx="79897" cy="56607"/>
            </a:xfrm>
            <a:custGeom>
              <a:rect b="b" l="l" r="r" t="t"/>
              <a:pathLst>
                <a:path extrusionOk="0" h="56607" w="79897">
                  <a:moveTo>
                    <a:pt x="77387" y="4885"/>
                  </a:moveTo>
                  <a:cubicBezTo>
                    <a:pt x="75006" y="1807"/>
                    <a:pt x="71602" y="35"/>
                    <a:pt x="67658" y="1"/>
                  </a:cubicBezTo>
                  <a:cubicBezTo>
                    <a:pt x="63221" y="-38"/>
                    <a:pt x="58992" y="1846"/>
                    <a:pt x="55454" y="4422"/>
                  </a:cubicBezTo>
                  <a:cubicBezTo>
                    <a:pt x="53523" y="5831"/>
                    <a:pt x="51626" y="7284"/>
                    <a:pt x="49747" y="8766"/>
                  </a:cubicBezTo>
                  <a:cubicBezTo>
                    <a:pt x="49216" y="9186"/>
                    <a:pt x="48689" y="9609"/>
                    <a:pt x="48166" y="10028"/>
                  </a:cubicBezTo>
                  <a:cubicBezTo>
                    <a:pt x="48049" y="10119"/>
                    <a:pt x="48041" y="10128"/>
                    <a:pt x="47959" y="10193"/>
                  </a:cubicBezTo>
                  <a:cubicBezTo>
                    <a:pt x="43686" y="13828"/>
                    <a:pt x="38813" y="17022"/>
                    <a:pt x="34156" y="20104"/>
                  </a:cubicBezTo>
                  <a:cubicBezTo>
                    <a:pt x="29352" y="23281"/>
                    <a:pt x="24397" y="26190"/>
                    <a:pt x="19369" y="28991"/>
                  </a:cubicBezTo>
                  <a:cubicBezTo>
                    <a:pt x="16241" y="30737"/>
                    <a:pt x="13368" y="32630"/>
                    <a:pt x="10539" y="34839"/>
                  </a:cubicBezTo>
                  <a:cubicBezTo>
                    <a:pt x="9536" y="35617"/>
                    <a:pt x="8608" y="36481"/>
                    <a:pt x="7618" y="37259"/>
                  </a:cubicBezTo>
                  <a:cubicBezTo>
                    <a:pt x="8966" y="36200"/>
                    <a:pt x="7169" y="37402"/>
                    <a:pt x="6858" y="37579"/>
                  </a:cubicBezTo>
                  <a:cubicBezTo>
                    <a:pt x="6128" y="37990"/>
                    <a:pt x="5393" y="38387"/>
                    <a:pt x="4659" y="38789"/>
                  </a:cubicBezTo>
                  <a:cubicBezTo>
                    <a:pt x="469" y="41076"/>
                    <a:pt x="-1052" y="46518"/>
                    <a:pt x="741" y="50762"/>
                  </a:cubicBezTo>
                  <a:cubicBezTo>
                    <a:pt x="2611" y="55201"/>
                    <a:pt x="7350" y="57458"/>
                    <a:pt x="12042" y="56312"/>
                  </a:cubicBezTo>
                  <a:cubicBezTo>
                    <a:pt x="12699" y="56152"/>
                    <a:pt x="13351" y="55992"/>
                    <a:pt x="14003" y="55828"/>
                  </a:cubicBezTo>
                  <a:cubicBezTo>
                    <a:pt x="13969" y="55837"/>
                    <a:pt x="15178" y="55560"/>
                    <a:pt x="15636" y="55430"/>
                  </a:cubicBezTo>
                  <a:cubicBezTo>
                    <a:pt x="15995" y="55400"/>
                    <a:pt x="16457" y="55353"/>
                    <a:pt x="16548" y="55348"/>
                  </a:cubicBezTo>
                  <a:cubicBezTo>
                    <a:pt x="18047" y="55210"/>
                    <a:pt x="19533" y="54972"/>
                    <a:pt x="21015" y="54730"/>
                  </a:cubicBezTo>
                  <a:cubicBezTo>
                    <a:pt x="24242" y="54198"/>
                    <a:pt x="27205" y="53044"/>
                    <a:pt x="30203" y="51774"/>
                  </a:cubicBezTo>
                  <a:cubicBezTo>
                    <a:pt x="36174" y="49254"/>
                    <a:pt x="42010" y="46401"/>
                    <a:pt x="47699" y="43285"/>
                  </a:cubicBezTo>
                  <a:cubicBezTo>
                    <a:pt x="52888" y="40445"/>
                    <a:pt x="57977" y="37410"/>
                    <a:pt x="62824" y="34017"/>
                  </a:cubicBezTo>
                  <a:cubicBezTo>
                    <a:pt x="69014" y="29686"/>
                    <a:pt x="78320" y="23873"/>
                    <a:pt x="79607" y="15691"/>
                  </a:cubicBezTo>
                  <a:cubicBezTo>
                    <a:pt x="80242" y="11619"/>
                    <a:pt x="79974" y="8235"/>
                    <a:pt x="77387" y="4885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11496738" y="7779248"/>
              <a:ext cx="40797" cy="31302"/>
            </a:xfrm>
            <a:custGeom>
              <a:rect b="b" l="l" r="r" t="t"/>
              <a:pathLst>
                <a:path extrusionOk="0" h="31302" w="40797">
                  <a:moveTo>
                    <a:pt x="40399" y="18115"/>
                  </a:moveTo>
                  <a:cubicBezTo>
                    <a:pt x="39535" y="15444"/>
                    <a:pt x="37962" y="13460"/>
                    <a:pt x="35621" y="11896"/>
                  </a:cubicBezTo>
                  <a:cubicBezTo>
                    <a:pt x="32882" y="10067"/>
                    <a:pt x="30204" y="8347"/>
                    <a:pt x="27214" y="6959"/>
                  </a:cubicBezTo>
                  <a:cubicBezTo>
                    <a:pt x="23594" y="5278"/>
                    <a:pt x="19892" y="3782"/>
                    <a:pt x="16211" y="2235"/>
                  </a:cubicBezTo>
                  <a:cubicBezTo>
                    <a:pt x="17002" y="2568"/>
                    <a:pt x="17788" y="2901"/>
                    <a:pt x="18583" y="3234"/>
                  </a:cubicBezTo>
                  <a:cubicBezTo>
                    <a:pt x="17183" y="2628"/>
                    <a:pt x="15809" y="1945"/>
                    <a:pt x="14431" y="1297"/>
                  </a:cubicBezTo>
                  <a:cubicBezTo>
                    <a:pt x="12034" y="173"/>
                    <a:pt x="9636" y="-406"/>
                    <a:pt x="6997" y="325"/>
                  </a:cubicBezTo>
                  <a:cubicBezTo>
                    <a:pt x="4759" y="943"/>
                    <a:pt x="2335" y="2672"/>
                    <a:pt x="1229" y="4764"/>
                  </a:cubicBezTo>
                  <a:cubicBezTo>
                    <a:pt x="-1259" y="9479"/>
                    <a:pt x="97" y="15146"/>
                    <a:pt x="4690" y="17977"/>
                  </a:cubicBezTo>
                  <a:cubicBezTo>
                    <a:pt x="8055" y="20047"/>
                    <a:pt x="11273" y="22317"/>
                    <a:pt x="14604" y="24439"/>
                  </a:cubicBezTo>
                  <a:cubicBezTo>
                    <a:pt x="16233" y="25481"/>
                    <a:pt x="17879" y="26509"/>
                    <a:pt x="19594" y="27408"/>
                  </a:cubicBezTo>
                  <a:cubicBezTo>
                    <a:pt x="21378" y="28346"/>
                    <a:pt x="23266" y="29081"/>
                    <a:pt x="25115" y="29872"/>
                  </a:cubicBezTo>
                  <a:cubicBezTo>
                    <a:pt x="26311" y="30633"/>
                    <a:pt x="27599" y="31044"/>
                    <a:pt x="28985" y="31108"/>
                  </a:cubicBezTo>
                  <a:cubicBezTo>
                    <a:pt x="30368" y="31420"/>
                    <a:pt x="31750" y="31355"/>
                    <a:pt x="33133" y="30923"/>
                  </a:cubicBezTo>
                  <a:cubicBezTo>
                    <a:pt x="35548" y="30257"/>
                    <a:pt x="38161" y="28390"/>
                    <a:pt x="39353" y="26138"/>
                  </a:cubicBezTo>
                  <a:cubicBezTo>
                    <a:pt x="40624" y="23721"/>
                    <a:pt x="41267" y="20795"/>
                    <a:pt x="40399" y="18115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12394815" y="8453835"/>
              <a:ext cx="89132" cy="47769"/>
            </a:xfrm>
            <a:custGeom>
              <a:rect b="b" l="l" r="r" t="t"/>
              <a:pathLst>
                <a:path extrusionOk="0" h="47769" w="89132">
                  <a:moveTo>
                    <a:pt x="87167" y="23844"/>
                  </a:moveTo>
                  <a:cubicBezTo>
                    <a:pt x="84303" y="17067"/>
                    <a:pt x="74501" y="12252"/>
                    <a:pt x="66937" y="14054"/>
                  </a:cubicBezTo>
                  <a:cubicBezTo>
                    <a:pt x="64673" y="13587"/>
                    <a:pt x="62409" y="13133"/>
                    <a:pt x="60176" y="12567"/>
                  </a:cubicBezTo>
                  <a:cubicBezTo>
                    <a:pt x="54620" y="11158"/>
                    <a:pt x="49047" y="9775"/>
                    <a:pt x="43531" y="8210"/>
                  </a:cubicBezTo>
                  <a:cubicBezTo>
                    <a:pt x="38023" y="6646"/>
                    <a:pt x="32692" y="4571"/>
                    <a:pt x="27214" y="2933"/>
                  </a:cubicBezTo>
                  <a:cubicBezTo>
                    <a:pt x="24583" y="2146"/>
                    <a:pt x="21827" y="1805"/>
                    <a:pt x="19140" y="1269"/>
                  </a:cubicBezTo>
                  <a:cubicBezTo>
                    <a:pt x="17611" y="962"/>
                    <a:pt x="16094" y="551"/>
                    <a:pt x="14556" y="266"/>
                  </a:cubicBezTo>
                  <a:cubicBezTo>
                    <a:pt x="11852" y="-236"/>
                    <a:pt x="9515" y="19"/>
                    <a:pt x="6884" y="638"/>
                  </a:cubicBezTo>
                  <a:cubicBezTo>
                    <a:pt x="318" y="2189"/>
                    <a:pt x="-1406" y="9468"/>
                    <a:pt x="1095" y="14871"/>
                  </a:cubicBezTo>
                  <a:cubicBezTo>
                    <a:pt x="1963" y="16743"/>
                    <a:pt x="3091" y="18186"/>
                    <a:pt x="4603" y="19595"/>
                  </a:cubicBezTo>
                  <a:cubicBezTo>
                    <a:pt x="5692" y="20434"/>
                    <a:pt x="6772" y="21273"/>
                    <a:pt x="7856" y="22111"/>
                  </a:cubicBezTo>
                  <a:cubicBezTo>
                    <a:pt x="6979" y="21437"/>
                    <a:pt x="7074" y="21519"/>
                    <a:pt x="8150" y="22357"/>
                  </a:cubicBezTo>
                  <a:cubicBezTo>
                    <a:pt x="10781" y="24445"/>
                    <a:pt x="13507" y="26783"/>
                    <a:pt x="16466" y="28430"/>
                  </a:cubicBezTo>
                  <a:cubicBezTo>
                    <a:pt x="22319" y="31685"/>
                    <a:pt x="28899" y="34131"/>
                    <a:pt x="35059" y="36699"/>
                  </a:cubicBezTo>
                  <a:cubicBezTo>
                    <a:pt x="45820" y="41181"/>
                    <a:pt x="57458" y="45638"/>
                    <a:pt x="69023" y="47440"/>
                  </a:cubicBezTo>
                  <a:cubicBezTo>
                    <a:pt x="75611" y="48464"/>
                    <a:pt x="81594" y="47254"/>
                    <a:pt x="85897" y="41683"/>
                  </a:cubicBezTo>
                  <a:cubicBezTo>
                    <a:pt x="90200" y="36128"/>
                    <a:pt x="89772" y="30012"/>
                    <a:pt x="87167" y="2384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12539698" y="8468868"/>
              <a:ext cx="76065" cy="38065"/>
            </a:xfrm>
            <a:custGeom>
              <a:rect b="b" l="l" r="r" t="t"/>
              <a:pathLst>
                <a:path extrusionOk="0" h="38065" w="76065">
                  <a:moveTo>
                    <a:pt x="73911" y="7705"/>
                  </a:moveTo>
                  <a:cubicBezTo>
                    <a:pt x="71150" y="3477"/>
                    <a:pt x="66022" y="-534"/>
                    <a:pt x="60596" y="58"/>
                  </a:cubicBezTo>
                  <a:cubicBezTo>
                    <a:pt x="49373" y="1286"/>
                    <a:pt x="38586" y="5505"/>
                    <a:pt x="27958" y="9135"/>
                  </a:cubicBezTo>
                  <a:cubicBezTo>
                    <a:pt x="24239" y="10406"/>
                    <a:pt x="20502" y="11660"/>
                    <a:pt x="16722" y="12714"/>
                  </a:cubicBezTo>
                  <a:cubicBezTo>
                    <a:pt x="15383" y="12948"/>
                    <a:pt x="15850" y="12900"/>
                    <a:pt x="18113" y="12563"/>
                  </a:cubicBezTo>
                  <a:cubicBezTo>
                    <a:pt x="16973" y="12611"/>
                    <a:pt x="15858" y="12818"/>
                    <a:pt x="14756" y="13073"/>
                  </a:cubicBezTo>
                  <a:cubicBezTo>
                    <a:pt x="12208" y="11262"/>
                    <a:pt x="8972" y="10683"/>
                    <a:pt x="5831" y="12010"/>
                  </a:cubicBezTo>
                  <a:cubicBezTo>
                    <a:pt x="1814" y="13704"/>
                    <a:pt x="-1133" y="18623"/>
                    <a:pt x="423" y="23036"/>
                  </a:cubicBezTo>
                  <a:cubicBezTo>
                    <a:pt x="699" y="23823"/>
                    <a:pt x="1040" y="24583"/>
                    <a:pt x="1369" y="25353"/>
                  </a:cubicBezTo>
                  <a:cubicBezTo>
                    <a:pt x="1369" y="25366"/>
                    <a:pt x="1330" y="25288"/>
                    <a:pt x="1373" y="25413"/>
                  </a:cubicBezTo>
                  <a:cubicBezTo>
                    <a:pt x="1416" y="25534"/>
                    <a:pt x="1481" y="25616"/>
                    <a:pt x="1524" y="25733"/>
                  </a:cubicBezTo>
                  <a:cubicBezTo>
                    <a:pt x="1546" y="25781"/>
                    <a:pt x="1563" y="25828"/>
                    <a:pt x="1580" y="25871"/>
                  </a:cubicBezTo>
                  <a:cubicBezTo>
                    <a:pt x="1827" y="26442"/>
                    <a:pt x="1801" y="26368"/>
                    <a:pt x="1727" y="26157"/>
                  </a:cubicBezTo>
                  <a:cubicBezTo>
                    <a:pt x="2397" y="27825"/>
                    <a:pt x="3265" y="29156"/>
                    <a:pt x="4436" y="30604"/>
                  </a:cubicBezTo>
                  <a:cubicBezTo>
                    <a:pt x="4363" y="30514"/>
                    <a:pt x="4354" y="30501"/>
                    <a:pt x="4246" y="30375"/>
                  </a:cubicBezTo>
                  <a:cubicBezTo>
                    <a:pt x="3144" y="28996"/>
                    <a:pt x="3542" y="29520"/>
                    <a:pt x="5434" y="31944"/>
                  </a:cubicBezTo>
                  <a:cubicBezTo>
                    <a:pt x="6225" y="32727"/>
                    <a:pt x="7184" y="33453"/>
                    <a:pt x="8099" y="34071"/>
                  </a:cubicBezTo>
                  <a:cubicBezTo>
                    <a:pt x="8756" y="34512"/>
                    <a:pt x="9473" y="34875"/>
                    <a:pt x="10156" y="35268"/>
                  </a:cubicBezTo>
                  <a:cubicBezTo>
                    <a:pt x="16143" y="38700"/>
                    <a:pt x="22878" y="38402"/>
                    <a:pt x="29445" y="37373"/>
                  </a:cubicBezTo>
                  <a:cubicBezTo>
                    <a:pt x="35255" y="36461"/>
                    <a:pt x="41078" y="35532"/>
                    <a:pt x="46872" y="34503"/>
                  </a:cubicBezTo>
                  <a:cubicBezTo>
                    <a:pt x="52699" y="33466"/>
                    <a:pt x="59197" y="32601"/>
                    <a:pt x="64696" y="30384"/>
                  </a:cubicBezTo>
                  <a:cubicBezTo>
                    <a:pt x="67927" y="29083"/>
                    <a:pt x="70519" y="27691"/>
                    <a:pt x="72714" y="24851"/>
                  </a:cubicBezTo>
                  <a:cubicBezTo>
                    <a:pt x="74939" y="21968"/>
                    <a:pt x="75669" y="19154"/>
                    <a:pt x="76023" y="15498"/>
                  </a:cubicBezTo>
                  <a:cubicBezTo>
                    <a:pt x="76278" y="12818"/>
                    <a:pt x="75362" y="9931"/>
                    <a:pt x="73911" y="7705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12655271" y="8422514"/>
              <a:ext cx="63262" cy="50369"/>
            </a:xfrm>
            <a:custGeom>
              <a:rect b="b" l="l" r="r" t="t"/>
              <a:pathLst>
                <a:path extrusionOk="0" h="50369" w="63262">
                  <a:moveTo>
                    <a:pt x="58554" y="4170"/>
                  </a:moveTo>
                  <a:cubicBezTo>
                    <a:pt x="58649" y="4209"/>
                    <a:pt x="58744" y="4248"/>
                    <a:pt x="58835" y="4287"/>
                  </a:cubicBezTo>
                  <a:cubicBezTo>
                    <a:pt x="58619" y="4118"/>
                    <a:pt x="58403" y="3950"/>
                    <a:pt x="58182" y="3786"/>
                  </a:cubicBezTo>
                  <a:cubicBezTo>
                    <a:pt x="57634" y="3280"/>
                    <a:pt x="57046" y="2856"/>
                    <a:pt x="56437" y="2437"/>
                  </a:cubicBezTo>
                  <a:cubicBezTo>
                    <a:pt x="56256" y="2299"/>
                    <a:pt x="56074" y="2156"/>
                    <a:pt x="55893" y="2013"/>
                  </a:cubicBezTo>
                  <a:cubicBezTo>
                    <a:pt x="55832" y="1979"/>
                    <a:pt x="55759" y="1970"/>
                    <a:pt x="55698" y="1936"/>
                  </a:cubicBezTo>
                  <a:cubicBezTo>
                    <a:pt x="53517" y="617"/>
                    <a:pt x="51076" y="-165"/>
                    <a:pt x="48553" y="30"/>
                  </a:cubicBezTo>
                  <a:cubicBezTo>
                    <a:pt x="45473" y="-44"/>
                    <a:pt x="42267" y="972"/>
                    <a:pt x="39675" y="2571"/>
                  </a:cubicBezTo>
                  <a:cubicBezTo>
                    <a:pt x="36854" y="4309"/>
                    <a:pt x="34345" y="6491"/>
                    <a:pt x="31813" y="8609"/>
                  </a:cubicBezTo>
                  <a:cubicBezTo>
                    <a:pt x="28413" y="11449"/>
                    <a:pt x="25013" y="14289"/>
                    <a:pt x="21609" y="17129"/>
                  </a:cubicBezTo>
                  <a:cubicBezTo>
                    <a:pt x="18365" y="19839"/>
                    <a:pt x="15302" y="22666"/>
                    <a:pt x="12386" y="25726"/>
                  </a:cubicBezTo>
                  <a:cubicBezTo>
                    <a:pt x="11746" y="26391"/>
                    <a:pt x="11103" y="27049"/>
                    <a:pt x="10424" y="27680"/>
                  </a:cubicBezTo>
                  <a:cubicBezTo>
                    <a:pt x="10204" y="27887"/>
                    <a:pt x="9971" y="28086"/>
                    <a:pt x="9742" y="28280"/>
                  </a:cubicBezTo>
                  <a:cubicBezTo>
                    <a:pt x="8818" y="28773"/>
                    <a:pt x="7915" y="29374"/>
                    <a:pt x="7081" y="29996"/>
                  </a:cubicBezTo>
                  <a:cubicBezTo>
                    <a:pt x="7064" y="30001"/>
                    <a:pt x="7059" y="30001"/>
                    <a:pt x="7042" y="30005"/>
                  </a:cubicBezTo>
                  <a:cubicBezTo>
                    <a:pt x="3314" y="31081"/>
                    <a:pt x="596" y="34267"/>
                    <a:pt x="82" y="38092"/>
                  </a:cubicBezTo>
                  <a:cubicBezTo>
                    <a:pt x="-401" y="41680"/>
                    <a:pt x="1257" y="46093"/>
                    <a:pt x="4718" y="47783"/>
                  </a:cubicBezTo>
                  <a:cubicBezTo>
                    <a:pt x="7543" y="49157"/>
                    <a:pt x="10749" y="50424"/>
                    <a:pt x="13941" y="50368"/>
                  </a:cubicBezTo>
                  <a:cubicBezTo>
                    <a:pt x="16572" y="50320"/>
                    <a:pt x="19410" y="49637"/>
                    <a:pt x="21873" y="48690"/>
                  </a:cubicBezTo>
                  <a:cubicBezTo>
                    <a:pt x="26633" y="46866"/>
                    <a:pt x="31264" y="44567"/>
                    <a:pt x="35558" y="41805"/>
                  </a:cubicBezTo>
                  <a:cubicBezTo>
                    <a:pt x="39282" y="39402"/>
                    <a:pt x="42920" y="36852"/>
                    <a:pt x="46600" y="34379"/>
                  </a:cubicBezTo>
                  <a:cubicBezTo>
                    <a:pt x="48497" y="33104"/>
                    <a:pt x="50406" y="31851"/>
                    <a:pt x="52290" y="30554"/>
                  </a:cubicBezTo>
                  <a:cubicBezTo>
                    <a:pt x="54130" y="29288"/>
                    <a:pt x="55867" y="27883"/>
                    <a:pt x="57569" y="26439"/>
                  </a:cubicBezTo>
                  <a:cubicBezTo>
                    <a:pt x="60087" y="24299"/>
                    <a:pt x="61418" y="21490"/>
                    <a:pt x="62567" y="18447"/>
                  </a:cubicBezTo>
                  <a:cubicBezTo>
                    <a:pt x="64438" y="13502"/>
                    <a:pt x="62343" y="7900"/>
                    <a:pt x="58554" y="417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12832374" y="8431663"/>
              <a:ext cx="82663" cy="40997"/>
            </a:xfrm>
            <a:custGeom>
              <a:rect b="b" l="l" r="r" t="t"/>
              <a:pathLst>
                <a:path extrusionOk="0" h="40997" w="82663">
                  <a:moveTo>
                    <a:pt x="82112" y="23450"/>
                  </a:moveTo>
                  <a:cubicBezTo>
                    <a:pt x="78828" y="14027"/>
                    <a:pt x="69933" y="11135"/>
                    <a:pt x="61082" y="9095"/>
                  </a:cubicBezTo>
                  <a:cubicBezTo>
                    <a:pt x="55742" y="7863"/>
                    <a:pt x="50403" y="6636"/>
                    <a:pt x="45098" y="5278"/>
                  </a:cubicBezTo>
                  <a:cubicBezTo>
                    <a:pt x="39771" y="3921"/>
                    <a:pt x="34410" y="2832"/>
                    <a:pt x="28997" y="1898"/>
                  </a:cubicBezTo>
                  <a:cubicBezTo>
                    <a:pt x="26288" y="1436"/>
                    <a:pt x="23584" y="913"/>
                    <a:pt x="20880" y="472"/>
                  </a:cubicBezTo>
                  <a:cubicBezTo>
                    <a:pt x="18391" y="70"/>
                    <a:pt x="16542" y="-150"/>
                    <a:pt x="14132" y="118"/>
                  </a:cubicBezTo>
                  <a:cubicBezTo>
                    <a:pt x="12771" y="256"/>
                    <a:pt x="11414" y="429"/>
                    <a:pt x="10067" y="636"/>
                  </a:cubicBezTo>
                  <a:cubicBezTo>
                    <a:pt x="11160" y="528"/>
                    <a:pt x="11034" y="472"/>
                    <a:pt x="9682" y="459"/>
                  </a:cubicBezTo>
                  <a:cubicBezTo>
                    <a:pt x="5604" y="195"/>
                    <a:pt x="1176" y="3662"/>
                    <a:pt x="282" y="7621"/>
                  </a:cubicBezTo>
                  <a:cubicBezTo>
                    <a:pt x="-729" y="12047"/>
                    <a:pt x="1029" y="16128"/>
                    <a:pt x="4766" y="18643"/>
                  </a:cubicBezTo>
                  <a:cubicBezTo>
                    <a:pt x="4922" y="18747"/>
                    <a:pt x="5073" y="18851"/>
                    <a:pt x="5233" y="18954"/>
                  </a:cubicBezTo>
                  <a:cubicBezTo>
                    <a:pt x="9030" y="23108"/>
                    <a:pt x="14149" y="25429"/>
                    <a:pt x="19342" y="27772"/>
                  </a:cubicBezTo>
                  <a:cubicBezTo>
                    <a:pt x="25122" y="30378"/>
                    <a:pt x="30963" y="32734"/>
                    <a:pt x="37041" y="34532"/>
                  </a:cubicBezTo>
                  <a:cubicBezTo>
                    <a:pt x="42285" y="36084"/>
                    <a:pt x="47551" y="37610"/>
                    <a:pt x="52857" y="38950"/>
                  </a:cubicBezTo>
                  <a:cubicBezTo>
                    <a:pt x="61280" y="41076"/>
                    <a:pt x="72003" y="43211"/>
                    <a:pt x="78768" y="36131"/>
                  </a:cubicBezTo>
                  <a:cubicBezTo>
                    <a:pt x="81822" y="32933"/>
                    <a:pt x="83641" y="27837"/>
                    <a:pt x="82112" y="2345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12946093" y="8450028"/>
              <a:ext cx="85360" cy="39610"/>
            </a:xfrm>
            <a:custGeom>
              <a:rect b="b" l="l" r="r" t="t"/>
              <a:pathLst>
                <a:path extrusionOk="0" h="39610" w="85360">
                  <a:moveTo>
                    <a:pt x="74928" y="1480"/>
                  </a:moveTo>
                  <a:cubicBezTo>
                    <a:pt x="70582" y="-322"/>
                    <a:pt x="65398" y="-465"/>
                    <a:pt x="61126" y="979"/>
                  </a:cubicBezTo>
                  <a:cubicBezTo>
                    <a:pt x="58611" y="1826"/>
                    <a:pt x="56158" y="2876"/>
                    <a:pt x="53635" y="3715"/>
                  </a:cubicBezTo>
                  <a:cubicBezTo>
                    <a:pt x="48433" y="5439"/>
                    <a:pt x="43176" y="7060"/>
                    <a:pt x="37836" y="8309"/>
                  </a:cubicBezTo>
                  <a:cubicBezTo>
                    <a:pt x="32544" y="9545"/>
                    <a:pt x="27131" y="10237"/>
                    <a:pt x="21796" y="11236"/>
                  </a:cubicBezTo>
                  <a:cubicBezTo>
                    <a:pt x="20340" y="11508"/>
                    <a:pt x="18889" y="11733"/>
                    <a:pt x="17429" y="11988"/>
                  </a:cubicBezTo>
                  <a:cubicBezTo>
                    <a:pt x="17217" y="12022"/>
                    <a:pt x="17135" y="12040"/>
                    <a:pt x="17005" y="12065"/>
                  </a:cubicBezTo>
                  <a:cubicBezTo>
                    <a:pt x="16850" y="12083"/>
                    <a:pt x="16746" y="12091"/>
                    <a:pt x="16508" y="12117"/>
                  </a:cubicBezTo>
                  <a:cubicBezTo>
                    <a:pt x="12409" y="12580"/>
                    <a:pt x="8858" y="13444"/>
                    <a:pt x="5933" y="15700"/>
                  </a:cubicBezTo>
                  <a:cubicBezTo>
                    <a:pt x="5549" y="15899"/>
                    <a:pt x="5151" y="16068"/>
                    <a:pt x="4797" y="16310"/>
                  </a:cubicBezTo>
                  <a:cubicBezTo>
                    <a:pt x="-180" y="19738"/>
                    <a:pt x="-2003" y="27003"/>
                    <a:pt x="2827" y="31581"/>
                  </a:cubicBezTo>
                  <a:cubicBezTo>
                    <a:pt x="3151" y="31892"/>
                    <a:pt x="3557" y="32095"/>
                    <a:pt x="3907" y="32380"/>
                  </a:cubicBezTo>
                  <a:cubicBezTo>
                    <a:pt x="8620" y="38367"/>
                    <a:pt x="18742" y="38613"/>
                    <a:pt x="25594" y="39331"/>
                  </a:cubicBezTo>
                  <a:cubicBezTo>
                    <a:pt x="31274" y="39927"/>
                    <a:pt x="36873" y="39469"/>
                    <a:pt x="42537" y="38890"/>
                  </a:cubicBezTo>
                  <a:cubicBezTo>
                    <a:pt x="49215" y="38203"/>
                    <a:pt x="55920" y="37312"/>
                    <a:pt x="62422" y="35614"/>
                  </a:cubicBezTo>
                  <a:cubicBezTo>
                    <a:pt x="70738" y="33439"/>
                    <a:pt x="80816" y="29839"/>
                    <a:pt x="83724" y="21384"/>
                  </a:cubicBezTo>
                  <a:cubicBezTo>
                    <a:pt x="87957" y="13656"/>
                    <a:pt x="83607" y="3537"/>
                    <a:pt x="74928" y="148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13069552" y="8409853"/>
              <a:ext cx="67113" cy="47915"/>
            </a:xfrm>
            <a:custGeom>
              <a:rect b="b" l="l" r="r" t="t"/>
              <a:pathLst>
                <a:path extrusionOk="0" h="47915" w="67113">
                  <a:moveTo>
                    <a:pt x="56096" y="584"/>
                  </a:moveTo>
                  <a:cubicBezTo>
                    <a:pt x="50415" y="-942"/>
                    <a:pt x="45412" y="687"/>
                    <a:pt x="40583" y="3570"/>
                  </a:cubicBezTo>
                  <a:cubicBezTo>
                    <a:pt x="38647" y="4725"/>
                    <a:pt x="36755" y="5948"/>
                    <a:pt x="34846" y="7136"/>
                  </a:cubicBezTo>
                  <a:cubicBezTo>
                    <a:pt x="31135" y="9440"/>
                    <a:pt x="27545" y="11930"/>
                    <a:pt x="23916" y="14355"/>
                  </a:cubicBezTo>
                  <a:cubicBezTo>
                    <a:pt x="22158" y="15530"/>
                    <a:pt x="20413" y="16728"/>
                    <a:pt x="18667" y="17921"/>
                  </a:cubicBezTo>
                  <a:cubicBezTo>
                    <a:pt x="17734" y="18556"/>
                    <a:pt x="16788" y="19174"/>
                    <a:pt x="15872" y="19831"/>
                  </a:cubicBezTo>
                  <a:cubicBezTo>
                    <a:pt x="14727" y="20639"/>
                    <a:pt x="13626" y="21508"/>
                    <a:pt x="12576" y="22433"/>
                  </a:cubicBezTo>
                  <a:cubicBezTo>
                    <a:pt x="11552" y="23306"/>
                    <a:pt x="11768" y="23155"/>
                    <a:pt x="13224" y="21984"/>
                  </a:cubicBezTo>
                  <a:cubicBezTo>
                    <a:pt x="12109" y="23388"/>
                    <a:pt x="10105" y="24322"/>
                    <a:pt x="8761" y="25493"/>
                  </a:cubicBezTo>
                  <a:cubicBezTo>
                    <a:pt x="7949" y="26198"/>
                    <a:pt x="7102" y="26902"/>
                    <a:pt x="6342" y="27663"/>
                  </a:cubicBezTo>
                  <a:cubicBezTo>
                    <a:pt x="5124" y="28873"/>
                    <a:pt x="4091" y="30265"/>
                    <a:pt x="3046" y="31614"/>
                  </a:cubicBezTo>
                  <a:cubicBezTo>
                    <a:pt x="3914" y="30581"/>
                    <a:pt x="3940" y="30481"/>
                    <a:pt x="3124" y="31320"/>
                  </a:cubicBezTo>
                  <a:cubicBezTo>
                    <a:pt x="2376" y="32102"/>
                    <a:pt x="1746" y="32967"/>
                    <a:pt x="1249" y="33918"/>
                  </a:cubicBezTo>
                  <a:cubicBezTo>
                    <a:pt x="-2341" y="40246"/>
                    <a:pt x="2264" y="47542"/>
                    <a:pt x="9258" y="47879"/>
                  </a:cubicBezTo>
                  <a:cubicBezTo>
                    <a:pt x="10373" y="47978"/>
                    <a:pt x="11479" y="47874"/>
                    <a:pt x="12576" y="47568"/>
                  </a:cubicBezTo>
                  <a:cubicBezTo>
                    <a:pt x="12814" y="47511"/>
                    <a:pt x="12766" y="47520"/>
                    <a:pt x="12896" y="47485"/>
                  </a:cubicBezTo>
                  <a:cubicBezTo>
                    <a:pt x="14412" y="47218"/>
                    <a:pt x="15967" y="47127"/>
                    <a:pt x="17471" y="46781"/>
                  </a:cubicBezTo>
                  <a:cubicBezTo>
                    <a:pt x="19613" y="46288"/>
                    <a:pt x="21670" y="45523"/>
                    <a:pt x="23739" y="44793"/>
                  </a:cubicBezTo>
                  <a:cubicBezTo>
                    <a:pt x="28659" y="43055"/>
                    <a:pt x="33442" y="40933"/>
                    <a:pt x="38215" y="38815"/>
                  </a:cubicBezTo>
                  <a:cubicBezTo>
                    <a:pt x="42220" y="37038"/>
                    <a:pt x="46263" y="35318"/>
                    <a:pt x="50208" y="33408"/>
                  </a:cubicBezTo>
                  <a:cubicBezTo>
                    <a:pt x="52234" y="32426"/>
                    <a:pt x="54290" y="31476"/>
                    <a:pt x="56299" y="30455"/>
                  </a:cubicBezTo>
                  <a:cubicBezTo>
                    <a:pt x="61254" y="27940"/>
                    <a:pt x="64822" y="24413"/>
                    <a:pt x="66533" y="18941"/>
                  </a:cubicBezTo>
                  <a:cubicBezTo>
                    <a:pt x="68913" y="11286"/>
                    <a:pt x="63690" y="2624"/>
                    <a:pt x="56096" y="58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13236197" y="8397951"/>
              <a:ext cx="87617" cy="36826"/>
            </a:xfrm>
            <a:custGeom>
              <a:rect b="b" l="l" r="r" t="t"/>
              <a:pathLst>
                <a:path extrusionOk="0" h="36826" w="87617">
                  <a:moveTo>
                    <a:pt x="86600" y="9447"/>
                  </a:moveTo>
                  <a:cubicBezTo>
                    <a:pt x="84440" y="4329"/>
                    <a:pt x="79960" y="1878"/>
                    <a:pt x="74590" y="1364"/>
                  </a:cubicBezTo>
                  <a:cubicBezTo>
                    <a:pt x="76404" y="1680"/>
                    <a:pt x="76581" y="1645"/>
                    <a:pt x="75126" y="1256"/>
                  </a:cubicBezTo>
                  <a:cubicBezTo>
                    <a:pt x="70551" y="690"/>
                    <a:pt x="69881" y="577"/>
                    <a:pt x="73117" y="915"/>
                  </a:cubicBezTo>
                  <a:cubicBezTo>
                    <a:pt x="71415" y="275"/>
                    <a:pt x="69635" y="-32"/>
                    <a:pt x="67773" y="3"/>
                  </a:cubicBezTo>
                  <a:cubicBezTo>
                    <a:pt x="67013" y="7"/>
                    <a:pt x="66244" y="20"/>
                    <a:pt x="65479" y="37"/>
                  </a:cubicBezTo>
                  <a:cubicBezTo>
                    <a:pt x="61569" y="236"/>
                    <a:pt x="57824" y="1217"/>
                    <a:pt x="54001" y="1935"/>
                  </a:cubicBezTo>
                  <a:cubicBezTo>
                    <a:pt x="52588" y="2203"/>
                    <a:pt x="51167" y="2423"/>
                    <a:pt x="49754" y="2652"/>
                  </a:cubicBezTo>
                  <a:cubicBezTo>
                    <a:pt x="49167" y="2717"/>
                    <a:pt x="48583" y="2786"/>
                    <a:pt x="47996" y="2847"/>
                  </a:cubicBezTo>
                  <a:cubicBezTo>
                    <a:pt x="45054" y="3141"/>
                    <a:pt x="42103" y="3279"/>
                    <a:pt x="39153" y="3439"/>
                  </a:cubicBezTo>
                  <a:cubicBezTo>
                    <a:pt x="33269" y="3754"/>
                    <a:pt x="27385" y="3806"/>
                    <a:pt x="21493" y="3875"/>
                  </a:cubicBezTo>
                  <a:cubicBezTo>
                    <a:pt x="20132" y="3893"/>
                    <a:pt x="18762" y="3720"/>
                    <a:pt x="17406" y="3750"/>
                  </a:cubicBezTo>
                  <a:cubicBezTo>
                    <a:pt x="12978" y="4364"/>
                    <a:pt x="12204" y="4463"/>
                    <a:pt x="15082" y="4040"/>
                  </a:cubicBezTo>
                  <a:cubicBezTo>
                    <a:pt x="13423" y="3983"/>
                    <a:pt x="11850" y="4273"/>
                    <a:pt x="10369" y="4913"/>
                  </a:cubicBezTo>
                  <a:cubicBezTo>
                    <a:pt x="3094" y="6996"/>
                    <a:pt x="-1157" y="12870"/>
                    <a:pt x="277" y="20447"/>
                  </a:cubicBezTo>
                  <a:cubicBezTo>
                    <a:pt x="938" y="23966"/>
                    <a:pt x="3331" y="26788"/>
                    <a:pt x="6282" y="28664"/>
                  </a:cubicBezTo>
                  <a:cubicBezTo>
                    <a:pt x="2705" y="26390"/>
                    <a:pt x="8973" y="30635"/>
                    <a:pt x="9993" y="31123"/>
                  </a:cubicBezTo>
                  <a:cubicBezTo>
                    <a:pt x="13552" y="32831"/>
                    <a:pt x="17557" y="33864"/>
                    <a:pt x="21423" y="34663"/>
                  </a:cubicBezTo>
                  <a:cubicBezTo>
                    <a:pt x="28158" y="36060"/>
                    <a:pt x="35209" y="36933"/>
                    <a:pt x="42099" y="36816"/>
                  </a:cubicBezTo>
                  <a:cubicBezTo>
                    <a:pt x="49132" y="36699"/>
                    <a:pt x="56109" y="35887"/>
                    <a:pt x="63060" y="34828"/>
                  </a:cubicBezTo>
                  <a:cubicBezTo>
                    <a:pt x="67302" y="34184"/>
                    <a:pt x="71220" y="33311"/>
                    <a:pt x="75048" y="31145"/>
                  </a:cubicBezTo>
                  <a:cubicBezTo>
                    <a:pt x="76672" y="30397"/>
                    <a:pt x="78119" y="29373"/>
                    <a:pt x="79385" y="28063"/>
                  </a:cubicBezTo>
                  <a:cubicBezTo>
                    <a:pt x="80513" y="26948"/>
                    <a:pt x="80271" y="27026"/>
                    <a:pt x="78655" y="28305"/>
                  </a:cubicBezTo>
                  <a:cubicBezTo>
                    <a:pt x="80759" y="26965"/>
                    <a:pt x="82046" y="25340"/>
                    <a:pt x="83878" y="23814"/>
                  </a:cubicBezTo>
                  <a:cubicBezTo>
                    <a:pt x="87874" y="20482"/>
                    <a:pt x="88470" y="13877"/>
                    <a:pt x="86600" y="944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13369919" y="8325203"/>
              <a:ext cx="88698" cy="71802"/>
            </a:xfrm>
            <a:custGeom>
              <a:rect b="b" l="l" r="r" t="t"/>
              <a:pathLst>
                <a:path extrusionOk="0" h="71802" w="88698">
                  <a:moveTo>
                    <a:pt x="84954" y="3581"/>
                  </a:moveTo>
                  <a:cubicBezTo>
                    <a:pt x="80868" y="-176"/>
                    <a:pt x="75040" y="-1122"/>
                    <a:pt x="70059" y="1437"/>
                  </a:cubicBezTo>
                  <a:cubicBezTo>
                    <a:pt x="61669" y="2349"/>
                    <a:pt x="55064" y="9204"/>
                    <a:pt x="49733" y="15247"/>
                  </a:cubicBezTo>
                  <a:cubicBezTo>
                    <a:pt x="45215" y="20356"/>
                    <a:pt x="40687" y="25430"/>
                    <a:pt x="35754" y="30146"/>
                  </a:cubicBezTo>
                  <a:cubicBezTo>
                    <a:pt x="33719" y="32095"/>
                    <a:pt x="31576" y="33919"/>
                    <a:pt x="29416" y="35722"/>
                  </a:cubicBezTo>
                  <a:cubicBezTo>
                    <a:pt x="29377" y="35747"/>
                    <a:pt x="29373" y="35747"/>
                    <a:pt x="29334" y="35773"/>
                  </a:cubicBezTo>
                  <a:cubicBezTo>
                    <a:pt x="28742" y="36171"/>
                    <a:pt x="28176" y="36586"/>
                    <a:pt x="27585" y="36975"/>
                  </a:cubicBezTo>
                  <a:cubicBezTo>
                    <a:pt x="26267" y="37848"/>
                    <a:pt x="24915" y="38669"/>
                    <a:pt x="23528" y="39426"/>
                  </a:cubicBezTo>
                  <a:cubicBezTo>
                    <a:pt x="22768" y="39845"/>
                    <a:pt x="21977" y="40212"/>
                    <a:pt x="21212" y="40623"/>
                  </a:cubicBezTo>
                  <a:cubicBezTo>
                    <a:pt x="19122" y="41747"/>
                    <a:pt x="21912" y="40614"/>
                    <a:pt x="22077" y="40316"/>
                  </a:cubicBezTo>
                  <a:cubicBezTo>
                    <a:pt x="21679" y="41055"/>
                    <a:pt x="18556" y="41548"/>
                    <a:pt x="17674" y="41864"/>
                  </a:cubicBezTo>
                  <a:cubicBezTo>
                    <a:pt x="15981" y="42469"/>
                    <a:pt x="14240" y="43212"/>
                    <a:pt x="12642" y="43934"/>
                  </a:cubicBezTo>
                  <a:cubicBezTo>
                    <a:pt x="12348" y="44068"/>
                    <a:pt x="11017" y="44487"/>
                    <a:pt x="10888" y="44751"/>
                  </a:cubicBezTo>
                  <a:cubicBezTo>
                    <a:pt x="11410" y="44556"/>
                    <a:pt x="11933" y="44366"/>
                    <a:pt x="12451" y="44172"/>
                  </a:cubicBezTo>
                  <a:cubicBezTo>
                    <a:pt x="11976" y="44375"/>
                    <a:pt x="11501" y="44574"/>
                    <a:pt x="11026" y="44777"/>
                  </a:cubicBezTo>
                  <a:cubicBezTo>
                    <a:pt x="5142" y="45092"/>
                    <a:pt x="79" y="50798"/>
                    <a:pt x="1" y="56594"/>
                  </a:cubicBezTo>
                  <a:cubicBezTo>
                    <a:pt x="-46" y="60169"/>
                    <a:pt x="1362" y="63743"/>
                    <a:pt x="3885" y="66281"/>
                  </a:cubicBezTo>
                  <a:cubicBezTo>
                    <a:pt x="4680" y="67119"/>
                    <a:pt x="5583" y="67832"/>
                    <a:pt x="6602" y="68424"/>
                  </a:cubicBezTo>
                  <a:cubicBezTo>
                    <a:pt x="7609" y="68848"/>
                    <a:pt x="8611" y="69272"/>
                    <a:pt x="9618" y="69700"/>
                  </a:cubicBezTo>
                  <a:cubicBezTo>
                    <a:pt x="7777" y="68822"/>
                    <a:pt x="7877" y="68831"/>
                    <a:pt x="9907" y="69725"/>
                  </a:cubicBezTo>
                  <a:cubicBezTo>
                    <a:pt x="10719" y="70140"/>
                    <a:pt x="11566" y="70456"/>
                    <a:pt x="12447" y="70681"/>
                  </a:cubicBezTo>
                  <a:cubicBezTo>
                    <a:pt x="17648" y="72245"/>
                    <a:pt x="23092" y="72072"/>
                    <a:pt x="28323" y="70789"/>
                  </a:cubicBezTo>
                  <a:cubicBezTo>
                    <a:pt x="36505" y="68783"/>
                    <a:pt x="44541" y="64802"/>
                    <a:pt x="51375" y="59888"/>
                  </a:cubicBezTo>
                  <a:cubicBezTo>
                    <a:pt x="58611" y="54679"/>
                    <a:pt x="64849" y="48585"/>
                    <a:pt x="70914" y="42084"/>
                  </a:cubicBezTo>
                  <a:cubicBezTo>
                    <a:pt x="76988" y="35562"/>
                    <a:pt x="84751" y="28546"/>
                    <a:pt x="86536" y="19513"/>
                  </a:cubicBezTo>
                  <a:cubicBezTo>
                    <a:pt x="86674" y="19323"/>
                    <a:pt x="86790" y="19124"/>
                    <a:pt x="86929" y="18929"/>
                  </a:cubicBezTo>
                  <a:cubicBezTo>
                    <a:pt x="90069" y="14585"/>
                    <a:pt x="88795" y="7108"/>
                    <a:pt x="84954" y="358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13464794" y="8161660"/>
              <a:ext cx="33124" cy="109457"/>
            </a:xfrm>
            <a:custGeom>
              <a:rect b="b" l="l" r="r" t="t"/>
              <a:pathLst>
                <a:path extrusionOk="0" h="109457" w="33124">
                  <a:moveTo>
                    <a:pt x="23222" y="1992"/>
                  </a:moveTo>
                  <a:cubicBezTo>
                    <a:pt x="18889" y="-130"/>
                    <a:pt x="12893" y="-1150"/>
                    <a:pt x="8647" y="1992"/>
                  </a:cubicBezTo>
                  <a:cubicBezTo>
                    <a:pt x="2573" y="6483"/>
                    <a:pt x="-88" y="11847"/>
                    <a:pt x="2" y="19368"/>
                  </a:cubicBezTo>
                  <a:cubicBezTo>
                    <a:pt x="50" y="23155"/>
                    <a:pt x="685" y="27036"/>
                    <a:pt x="927" y="30822"/>
                  </a:cubicBezTo>
                  <a:cubicBezTo>
                    <a:pt x="1389" y="38183"/>
                    <a:pt x="1622" y="45570"/>
                    <a:pt x="1717" y="52949"/>
                  </a:cubicBezTo>
                  <a:cubicBezTo>
                    <a:pt x="1817" y="60314"/>
                    <a:pt x="1648" y="67679"/>
                    <a:pt x="1216" y="75031"/>
                  </a:cubicBezTo>
                  <a:cubicBezTo>
                    <a:pt x="767" y="82634"/>
                    <a:pt x="115" y="90199"/>
                    <a:pt x="1125" y="97780"/>
                  </a:cubicBezTo>
                  <a:cubicBezTo>
                    <a:pt x="1825" y="102993"/>
                    <a:pt x="4283" y="107579"/>
                    <a:pt x="9718" y="109074"/>
                  </a:cubicBezTo>
                  <a:cubicBezTo>
                    <a:pt x="14466" y="110380"/>
                    <a:pt x="20656" y="108292"/>
                    <a:pt x="22937" y="103693"/>
                  </a:cubicBezTo>
                  <a:cubicBezTo>
                    <a:pt x="30350" y="88725"/>
                    <a:pt x="31271" y="71007"/>
                    <a:pt x="32459" y="54587"/>
                  </a:cubicBezTo>
                  <a:cubicBezTo>
                    <a:pt x="33011" y="46940"/>
                    <a:pt x="33206" y="39307"/>
                    <a:pt x="33094" y="31644"/>
                  </a:cubicBezTo>
                  <a:cubicBezTo>
                    <a:pt x="32942" y="21469"/>
                    <a:pt x="34027" y="7287"/>
                    <a:pt x="23222" y="1992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4" name="Google Shape;1694;p37"/>
            <p:cNvGrpSpPr/>
            <p:nvPr/>
          </p:nvGrpSpPr>
          <p:grpSpPr>
            <a:xfrm>
              <a:off x="13467211" y="7975926"/>
              <a:ext cx="52741" cy="95150"/>
              <a:chOff x="13467211" y="7975926"/>
              <a:chExt cx="52741" cy="95150"/>
            </a:xfrm>
          </p:grpSpPr>
          <p:sp>
            <p:nvSpPr>
              <p:cNvPr id="1695" name="Google Shape;1695;p37"/>
              <p:cNvSpPr/>
              <p:nvPr/>
            </p:nvSpPr>
            <p:spPr>
              <a:xfrm>
                <a:off x="13486530" y="8065821"/>
                <a:ext cx="522" cy="422"/>
              </a:xfrm>
              <a:custGeom>
                <a:rect b="b" l="l" r="r" t="t"/>
                <a:pathLst>
                  <a:path extrusionOk="0" h="422" w="522">
                    <a:moveTo>
                      <a:pt x="484" y="25"/>
                    </a:moveTo>
                    <a:cubicBezTo>
                      <a:pt x="315" y="151"/>
                      <a:pt x="168" y="293"/>
                      <a:pt x="0" y="423"/>
                    </a:cubicBezTo>
                    <a:cubicBezTo>
                      <a:pt x="259" y="224"/>
                      <a:pt x="648" y="-91"/>
                      <a:pt x="484" y="25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37"/>
              <p:cNvSpPr/>
              <p:nvPr/>
            </p:nvSpPr>
            <p:spPr>
              <a:xfrm>
                <a:off x="13467211" y="7975926"/>
                <a:ext cx="52741" cy="95150"/>
              </a:xfrm>
              <a:custGeom>
                <a:rect b="b" l="l" r="r" t="t"/>
                <a:pathLst>
                  <a:path extrusionOk="0" h="95150" w="52741">
                    <a:moveTo>
                      <a:pt x="49214" y="5690"/>
                    </a:moveTo>
                    <a:cubicBezTo>
                      <a:pt x="41239" y="-4636"/>
                      <a:pt x="26257" y="283"/>
                      <a:pt x="21207" y="10938"/>
                    </a:cubicBezTo>
                    <a:cubicBezTo>
                      <a:pt x="18222" y="17240"/>
                      <a:pt x="17185" y="23818"/>
                      <a:pt x="15915" y="30591"/>
                    </a:cubicBezTo>
                    <a:cubicBezTo>
                      <a:pt x="14896" y="36007"/>
                      <a:pt x="13621" y="41406"/>
                      <a:pt x="12126" y="46705"/>
                    </a:cubicBezTo>
                    <a:cubicBezTo>
                      <a:pt x="11262" y="49752"/>
                      <a:pt x="10286" y="52769"/>
                      <a:pt x="9202" y="55743"/>
                    </a:cubicBezTo>
                    <a:cubicBezTo>
                      <a:pt x="8640" y="57269"/>
                      <a:pt x="8040" y="58782"/>
                      <a:pt x="7435" y="60286"/>
                    </a:cubicBezTo>
                    <a:cubicBezTo>
                      <a:pt x="7344" y="60502"/>
                      <a:pt x="7266" y="60684"/>
                      <a:pt x="7150" y="60964"/>
                    </a:cubicBezTo>
                    <a:cubicBezTo>
                      <a:pt x="6644" y="62162"/>
                      <a:pt x="6191" y="63316"/>
                      <a:pt x="5767" y="64539"/>
                    </a:cubicBezTo>
                    <a:cubicBezTo>
                      <a:pt x="4769" y="67431"/>
                      <a:pt x="3659" y="70370"/>
                      <a:pt x="2942" y="73344"/>
                    </a:cubicBezTo>
                    <a:cubicBezTo>
                      <a:pt x="2942" y="73339"/>
                      <a:pt x="2475" y="75280"/>
                      <a:pt x="2774" y="74221"/>
                    </a:cubicBezTo>
                    <a:cubicBezTo>
                      <a:pt x="3149" y="73456"/>
                      <a:pt x="2998" y="73832"/>
                      <a:pt x="2320" y="75354"/>
                    </a:cubicBezTo>
                    <a:cubicBezTo>
                      <a:pt x="1871" y="76170"/>
                      <a:pt x="1586" y="77044"/>
                      <a:pt x="1469" y="77969"/>
                    </a:cubicBezTo>
                    <a:cubicBezTo>
                      <a:pt x="1287" y="78535"/>
                      <a:pt x="1058" y="79105"/>
                      <a:pt x="907" y="79680"/>
                    </a:cubicBezTo>
                    <a:cubicBezTo>
                      <a:pt x="670" y="80579"/>
                      <a:pt x="-661" y="85286"/>
                      <a:pt x="951" y="81573"/>
                    </a:cubicBezTo>
                    <a:cubicBezTo>
                      <a:pt x="-3184" y="91096"/>
                      <a:pt x="7012" y="99502"/>
                      <a:pt x="15302" y="92652"/>
                    </a:cubicBezTo>
                    <a:cubicBezTo>
                      <a:pt x="14800" y="93062"/>
                      <a:pt x="12381" y="94277"/>
                      <a:pt x="15254" y="92967"/>
                    </a:cubicBezTo>
                    <a:cubicBezTo>
                      <a:pt x="16602" y="92353"/>
                      <a:pt x="17544" y="91640"/>
                      <a:pt x="18719" y="90737"/>
                    </a:cubicBezTo>
                    <a:cubicBezTo>
                      <a:pt x="19445" y="90179"/>
                      <a:pt x="19699" y="89993"/>
                      <a:pt x="19799" y="89924"/>
                    </a:cubicBezTo>
                    <a:cubicBezTo>
                      <a:pt x="20611" y="89306"/>
                      <a:pt x="21414" y="88684"/>
                      <a:pt x="22166" y="87992"/>
                    </a:cubicBezTo>
                    <a:cubicBezTo>
                      <a:pt x="24287" y="86025"/>
                      <a:pt x="26378" y="84067"/>
                      <a:pt x="28283" y="81872"/>
                    </a:cubicBezTo>
                    <a:cubicBezTo>
                      <a:pt x="32487" y="77018"/>
                      <a:pt x="35684" y="71796"/>
                      <a:pt x="38470" y="66039"/>
                    </a:cubicBezTo>
                    <a:cubicBezTo>
                      <a:pt x="41360" y="60065"/>
                      <a:pt x="44116" y="53854"/>
                      <a:pt x="46064" y="47500"/>
                    </a:cubicBezTo>
                    <a:cubicBezTo>
                      <a:pt x="47758" y="41985"/>
                      <a:pt x="48782" y="36301"/>
                      <a:pt x="50164" y="30704"/>
                    </a:cubicBezTo>
                    <a:cubicBezTo>
                      <a:pt x="52251" y="22228"/>
                      <a:pt x="55154" y="13380"/>
                      <a:pt x="49214" y="569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7" name="Google Shape;1697;p37"/>
            <p:cNvSpPr/>
            <p:nvPr/>
          </p:nvSpPr>
          <p:spPr>
            <a:xfrm>
              <a:off x="13504164" y="7799953"/>
              <a:ext cx="33792" cy="121568"/>
            </a:xfrm>
            <a:custGeom>
              <a:rect b="b" l="l" r="r" t="t"/>
              <a:pathLst>
                <a:path extrusionOk="0" h="121568" w="33792">
                  <a:moveTo>
                    <a:pt x="28046" y="7227"/>
                  </a:moveTo>
                  <a:cubicBezTo>
                    <a:pt x="25618" y="3004"/>
                    <a:pt x="21618" y="0"/>
                    <a:pt x="16399" y="0"/>
                  </a:cubicBezTo>
                  <a:cubicBezTo>
                    <a:pt x="10722" y="0"/>
                    <a:pt x="5681" y="3843"/>
                    <a:pt x="3754" y="9112"/>
                  </a:cubicBezTo>
                  <a:cubicBezTo>
                    <a:pt x="-1810" y="16429"/>
                    <a:pt x="354" y="27646"/>
                    <a:pt x="886" y="36602"/>
                  </a:cubicBezTo>
                  <a:cubicBezTo>
                    <a:pt x="1391" y="45082"/>
                    <a:pt x="2048" y="53545"/>
                    <a:pt x="2592" y="62021"/>
                  </a:cubicBezTo>
                  <a:cubicBezTo>
                    <a:pt x="3599" y="77707"/>
                    <a:pt x="2549" y="93332"/>
                    <a:pt x="186" y="108819"/>
                  </a:cubicBezTo>
                  <a:cubicBezTo>
                    <a:pt x="-501" y="113328"/>
                    <a:pt x="644" y="117780"/>
                    <a:pt x="4821" y="120226"/>
                  </a:cubicBezTo>
                  <a:cubicBezTo>
                    <a:pt x="8368" y="122301"/>
                    <a:pt x="14334" y="122115"/>
                    <a:pt x="17056" y="118644"/>
                  </a:cubicBezTo>
                  <a:cubicBezTo>
                    <a:pt x="29199" y="103183"/>
                    <a:pt x="31925" y="84640"/>
                    <a:pt x="33113" y="65540"/>
                  </a:cubicBezTo>
                  <a:cubicBezTo>
                    <a:pt x="33679" y="56532"/>
                    <a:pt x="33662" y="47537"/>
                    <a:pt x="33562" y="38516"/>
                  </a:cubicBezTo>
                  <a:cubicBezTo>
                    <a:pt x="33454" y="28856"/>
                    <a:pt x="35714" y="14398"/>
                    <a:pt x="28046" y="722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8" name="Google Shape;1698;p37"/>
            <p:cNvGrpSpPr/>
            <p:nvPr/>
          </p:nvGrpSpPr>
          <p:grpSpPr>
            <a:xfrm>
              <a:off x="13453655" y="7675724"/>
              <a:ext cx="58717" cy="80107"/>
              <a:chOff x="13453655" y="7675724"/>
              <a:chExt cx="58717" cy="80107"/>
            </a:xfrm>
          </p:grpSpPr>
          <p:sp>
            <p:nvSpPr>
              <p:cNvPr id="1699" name="Google Shape;1699;p37"/>
              <p:cNvSpPr/>
              <p:nvPr/>
            </p:nvSpPr>
            <p:spPr>
              <a:xfrm>
                <a:off x="13487994" y="7746062"/>
                <a:ext cx="479" cy="596"/>
              </a:xfrm>
              <a:custGeom>
                <a:rect b="b" l="l" r="r" t="t"/>
                <a:pathLst>
                  <a:path extrusionOk="0" h="596" w="479">
                    <a:moveTo>
                      <a:pt x="479" y="596"/>
                    </a:moveTo>
                    <a:cubicBezTo>
                      <a:pt x="315" y="398"/>
                      <a:pt x="160" y="199"/>
                      <a:pt x="0" y="0"/>
                    </a:cubicBezTo>
                    <a:cubicBezTo>
                      <a:pt x="35" y="43"/>
                      <a:pt x="147" y="190"/>
                      <a:pt x="479" y="596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37"/>
              <p:cNvSpPr/>
              <p:nvPr/>
            </p:nvSpPr>
            <p:spPr>
              <a:xfrm>
                <a:off x="13453655" y="7675724"/>
                <a:ext cx="58717" cy="80107"/>
              </a:xfrm>
              <a:custGeom>
                <a:rect b="b" l="l" r="r" t="t"/>
                <a:pathLst>
                  <a:path extrusionOk="0" h="80107" w="58717">
                    <a:moveTo>
                      <a:pt x="58347" y="66603"/>
                    </a:moveTo>
                    <a:cubicBezTo>
                      <a:pt x="58062" y="65250"/>
                      <a:pt x="57980" y="65289"/>
                      <a:pt x="58105" y="66729"/>
                    </a:cubicBezTo>
                    <a:cubicBezTo>
                      <a:pt x="58101" y="64606"/>
                      <a:pt x="57565" y="62631"/>
                      <a:pt x="56507" y="60798"/>
                    </a:cubicBezTo>
                    <a:cubicBezTo>
                      <a:pt x="55992" y="59657"/>
                      <a:pt x="55431" y="58551"/>
                      <a:pt x="54891" y="57423"/>
                    </a:cubicBezTo>
                    <a:cubicBezTo>
                      <a:pt x="53724" y="55015"/>
                      <a:pt x="52623" y="52577"/>
                      <a:pt x="51500" y="50152"/>
                    </a:cubicBezTo>
                    <a:cubicBezTo>
                      <a:pt x="49400" y="45636"/>
                      <a:pt x="47439" y="41024"/>
                      <a:pt x="45020" y="36667"/>
                    </a:cubicBezTo>
                    <a:cubicBezTo>
                      <a:pt x="42609" y="32319"/>
                      <a:pt x="40203" y="27966"/>
                      <a:pt x="37771" y="23635"/>
                    </a:cubicBezTo>
                    <a:cubicBezTo>
                      <a:pt x="36302" y="21029"/>
                      <a:pt x="34755" y="18431"/>
                      <a:pt x="33239" y="15820"/>
                    </a:cubicBezTo>
                    <a:cubicBezTo>
                      <a:pt x="33317" y="14376"/>
                      <a:pt x="33152" y="12928"/>
                      <a:pt x="32669" y="11545"/>
                    </a:cubicBezTo>
                    <a:cubicBezTo>
                      <a:pt x="29766" y="3246"/>
                      <a:pt x="21903" y="-1621"/>
                      <a:pt x="13151" y="493"/>
                    </a:cubicBezTo>
                    <a:cubicBezTo>
                      <a:pt x="11807" y="817"/>
                      <a:pt x="5133" y="3782"/>
                      <a:pt x="11846" y="956"/>
                    </a:cubicBezTo>
                    <a:cubicBezTo>
                      <a:pt x="9267" y="2040"/>
                      <a:pt x="7029" y="3061"/>
                      <a:pt x="4934" y="4984"/>
                    </a:cubicBezTo>
                    <a:cubicBezTo>
                      <a:pt x="1469" y="8170"/>
                      <a:pt x="-34" y="13028"/>
                      <a:pt x="1" y="17566"/>
                    </a:cubicBezTo>
                    <a:cubicBezTo>
                      <a:pt x="52" y="23224"/>
                      <a:pt x="3163" y="27767"/>
                      <a:pt x="6209" y="32219"/>
                    </a:cubicBezTo>
                    <a:cubicBezTo>
                      <a:pt x="8321" y="35301"/>
                      <a:pt x="10421" y="38396"/>
                      <a:pt x="12550" y="41465"/>
                    </a:cubicBezTo>
                    <a:cubicBezTo>
                      <a:pt x="17108" y="48030"/>
                      <a:pt x="21614" y="54557"/>
                      <a:pt x="26638" y="60777"/>
                    </a:cubicBezTo>
                    <a:lnTo>
                      <a:pt x="33191" y="68899"/>
                    </a:lnTo>
                    <a:cubicBezTo>
                      <a:pt x="33576" y="69378"/>
                      <a:pt x="33965" y="69854"/>
                      <a:pt x="34349" y="70334"/>
                    </a:cubicBezTo>
                    <a:cubicBezTo>
                      <a:pt x="34271" y="70230"/>
                      <a:pt x="34794" y="70861"/>
                      <a:pt x="35205" y="71401"/>
                    </a:cubicBezTo>
                    <a:cubicBezTo>
                      <a:pt x="36125" y="72603"/>
                      <a:pt x="36945" y="73999"/>
                      <a:pt x="38060" y="75032"/>
                    </a:cubicBezTo>
                    <a:cubicBezTo>
                      <a:pt x="38660" y="75494"/>
                      <a:pt x="39257" y="75957"/>
                      <a:pt x="39857" y="76419"/>
                    </a:cubicBezTo>
                    <a:cubicBezTo>
                      <a:pt x="39939" y="76493"/>
                      <a:pt x="40082" y="76627"/>
                      <a:pt x="40509" y="76990"/>
                    </a:cubicBezTo>
                    <a:cubicBezTo>
                      <a:pt x="43948" y="80046"/>
                      <a:pt x="49327" y="81321"/>
                      <a:pt x="53444" y="78663"/>
                    </a:cubicBezTo>
                    <a:cubicBezTo>
                      <a:pt x="57431" y="76095"/>
                      <a:pt x="59643" y="71310"/>
                      <a:pt x="58347" y="66603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01" name="Google Shape;1701;p37"/>
            <p:cNvSpPr/>
            <p:nvPr/>
          </p:nvSpPr>
          <p:spPr>
            <a:xfrm>
              <a:off x="13443327" y="7505165"/>
              <a:ext cx="46204" cy="102539"/>
            </a:xfrm>
            <a:custGeom>
              <a:rect b="b" l="l" r="r" t="t"/>
              <a:pathLst>
                <a:path extrusionOk="0" h="102539" w="46204">
                  <a:moveTo>
                    <a:pt x="46094" y="16425"/>
                  </a:moveTo>
                  <a:cubicBezTo>
                    <a:pt x="45199" y="9358"/>
                    <a:pt x="41609" y="2222"/>
                    <a:pt x="33959" y="475"/>
                  </a:cubicBezTo>
                  <a:cubicBezTo>
                    <a:pt x="26468" y="-1232"/>
                    <a:pt x="19534" y="1742"/>
                    <a:pt x="15287" y="8078"/>
                  </a:cubicBezTo>
                  <a:cubicBezTo>
                    <a:pt x="12648" y="12012"/>
                    <a:pt x="12013" y="16598"/>
                    <a:pt x="11045" y="21123"/>
                  </a:cubicBezTo>
                  <a:cubicBezTo>
                    <a:pt x="10272" y="24724"/>
                    <a:pt x="9486" y="28320"/>
                    <a:pt x="8725" y="31920"/>
                  </a:cubicBezTo>
                  <a:cubicBezTo>
                    <a:pt x="7317" y="38624"/>
                    <a:pt x="5965" y="45333"/>
                    <a:pt x="4807" y="52080"/>
                  </a:cubicBezTo>
                  <a:cubicBezTo>
                    <a:pt x="3654" y="58840"/>
                    <a:pt x="2401" y="65587"/>
                    <a:pt x="1334" y="72360"/>
                  </a:cubicBezTo>
                  <a:cubicBezTo>
                    <a:pt x="1014" y="74158"/>
                    <a:pt x="798" y="75969"/>
                    <a:pt x="699" y="77793"/>
                  </a:cubicBezTo>
                  <a:cubicBezTo>
                    <a:pt x="867" y="76860"/>
                    <a:pt x="867" y="76899"/>
                    <a:pt x="707" y="77906"/>
                  </a:cubicBezTo>
                  <a:cubicBezTo>
                    <a:pt x="444" y="80473"/>
                    <a:pt x="-101" y="82890"/>
                    <a:pt x="16" y="85461"/>
                  </a:cubicBezTo>
                  <a:cubicBezTo>
                    <a:pt x="211" y="89753"/>
                    <a:pt x="872" y="94279"/>
                    <a:pt x="3330" y="97905"/>
                  </a:cubicBezTo>
                  <a:cubicBezTo>
                    <a:pt x="6246" y="102193"/>
                    <a:pt x="11538" y="103926"/>
                    <a:pt x="16255" y="101294"/>
                  </a:cubicBezTo>
                  <a:cubicBezTo>
                    <a:pt x="23979" y="96985"/>
                    <a:pt x="26857" y="87990"/>
                    <a:pt x="29591" y="80158"/>
                  </a:cubicBezTo>
                  <a:cubicBezTo>
                    <a:pt x="31837" y="73735"/>
                    <a:pt x="33548" y="67065"/>
                    <a:pt x="35514" y="60552"/>
                  </a:cubicBezTo>
                  <a:cubicBezTo>
                    <a:pt x="37488" y="54012"/>
                    <a:pt x="39264" y="47429"/>
                    <a:pt x="40992" y="40824"/>
                  </a:cubicBezTo>
                  <a:cubicBezTo>
                    <a:pt x="41925" y="37267"/>
                    <a:pt x="42823" y="33706"/>
                    <a:pt x="43739" y="30144"/>
                  </a:cubicBezTo>
                  <a:cubicBezTo>
                    <a:pt x="44875" y="25744"/>
                    <a:pt x="46668" y="20976"/>
                    <a:pt x="46094" y="16425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13369884" y="7314830"/>
              <a:ext cx="91495" cy="102073"/>
            </a:xfrm>
            <a:custGeom>
              <a:rect b="b" l="l" r="r" t="t"/>
              <a:pathLst>
                <a:path extrusionOk="0" h="102073" w="91495">
                  <a:moveTo>
                    <a:pt x="87511" y="78580"/>
                  </a:moveTo>
                  <a:cubicBezTo>
                    <a:pt x="85558" y="74539"/>
                    <a:pt x="83221" y="70627"/>
                    <a:pt x="80737" y="66893"/>
                  </a:cubicBezTo>
                  <a:cubicBezTo>
                    <a:pt x="75315" y="58754"/>
                    <a:pt x="69112" y="50878"/>
                    <a:pt x="62878" y="43362"/>
                  </a:cubicBezTo>
                  <a:cubicBezTo>
                    <a:pt x="57227" y="36545"/>
                    <a:pt x="51292" y="30014"/>
                    <a:pt x="44972" y="23812"/>
                  </a:cubicBezTo>
                  <a:cubicBezTo>
                    <a:pt x="41740" y="20643"/>
                    <a:pt x="38444" y="17549"/>
                    <a:pt x="35083" y="14523"/>
                  </a:cubicBezTo>
                  <a:cubicBezTo>
                    <a:pt x="34301" y="13818"/>
                    <a:pt x="33554" y="13032"/>
                    <a:pt x="32729" y="12379"/>
                  </a:cubicBezTo>
                  <a:cubicBezTo>
                    <a:pt x="32685" y="12345"/>
                    <a:pt x="32677" y="12345"/>
                    <a:pt x="32633" y="12310"/>
                  </a:cubicBezTo>
                  <a:cubicBezTo>
                    <a:pt x="32551" y="12176"/>
                    <a:pt x="32500" y="12115"/>
                    <a:pt x="32495" y="12146"/>
                  </a:cubicBezTo>
                  <a:cubicBezTo>
                    <a:pt x="32128" y="11294"/>
                    <a:pt x="31744" y="10477"/>
                    <a:pt x="31325" y="9729"/>
                  </a:cubicBezTo>
                  <a:cubicBezTo>
                    <a:pt x="30551" y="7888"/>
                    <a:pt x="29635" y="6116"/>
                    <a:pt x="28132" y="4729"/>
                  </a:cubicBezTo>
                  <a:cubicBezTo>
                    <a:pt x="23177" y="143"/>
                    <a:pt x="16006" y="-2153"/>
                    <a:pt x="8731" y="2719"/>
                  </a:cubicBezTo>
                  <a:cubicBezTo>
                    <a:pt x="3409" y="6285"/>
                    <a:pt x="22" y="11536"/>
                    <a:pt x="0" y="18106"/>
                  </a:cubicBezTo>
                  <a:cubicBezTo>
                    <a:pt x="-26" y="26146"/>
                    <a:pt x="4782" y="32992"/>
                    <a:pt x="10813" y="37842"/>
                  </a:cubicBezTo>
                  <a:cubicBezTo>
                    <a:pt x="18948" y="44382"/>
                    <a:pt x="26754" y="51293"/>
                    <a:pt x="34370" y="58434"/>
                  </a:cubicBezTo>
                  <a:cubicBezTo>
                    <a:pt x="41926" y="65522"/>
                    <a:pt x="49395" y="72883"/>
                    <a:pt x="56096" y="80789"/>
                  </a:cubicBezTo>
                  <a:cubicBezTo>
                    <a:pt x="59288" y="84549"/>
                    <a:pt x="62584" y="88262"/>
                    <a:pt x="65988" y="91828"/>
                  </a:cubicBezTo>
                  <a:cubicBezTo>
                    <a:pt x="70628" y="96686"/>
                    <a:pt x="75229" y="101242"/>
                    <a:pt x="82063" y="102033"/>
                  </a:cubicBezTo>
                  <a:cubicBezTo>
                    <a:pt x="86111" y="102500"/>
                    <a:pt x="89930" y="98809"/>
                    <a:pt x="91010" y="95221"/>
                  </a:cubicBezTo>
                  <a:cubicBezTo>
                    <a:pt x="92634" y="89814"/>
                    <a:pt x="89852" y="83426"/>
                    <a:pt x="87511" y="7858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13173795" y="7263996"/>
              <a:ext cx="119075" cy="46996"/>
            </a:xfrm>
            <a:custGeom>
              <a:rect b="b" l="l" r="r" t="t"/>
              <a:pathLst>
                <a:path extrusionOk="0" h="46996" w="119075">
                  <a:moveTo>
                    <a:pt x="117694" y="30065"/>
                  </a:moveTo>
                  <a:cubicBezTo>
                    <a:pt x="113128" y="21943"/>
                    <a:pt x="101365" y="19968"/>
                    <a:pt x="93191" y="16973"/>
                  </a:cubicBezTo>
                  <a:cubicBezTo>
                    <a:pt x="85299" y="14077"/>
                    <a:pt x="77203" y="11864"/>
                    <a:pt x="69012" y="9997"/>
                  </a:cubicBezTo>
                  <a:cubicBezTo>
                    <a:pt x="60834" y="8134"/>
                    <a:pt x="52639" y="6348"/>
                    <a:pt x="44423" y="4654"/>
                  </a:cubicBezTo>
                  <a:cubicBezTo>
                    <a:pt x="36517" y="3025"/>
                    <a:pt x="27639" y="539"/>
                    <a:pt x="19414" y="276"/>
                  </a:cubicBezTo>
                  <a:cubicBezTo>
                    <a:pt x="11517" y="-1427"/>
                    <a:pt x="2225" y="5017"/>
                    <a:pt x="501" y="12594"/>
                  </a:cubicBezTo>
                  <a:cubicBezTo>
                    <a:pt x="-1672" y="22147"/>
                    <a:pt x="3400" y="30199"/>
                    <a:pt x="12333" y="33445"/>
                  </a:cubicBezTo>
                  <a:cubicBezTo>
                    <a:pt x="19928" y="36199"/>
                    <a:pt x="29203" y="36393"/>
                    <a:pt x="37199" y="37621"/>
                  </a:cubicBezTo>
                  <a:cubicBezTo>
                    <a:pt x="45230" y="38853"/>
                    <a:pt x="53244" y="40167"/>
                    <a:pt x="61249" y="41554"/>
                  </a:cubicBezTo>
                  <a:cubicBezTo>
                    <a:pt x="69976" y="43071"/>
                    <a:pt x="78767" y="44368"/>
                    <a:pt x="87593" y="45219"/>
                  </a:cubicBezTo>
                  <a:cubicBezTo>
                    <a:pt x="95636" y="45993"/>
                    <a:pt x="106726" y="49222"/>
                    <a:pt x="113936" y="44407"/>
                  </a:cubicBezTo>
                  <a:cubicBezTo>
                    <a:pt x="118697" y="41217"/>
                    <a:pt x="120610" y="35252"/>
                    <a:pt x="117694" y="30065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4" name="Google Shape;1704;p37"/>
            <p:cNvGrpSpPr/>
            <p:nvPr/>
          </p:nvGrpSpPr>
          <p:grpSpPr>
            <a:xfrm>
              <a:off x="13010039" y="7215969"/>
              <a:ext cx="97670" cy="75657"/>
              <a:chOff x="13010039" y="7215969"/>
              <a:chExt cx="97670" cy="75657"/>
            </a:xfrm>
          </p:grpSpPr>
          <p:sp>
            <p:nvSpPr>
              <p:cNvPr id="1705" name="Google Shape;1705;p37"/>
              <p:cNvSpPr/>
              <p:nvPr/>
            </p:nvSpPr>
            <p:spPr>
              <a:xfrm>
                <a:off x="13010039" y="7215969"/>
                <a:ext cx="97670" cy="75657"/>
              </a:xfrm>
              <a:custGeom>
                <a:rect b="b" l="l" r="r" t="t"/>
                <a:pathLst>
                  <a:path extrusionOk="0" h="75657" w="97670">
                    <a:moveTo>
                      <a:pt x="97426" y="63483"/>
                    </a:moveTo>
                    <a:cubicBezTo>
                      <a:pt x="95460" y="55257"/>
                      <a:pt x="88095" y="48964"/>
                      <a:pt x="82168" y="43297"/>
                    </a:cubicBezTo>
                    <a:cubicBezTo>
                      <a:pt x="75999" y="37397"/>
                      <a:pt x="69484" y="32098"/>
                      <a:pt x="62590" y="27067"/>
                    </a:cubicBezTo>
                    <a:cubicBezTo>
                      <a:pt x="56563" y="22671"/>
                      <a:pt x="50381" y="18483"/>
                      <a:pt x="44061" y="14519"/>
                    </a:cubicBezTo>
                    <a:cubicBezTo>
                      <a:pt x="40812" y="12483"/>
                      <a:pt x="37533" y="10525"/>
                      <a:pt x="34177" y="8675"/>
                    </a:cubicBezTo>
                    <a:cubicBezTo>
                      <a:pt x="32643" y="7832"/>
                      <a:pt x="31097" y="7011"/>
                      <a:pt x="29554" y="6181"/>
                    </a:cubicBezTo>
                    <a:cubicBezTo>
                      <a:pt x="26517" y="2425"/>
                      <a:pt x="22128" y="26"/>
                      <a:pt x="16841" y="0"/>
                    </a:cubicBezTo>
                    <a:cubicBezTo>
                      <a:pt x="8978" y="-43"/>
                      <a:pt x="3673" y="5261"/>
                      <a:pt x="990" y="12073"/>
                    </a:cubicBezTo>
                    <a:cubicBezTo>
                      <a:pt x="-2358" y="20583"/>
                      <a:pt x="3271" y="29993"/>
                      <a:pt x="10564" y="34212"/>
                    </a:cubicBezTo>
                    <a:cubicBezTo>
                      <a:pt x="13994" y="36196"/>
                      <a:pt x="17769" y="37752"/>
                      <a:pt x="21307" y="39545"/>
                    </a:cubicBezTo>
                    <a:cubicBezTo>
                      <a:pt x="28721" y="43302"/>
                      <a:pt x="36056" y="47157"/>
                      <a:pt x="43210" y="51389"/>
                    </a:cubicBezTo>
                    <a:cubicBezTo>
                      <a:pt x="50139" y="55491"/>
                      <a:pt x="56965" y="59774"/>
                      <a:pt x="63851" y="63949"/>
                    </a:cubicBezTo>
                    <a:cubicBezTo>
                      <a:pt x="67268" y="66024"/>
                      <a:pt x="70767" y="68008"/>
                      <a:pt x="74111" y="70187"/>
                    </a:cubicBezTo>
                    <a:cubicBezTo>
                      <a:pt x="76483" y="71734"/>
                      <a:pt x="78336" y="73091"/>
                      <a:pt x="81032" y="74120"/>
                    </a:cubicBezTo>
                    <a:cubicBezTo>
                      <a:pt x="81749" y="74371"/>
                      <a:pt x="83403" y="74971"/>
                      <a:pt x="83339" y="74950"/>
                    </a:cubicBezTo>
                    <a:cubicBezTo>
                      <a:pt x="84872" y="75373"/>
                      <a:pt x="86604" y="75443"/>
                      <a:pt x="88186" y="75611"/>
                    </a:cubicBezTo>
                    <a:cubicBezTo>
                      <a:pt x="94657" y="76307"/>
                      <a:pt x="98735" y="68968"/>
                      <a:pt x="97426" y="63483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37"/>
              <p:cNvSpPr/>
              <p:nvPr/>
            </p:nvSpPr>
            <p:spPr>
              <a:xfrm>
                <a:off x="13090745" y="7289982"/>
                <a:ext cx="451" cy="171"/>
              </a:xfrm>
              <a:custGeom>
                <a:rect b="b" l="l" r="r" t="t"/>
                <a:pathLst>
                  <a:path extrusionOk="0" h="171" w="451">
                    <a:moveTo>
                      <a:pt x="451" y="171"/>
                    </a:moveTo>
                    <a:cubicBezTo>
                      <a:pt x="404" y="154"/>
                      <a:pt x="374" y="128"/>
                      <a:pt x="326" y="111"/>
                    </a:cubicBezTo>
                    <a:cubicBezTo>
                      <a:pt x="-71" y="-27"/>
                      <a:pt x="-188" y="-66"/>
                      <a:pt x="451" y="171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07" name="Google Shape;1707;p37"/>
            <p:cNvSpPr/>
            <p:nvPr/>
          </p:nvSpPr>
          <p:spPr>
            <a:xfrm>
              <a:off x="12822768" y="7196850"/>
              <a:ext cx="98953" cy="55947"/>
            </a:xfrm>
            <a:custGeom>
              <a:rect b="b" l="l" r="r" t="t"/>
              <a:pathLst>
                <a:path extrusionOk="0" h="55947" w="98953">
                  <a:moveTo>
                    <a:pt x="89363" y="2"/>
                  </a:moveTo>
                  <a:cubicBezTo>
                    <a:pt x="75240" y="-119"/>
                    <a:pt x="61473" y="6688"/>
                    <a:pt x="48219" y="11002"/>
                  </a:cubicBezTo>
                  <a:cubicBezTo>
                    <a:pt x="41752" y="13107"/>
                    <a:pt x="35272" y="15138"/>
                    <a:pt x="28822" y="17304"/>
                  </a:cubicBezTo>
                  <a:cubicBezTo>
                    <a:pt x="25595" y="18393"/>
                    <a:pt x="22394" y="19530"/>
                    <a:pt x="19192" y="20693"/>
                  </a:cubicBezTo>
                  <a:cubicBezTo>
                    <a:pt x="13844" y="22638"/>
                    <a:pt x="9084" y="24423"/>
                    <a:pt x="4621" y="28149"/>
                  </a:cubicBezTo>
                  <a:cubicBezTo>
                    <a:pt x="-317" y="32268"/>
                    <a:pt x="-1055" y="40428"/>
                    <a:pt x="1260" y="45914"/>
                  </a:cubicBezTo>
                  <a:cubicBezTo>
                    <a:pt x="3602" y="51455"/>
                    <a:pt x="9736" y="56425"/>
                    <a:pt x="16112" y="55911"/>
                  </a:cubicBezTo>
                  <a:cubicBezTo>
                    <a:pt x="24653" y="55220"/>
                    <a:pt x="32800" y="50556"/>
                    <a:pt x="40473" y="46830"/>
                  </a:cubicBezTo>
                  <a:cubicBezTo>
                    <a:pt x="46802" y="43761"/>
                    <a:pt x="53053" y="40567"/>
                    <a:pt x="59351" y="37433"/>
                  </a:cubicBezTo>
                  <a:cubicBezTo>
                    <a:pt x="71793" y="31248"/>
                    <a:pt x="86235" y="26506"/>
                    <a:pt x="96210" y="16543"/>
                  </a:cubicBezTo>
                  <a:cubicBezTo>
                    <a:pt x="102184" y="10570"/>
                    <a:pt x="97722" y="71"/>
                    <a:pt x="89363" y="2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12614623" y="7194405"/>
              <a:ext cx="124742" cy="58496"/>
            </a:xfrm>
            <a:custGeom>
              <a:rect b="b" l="l" r="r" t="t"/>
              <a:pathLst>
                <a:path extrusionOk="0" h="58496" w="124742">
                  <a:moveTo>
                    <a:pt x="119960" y="39472"/>
                  </a:moveTo>
                  <a:cubicBezTo>
                    <a:pt x="112063" y="34052"/>
                    <a:pt x="103159" y="31039"/>
                    <a:pt x="94251" y="27771"/>
                  </a:cubicBezTo>
                  <a:cubicBezTo>
                    <a:pt x="86298" y="24862"/>
                    <a:pt x="78401" y="21819"/>
                    <a:pt x="70513" y="18751"/>
                  </a:cubicBezTo>
                  <a:cubicBezTo>
                    <a:pt x="62642" y="15690"/>
                    <a:pt x="54628" y="12998"/>
                    <a:pt x="46705" y="10080"/>
                  </a:cubicBezTo>
                  <a:cubicBezTo>
                    <a:pt x="38212" y="6955"/>
                    <a:pt x="29805" y="3212"/>
                    <a:pt x="21135" y="636"/>
                  </a:cubicBezTo>
                  <a:cubicBezTo>
                    <a:pt x="13065" y="-1763"/>
                    <a:pt x="4438" y="2875"/>
                    <a:pt x="1267" y="10391"/>
                  </a:cubicBezTo>
                  <a:cubicBezTo>
                    <a:pt x="-1683" y="17389"/>
                    <a:pt x="481" y="28035"/>
                    <a:pt x="8153" y="31432"/>
                  </a:cubicBezTo>
                  <a:cubicBezTo>
                    <a:pt x="24928" y="38850"/>
                    <a:pt x="43422" y="44404"/>
                    <a:pt x="61199" y="48912"/>
                  </a:cubicBezTo>
                  <a:cubicBezTo>
                    <a:pt x="69688" y="51064"/>
                    <a:pt x="78228" y="53014"/>
                    <a:pt x="86765" y="54933"/>
                  </a:cubicBezTo>
                  <a:cubicBezTo>
                    <a:pt x="96036" y="57016"/>
                    <a:pt x="105280" y="59048"/>
                    <a:pt x="114845" y="58361"/>
                  </a:cubicBezTo>
                  <a:cubicBezTo>
                    <a:pt x="125045" y="57630"/>
                    <a:pt x="128393" y="45268"/>
                    <a:pt x="119960" y="39472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12396938" y="7203357"/>
              <a:ext cx="106863" cy="80003"/>
            </a:xfrm>
            <a:custGeom>
              <a:rect b="b" l="l" r="r" t="t"/>
              <a:pathLst>
                <a:path extrusionOk="0" h="80003" w="106863">
                  <a:moveTo>
                    <a:pt x="101581" y="2049"/>
                  </a:moveTo>
                  <a:cubicBezTo>
                    <a:pt x="98803" y="117"/>
                    <a:pt x="95071" y="-471"/>
                    <a:pt x="91883" y="380"/>
                  </a:cubicBezTo>
                  <a:cubicBezTo>
                    <a:pt x="83009" y="2749"/>
                    <a:pt x="74711" y="7564"/>
                    <a:pt x="66529" y="11653"/>
                  </a:cubicBezTo>
                  <a:cubicBezTo>
                    <a:pt x="58735" y="15547"/>
                    <a:pt x="51059" y="19623"/>
                    <a:pt x="43615" y="24149"/>
                  </a:cubicBezTo>
                  <a:cubicBezTo>
                    <a:pt x="36418" y="28523"/>
                    <a:pt x="29484" y="33403"/>
                    <a:pt x="22611" y="38261"/>
                  </a:cubicBezTo>
                  <a:cubicBezTo>
                    <a:pt x="13531" y="44684"/>
                    <a:pt x="-1132" y="52305"/>
                    <a:pt x="69" y="65185"/>
                  </a:cubicBezTo>
                  <a:cubicBezTo>
                    <a:pt x="704" y="71941"/>
                    <a:pt x="4182" y="76907"/>
                    <a:pt x="10675" y="79120"/>
                  </a:cubicBezTo>
                  <a:cubicBezTo>
                    <a:pt x="18758" y="81870"/>
                    <a:pt x="25774" y="77759"/>
                    <a:pt x="31860" y="72836"/>
                  </a:cubicBezTo>
                  <a:cubicBezTo>
                    <a:pt x="33450" y="71552"/>
                    <a:pt x="35049" y="70277"/>
                    <a:pt x="36651" y="69011"/>
                  </a:cubicBezTo>
                  <a:cubicBezTo>
                    <a:pt x="37451" y="68375"/>
                    <a:pt x="38258" y="67753"/>
                    <a:pt x="39058" y="67117"/>
                  </a:cubicBezTo>
                  <a:cubicBezTo>
                    <a:pt x="39183" y="67018"/>
                    <a:pt x="39226" y="66983"/>
                    <a:pt x="39304" y="66918"/>
                  </a:cubicBezTo>
                  <a:cubicBezTo>
                    <a:pt x="39317" y="66910"/>
                    <a:pt x="39321" y="66906"/>
                    <a:pt x="39334" y="66897"/>
                  </a:cubicBezTo>
                  <a:cubicBezTo>
                    <a:pt x="46263" y="61593"/>
                    <a:pt x="53400" y="56584"/>
                    <a:pt x="60403" y="51380"/>
                  </a:cubicBezTo>
                  <a:cubicBezTo>
                    <a:pt x="67211" y="46314"/>
                    <a:pt x="74015" y="41222"/>
                    <a:pt x="80888" y="36243"/>
                  </a:cubicBezTo>
                  <a:cubicBezTo>
                    <a:pt x="88604" y="30654"/>
                    <a:pt x="96535" y="26133"/>
                    <a:pt x="103253" y="19930"/>
                  </a:cubicBezTo>
                  <a:cubicBezTo>
                    <a:pt x="105249" y="18085"/>
                    <a:pt x="106325" y="15366"/>
                    <a:pt x="106545" y="12621"/>
                  </a:cubicBezTo>
                  <a:cubicBezTo>
                    <a:pt x="107720" y="8074"/>
                    <a:pt x="105551" y="4007"/>
                    <a:pt x="101581" y="2049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12146983" y="7244653"/>
              <a:ext cx="135301" cy="65375"/>
            </a:xfrm>
            <a:custGeom>
              <a:rect b="b" l="l" r="r" t="t"/>
              <a:pathLst>
                <a:path extrusionOk="0" h="65375" w="135301">
                  <a:moveTo>
                    <a:pt x="132775" y="49240"/>
                  </a:moveTo>
                  <a:cubicBezTo>
                    <a:pt x="125794" y="41343"/>
                    <a:pt x="116048" y="36869"/>
                    <a:pt x="106604" y="32538"/>
                  </a:cubicBezTo>
                  <a:cubicBezTo>
                    <a:pt x="97325" y="28285"/>
                    <a:pt x="88002" y="24088"/>
                    <a:pt x="78507" y="20332"/>
                  </a:cubicBezTo>
                  <a:cubicBezTo>
                    <a:pt x="69538" y="16787"/>
                    <a:pt x="60419" y="13658"/>
                    <a:pt x="51209" y="10818"/>
                  </a:cubicBezTo>
                  <a:cubicBezTo>
                    <a:pt x="45675" y="9111"/>
                    <a:pt x="39964" y="7200"/>
                    <a:pt x="34209" y="5575"/>
                  </a:cubicBezTo>
                  <a:cubicBezTo>
                    <a:pt x="31120" y="1339"/>
                    <a:pt x="25841" y="-1219"/>
                    <a:pt x="20117" y="587"/>
                  </a:cubicBezTo>
                  <a:cubicBezTo>
                    <a:pt x="17560" y="1396"/>
                    <a:pt x="15028" y="2182"/>
                    <a:pt x="12402" y="2705"/>
                  </a:cubicBezTo>
                  <a:cubicBezTo>
                    <a:pt x="5472" y="4080"/>
                    <a:pt x="-299" y="12011"/>
                    <a:pt x="12" y="18983"/>
                  </a:cubicBezTo>
                  <a:cubicBezTo>
                    <a:pt x="358" y="26720"/>
                    <a:pt x="5071" y="32806"/>
                    <a:pt x="12402" y="35261"/>
                  </a:cubicBezTo>
                  <a:cubicBezTo>
                    <a:pt x="21431" y="38287"/>
                    <a:pt x="31198" y="39765"/>
                    <a:pt x="40421" y="42216"/>
                  </a:cubicBezTo>
                  <a:cubicBezTo>
                    <a:pt x="50042" y="44775"/>
                    <a:pt x="59633" y="47498"/>
                    <a:pt x="69184" y="50299"/>
                  </a:cubicBezTo>
                  <a:cubicBezTo>
                    <a:pt x="78390" y="52996"/>
                    <a:pt x="87631" y="55572"/>
                    <a:pt x="96729" y="58623"/>
                  </a:cubicBezTo>
                  <a:cubicBezTo>
                    <a:pt x="106310" y="61839"/>
                    <a:pt x="115884" y="65422"/>
                    <a:pt x="126100" y="65375"/>
                  </a:cubicBezTo>
                  <a:cubicBezTo>
                    <a:pt x="134641" y="65332"/>
                    <a:pt x="138080" y="55243"/>
                    <a:pt x="132775" y="4924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11911449" y="7252359"/>
              <a:ext cx="130165" cy="89052"/>
            </a:xfrm>
            <a:custGeom>
              <a:rect b="b" l="l" r="r" t="t"/>
              <a:pathLst>
                <a:path extrusionOk="0" h="89052" w="130165">
                  <a:moveTo>
                    <a:pt x="118123" y="432"/>
                  </a:moveTo>
                  <a:cubicBezTo>
                    <a:pt x="118067" y="450"/>
                    <a:pt x="118010" y="463"/>
                    <a:pt x="117959" y="480"/>
                  </a:cubicBezTo>
                  <a:cubicBezTo>
                    <a:pt x="113306" y="277"/>
                    <a:pt x="108977" y="1841"/>
                    <a:pt x="104402" y="3333"/>
                  </a:cubicBezTo>
                  <a:cubicBezTo>
                    <a:pt x="98769" y="5170"/>
                    <a:pt x="93438" y="7495"/>
                    <a:pt x="88055" y="9963"/>
                  </a:cubicBezTo>
                  <a:cubicBezTo>
                    <a:pt x="78007" y="14566"/>
                    <a:pt x="67933" y="19161"/>
                    <a:pt x="58247" y="24508"/>
                  </a:cubicBezTo>
                  <a:cubicBezTo>
                    <a:pt x="48855" y="29690"/>
                    <a:pt x="39706" y="35201"/>
                    <a:pt x="30802" y="41175"/>
                  </a:cubicBezTo>
                  <a:cubicBezTo>
                    <a:pt x="26361" y="44153"/>
                    <a:pt x="21968" y="47204"/>
                    <a:pt x="17626" y="50334"/>
                  </a:cubicBezTo>
                  <a:cubicBezTo>
                    <a:pt x="11997" y="54384"/>
                    <a:pt x="4653" y="58352"/>
                    <a:pt x="1832" y="64939"/>
                  </a:cubicBezTo>
                  <a:cubicBezTo>
                    <a:pt x="-1576" y="72896"/>
                    <a:pt x="-540" y="82138"/>
                    <a:pt x="7586" y="86892"/>
                  </a:cubicBezTo>
                  <a:cubicBezTo>
                    <a:pt x="11673" y="89282"/>
                    <a:pt x="15997" y="89568"/>
                    <a:pt x="19920" y="88345"/>
                  </a:cubicBezTo>
                  <a:cubicBezTo>
                    <a:pt x="19929" y="88401"/>
                    <a:pt x="19937" y="88453"/>
                    <a:pt x="19946" y="88509"/>
                  </a:cubicBezTo>
                  <a:cubicBezTo>
                    <a:pt x="26361" y="87445"/>
                    <a:pt x="32236" y="81558"/>
                    <a:pt x="36461" y="78304"/>
                  </a:cubicBezTo>
                  <a:cubicBezTo>
                    <a:pt x="39256" y="76151"/>
                    <a:pt x="44034" y="72611"/>
                    <a:pt x="47646" y="70005"/>
                  </a:cubicBezTo>
                  <a:cubicBezTo>
                    <a:pt x="56346" y="63737"/>
                    <a:pt x="65181" y="57608"/>
                    <a:pt x="74154" y="51739"/>
                  </a:cubicBezTo>
                  <a:cubicBezTo>
                    <a:pt x="82863" y="46046"/>
                    <a:pt x="91529" y="40289"/>
                    <a:pt x="100523" y="35050"/>
                  </a:cubicBezTo>
                  <a:cubicBezTo>
                    <a:pt x="104890" y="32508"/>
                    <a:pt x="109310" y="30174"/>
                    <a:pt x="113531" y="27399"/>
                  </a:cubicBezTo>
                  <a:cubicBezTo>
                    <a:pt x="117885" y="24538"/>
                    <a:pt x="122762" y="22105"/>
                    <a:pt x="125964" y="17968"/>
                  </a:cubicBezTo>
                  <a:cubicBezTo>
                    <a:pt x="134647" y="12111"/>
                    <a:pt x="128810" y="-2710"/>
                    <a:pt x="118123" y="432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2" name="Google Shape;1712;p37"/>
            <p:cNvGrpSpPr/>
            <p:nvPr/>
          </p:nvGrpSpPr>
          <p:grpSpPr>
            <a:xfrm>
              <a:off x="11694182" y="7354507"/>
              <a:ext cx="104818" cy="35970"/>
              <a:chOff x="11694182" y="7354507"/>
              <a:chExt cx="104818" cy="35970"/>
            </a:xfrm>
          </p:grpSpPr>
          <p:sp>
            <p:nvSpPr>
              <p:cNvPr id="1713" name="Google Shape;1713;p37"/>
              <p:cNvSpPr/>
              <p:nvPr/>
            </p:nvSpPr>
            <p:spPr>
              <a:xfrm>
                <a:off x="11694182" y="7354507"/>
                <a:ext cx="104818" cy="35970"/>
              </a:xfrm>
              <a:custGeom>
                <a:rect b="b" l="l" r="r" t="t"/>
                <a:pathLst>
                  <a:path extrusionOk="0" h="35970" w="104818">
                    <a:moveTo>
                      <a:pt x="104420" y="12563"/>
                    </a:moveTo>
                    <a:cubicBezTo>
                      <a:pt x="104130" y="11344"/>
                      <a:pt x="103599" y="10259"/>
                      <a:pt x="102834" y="9304"/>
                    </a:cubicBezTo>
                    <a:cubicBezTo>
                      <a:pt x="101435" y="7138"/>
                      <a:pt x="99633" y="5457"/>
                      <a:pt x="97404" y="4165"/>
                    </a:cubicBezTo>
                    <a:cubicBezTo>
                      <a:pt x="94480" y="2466"/>
                      <a:pt x="91183" y="1593"/>
                      <a:pt x="87883" y="1057"/>
                    </a:cubicBezTo>
                    <a:cubicBezTo>
                      <a:pt x="79701" y="-270"/>
                      <a:pt x="71208" y="149"/>
                      <a:pt x="62930" y="58"/>
                    </a:cubicBezTo>
                    <a:cubicBezTo>
                      <a:pt x="52195" y="-54"/>
                      <a:pt x="41093" y="-89"/>
                      <a:pt x="30159" y="763"/>
                    </a:cubicBezTo>
                    <a:cubicBezTo>
                      <a:pt x="29826" y="750"/>
                      <a:pt x="29511" y="616"/>
                      <a:pt x="29178" y="633"/>
                    </a:cubicBezTo>
                    <a:cubicBezTo>
                      <a:pt x="28426" y="672"/>
                      <a:pt x="27640" y="849"/>
                      <a:pt x="26850" y="1005"/>
                    </a:cubicBezTo>
                    <a:cubicBezTo>
                      <a:pt x="25964" y="1091"/>
                      <a:pt x="25070" y="1139"/>
                      <a:pt x="24184" y="1238"/>
                    </a:cubicBezTo>
                    <a:cubicBezTo>
                      <a:pt x="23964" y="1234"/>
                      <a:pt x="23718" y="1316"/>
                      <a:pt x="23502" y="1286"/>
                    </a:cubicBezTo>
                    <a:cubicBezTo>
                      <a:pt x="23264" y="1251"/>
                      <a:pt x="23126" y="1221"/>
                      <a:pt x="23031" y="1191"/>
                    </a:cubicBezTo>
                    <a:cubicBezTo>
                      <a:pt x="22806" y="1221"/>
                      <a:pt x="22542" y="1251"/>
                      <a:pt x="22149" y="1290"/>
                    </a:cubicBezTo>
                    <a:cubicBezTo>
                      <a:pt x="18840" y="1606"/>
                      <a:pt x="15237" y="2034"/>
                      <a:pt x="12097" y="3171"/>
                    </a:cubicBezTo>
                    <a:cubicBezTo>
                      <a:pt x="4226" y="6019"/>
                      <a:pt x="-997" y="12844"/>
                      <a:pt x="160" y="21463"/>
                    </a:cubicBezTo>
                    <a:cubicBezTo>
                      <a:pt x="1176" y="29018"/>
                      <a:pt x="8252" y="36690"/>
                      <a:pt x="16525" y="35917"/>
                    </a:cubicBezTo>
                    <a:cubicBezTo>
                      <a:pt x="31537" y="34516"/>
                      <a:pt x="46566" y="30929"/>
                      <a:pt x="61423" y="28361"/>
                    </a:cubicBezTo>
                    <a:cubicBezTo>
                      <a:pt x="68780" y="27090"/>
                      <a:pt x="73635" y="26615"/>
                      <a:pt x="80513" y="25923"/>
                    </a:cubicBezTo>
                    <a:cubicBezTo>
                      <a:pt x="82643" y="25707"/>
                      <a:pt x="84811" y="25539"/>
                      <a:pt x="86907" y="25072"/>
                    </a:cubicBezTo>
                    <a:cubicBezTo>
                      <a:pt x="87084" y="25037"/>
                      <a:pt x="87166" y="25020"/>
                      <a:pt x="87295" y="24994"/>
                    </a:cubicBezTo>
                    <a:cubicBezTo>
                      <a:pt x="87783" y="24964"/>
                      <a:pt x="88272" y="24925"/>
                      <a:pt x="88760" y="24925"/>
                    </a:cubicBezTo>
                    <a:cubicBezTo>
                      <a:pt x="88941" y="24908"/>
                      <a:pt x="89023" y="24890"/>
                      <a:pt x="89136" y="24869"/>
                    </a:cubicBezTo>
                    <a:cubicBezTo>
                      <a:pt x="89248" y="24929"/>
                      <a:pt x="89386" y="24998"/>
                      <a:pt x="89615" y="25089"/>
                    </a:cubicBezTo>
                    <a:cubicBezTo>
                      <a:pt x="90665" y="25504"/>
                      <a:pt x="91771" y="25694"/>
                      <a:pt x="92885" y="25841"/>
                    </a:cubicBezTo>
                    <a:cubicBezTo>
                      <a:pt x="99949" y="27600"/>
                      <a:pt x="105712" y="21895"/>
                      <a:pt x="104640" y="14314"/>
                    </a:cubicBezTo>
                    <a:cubicBezTo>
                      <a:pt x="104938" y="16332"/>
                      <a:pt x="104861" y="15744"/>
                      <a:pt x="104420" y="12563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37"/>
              <p:cNvSpPr/>
              <p:nvPr/>
            </p:nvSpPr>
            <p:spPr>
              <a:xfrm>
                <a:off x="11717084" y="7355554"/>
                <a:ext cx="730" cy="152"/>
              </a:xfrm>
              <a:custGeom>
                <a:rect b="b" l="l" r="r" t="t"/>
                <a:pathLst>
                  <a:path extrusionOk="0" h="152" w="730">
                    <a:moveTo>
                      <a:pt x="129" y="152"/>
                    </a:moveTo>
                    <a:cubicBezTo>
                      <a:pt x="1775" y="-59"/>
                      <a:pt x="-554" y="-42"/>
                      <a:pt x="129" y="152"/>
                    </a:cubicBezTo>
                    <a:lnTo>
                      <a:pt x="129" y="152"/>
                    </a:ln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15" name="Google Shape;1715;p37"/>
          <p:cNvSpPr/>
          <p:nvPr/>
        </p:nvSpPr>
        <p:spPr>
          <a:xfrm>
            <a:off x="5383600" y="2642109"/>
            <a:ext cx="601457" cy="545874"/>
          </a:xfrm>
          <a:custGeom>
            <a:rect b="b" l="l" r="r" t="t"/>
            <a:pathLst>
              <a:path extrusionOk="0" h="1091747" w="1202914">
                <a:moveTo>
                  <a:pt x="1175869" y="26503"/>
                </a:moveTo>
                <a:cubicBezTo>
                  <a:pt x="1168182" y="-10860"/>
                  <a:pt x="1158014" y="-3698"/>
                  <a:pt x="895587" y="17229"/>
                </a:cubicBezTo>
                <a:cubicBezTo>
                  <a:pt x="810061" y="24050"/>
                  <a:pt x="423113" y="66583"/>
                  <a:pt x="338451" y="84631"/>
                </a:cubicBezTo>
                <a:cubicBezTo>
                  <a:pt x="279180" y="97263"/>
                  <a:pt x="338378" y="277081"/>
                  <a:pt x="338378" y="759664"/>
                </a:cubicBezTo>
                <a:cubicBezTo>
                  <a:pt x="338574" y="769577"/>
                  <a:pt x="339133" y="779162"/>
                  <a:pt x="337161" y="788575"/>
                </a:cubicBezTo>
                <a:cubicBezTo>
                  <a:pt x="100382" y="682634"/>
                  <a:pt x="-76332" y="965665"/>
                  <a:pt x="33263" y="1064364"/>
                </a:cubicBezTo>
                <a:cubicBezTo>
                  <a:pt x="96542" y="1121350"/>
                  <a:pt x="242016" y="1085929"/>
                  <a:pt x="316692" y="990227"/>
                </a:cubicBezTo>
                <a:cubicBezTo>
                  <a:pt x="387251" y="899801"/>
                  <a:pt x="370129" y="803028"/>
                  <a:pt x="366151" y="584611"/>
                </a:cubicBezTo>
                <a:cubicBezTo>
                  <a:pt x="364602" y="499499"/>
                  <a:pt x="363404" y="414341"/>
                  <a:pt x="359013" y="329562"/>
                </a:cubicBezTo>
                <a:cubicBezTo>
                  <a:pt x="358219" y="314235"/>
                  <a:pt x="369852" y="300252"/>
                  <a:pt x="385218" y="298046"/>
                </a:cubicBezTo>
                <a:cubicBezTo>
                  <a:pt x="543765" y="275290"/>
                  <a:pt x="931748" y="229802"/>
                  <a:pt x="1078020" y="213384"/>
                </a:cubicBezTo>
                <a:cubicBezTo>
                  <a:pt x="1182711" y="201635"/>
                  <a:pt x="1153709" y="157322"/>
                  <a:pt x="1169442" y="689420"/>
                </a:cubicBezTo>
                <a:cubicBezTo>
                  <a:pt x="1169451" y="689694"/>
                  <a:pt x="1169502" y="719307"/>
                  <a:pt x="1168836" y="726541"/>
                </a:cubicBezTo>
                <a:cubicBezTo>
                  <a:pt x="1110954" y="671183"/>
                  <a:pt x="868841" y="710323"/>
                  <a:pt x="835522" y="897008"/>
                </a:cubicBezTo>
                <a:cubicBezTo>
                  <a:pt x="821139" y="977599"/>
                  <a:pt x="857936" y="1028905"/>
                  <a:pt x="943239" y="1029266"/>
                </a:cubicBezTo>
                <a:cubicBezTo>
                  <a:pt x="1068505" y="1029799"/>
                  <a:pt x="1184213" y="943687"/>
                  <a:pt x="1199838" y="790045"/>
                </a:cubicBezTo>
                <a:cubicBezTo>
                  <a:pt x="1212264" y="667904"/>
                  <a:pt x="1183545" y="63807"/>
                  <a:pt x="1175869" y="265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6" name="Google Shape;1716;p37"/>
          <p:cNvGrpSpPr/>
          <p:nvPr/>
        </p:nvGrpSpPr>
        <p:grpSpPr>
          <a:xfrm>
            <a:off x="4338688" y="2642109"/>
            <a:ext cx="572071" cy="545625"/>
            <a:chOff x="8677376" y="5284217"/>
            <a:chExt cx="1144142" cy="1091250"/>
          </a:xfrm>
        </p:grpSpPr>
        <p:sp>
          <p:nvSpPr>
            <p:cNvPr id="1717" name="Google Shape;1717;p37"/>
            <p:cNvSpPr/>
            <p:nvPr/>
          </p:nvSpPr>
          <p:spPr>
            <a:xfrm>
              <a:off x="8677376" y="5284217"/>
              <a:ext cx="1144142" cy="875476"/>
            </a:xfrm>
            <a:custGeom>
              <a:rect b="b" l="l" r="r" t="t"/>
              <a:pathLst>
                <a:path extrusionOk="0" h="875476" w="1144142">
                  <a:moveTo>
                    <a:pt x="1099746" y="452709"/>
                  </a:moveTo>
                  <a:cubicBezTo>
                    <a:pt x="1150215" y="633562"/>
                    <a:pt x="995944" y="753367"/>
                    <a:pt x="907168" y="731109"/>
                  </a:cubicBezTo>
                  <a:cubicBezTo>
                    <a:pt x="860277" y="876030"/>
                    <a:pt x="713134" y="905199"/>
                    <a:pt x="648580" y="799274"/>
                  </a:cubicBezTo>
                  <a:cubicBezTo>
                    <a:pt x="645256" y="799823"/>
                    <a:pt x="641964" y="800433"/>
                    <a:pt x="638671" y="800953"/>
                  </a:cubicBezTo>
                  <a:cubicBezTo>
                    <a:pt x="617327" y="858764"/>
                    <a:pt x="531125" y="882002"/>
                    <a:pt x="473769" y="873919"/>
                  </a:cubicBezTo>
                  <a:cubicBezTo>
                    <a:pt x="409209" y="864842"/>
                    <a:pt x="350005" y="819195"/>
                    <a:pt x="327775" y="781651"/>
                  </a:cubicBezTo>
                  <a:cubicBezTo>
                    <a:pt x="275596" y="851015"/>
                    <a:pt x="39272" y="790488"/>
                    <a:pt x="85210" y="619556"/>
                  </a:cubicBezTo>
                  <a:cubicBezTo>
                    <a:pt x="-27109" y="563709"/>
                    <a:pt x="-32392" y="371587"/>
                    <a:pt x="93320" y="335890"/>
                  </a:cubicBezTo>
                  <a:cubicBezTo>
                    <a:pt x="58535" y="230864"/>
                    <a:pt x="163431" y="91772"/>
                    <a:pt x="311003" y="118602"/>
                  </a:cubicBezTo>
                  <a:cubicBezTo>
                    <a:pt x="358619" y="-15769"/>
                    <a:pt x="521352" y="-32267"/>
                    <a:pt x="628515" y="50422"/>
                  </a:cubicBezTo>
                  <a:cubicBezTo>
                    <a:pt x="742890" y="-20362"/>
                    <a:pt x="896584" y="33442"/>
                    <a:pt x="954443" y="166901"/>
                  </a:cubicBezTo>
                  <a:cubicBezTo>
                    <a:pt x="1078610" y="148640"/>
                    <a:pt x="1217031" y="359536"/>
                    <a:pt x="1099746" y="4527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37"/>
            <p:cNvSpPr/>
            <p:nvPr/>
          </p:nvSpPr>
          <p:spPr>
            <a:xfrm>
              <a:off x="8934090" y="6137359"/>
              <a:ext cx="94715" cy="70528"/>
            </a:xfrm>
            <a:custGeom>
              <a:rect b="b" l="l" r="r" t="t"/>
              <a:pathLst>
                <a:path extrusionOk="0" h="70528" w="94715">
                  <a:moveTo>
                    <a:pt x="91048" y="19567"/>
                  </a:moveTo>
                  <a:cubicBezTo>
                    <a:pt x="77148" y="-3254"/>
                    <a:pt x="38396" y="-5039"/>
                    <a:pt x="17923" y="8653"/>
                  </a:cubicBezTo>
                  <a:cubicBezTo>
                    <a:pt x="-3059" y="22685"/>
                    <a:pt x="-9076" y="57383"/>
                    <a:pt x="18873" y="66904"/>
                  </a:cubicBezTo>
                  <a:cubicBezTo>
                    <a:pt x="62738" y="81849"/>
                    <a:pt x="108073" y="47520"/>
                    <a:pt x="91048" y="195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37"/>
            <p:cNvSpPr/>
            <p:nvPr/>
          </p:nvSpPr>
          <p:spPr>
            <a:xfrm>
              <a:off x="8870575" y="6234500"/>
              <a:ext cx="84823" cy="70076"/>
            </a:xfrm>
            <a:custGeom>
              <a:rect b="b" l="l" r="r" t="t"/>
              <a:pathLst>
                <a:path extrusionOk="0" h="70076" w="84823">
                  <a:moveTo>
                    <a:pt x="70998" y="5723"/>
                  </a:moveTo>
                  <a:cubicBezTo>
                    <a:pt x="52846" y="-5198"/>
                    <a:pt x="21063" y="-407"/>
                    <a:pt x="6868" y="19393"/>
                  </a:cubicBezTo>
                  <a:cubicBezTo>
                    <a:pt x="-10932" y="44222"/>
                    <a:pt x="6889" y="78775"/>
                    <a:pt x="48524" y="68078"/>
                  </a:cubicBezTo>
                  <a:cubicBezTo>
                    <a:pt x="88179" y="57892"/>
                    <a:pt x="94826" y="20062"/>
                    <a:pt x="70998" y="57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37"/>
            <p:cNvSpPr/>
            <p:nvPr/>
          </p:nvSpPr>
          <p:spPr>
            <a:xfrm>
              <a:off x="8816314" y="6328136"/>
              <a:ext cx="54424" cy="47331"/>
            </a:xfrm>
            <a:custGeom>
              <a:rect b="b" l="l" r="r" t="t"/>
              <a:pathLst>
                <a:path extrusionOk="0" h="47331" w="54424">
                  <a:moveTo>
                    <a:pt x="37554" y="1313"/>
                  </a:moveTo>
                  <a:cubicBezTo>
                    <a:pt x="15052" y="-5985"/>
                    <a:pt x="-7687" y="18704"/>
                    <a:pt x="2506" y="36932"/>
                  </a:cubicBezTo>
                  <a:cubicBezTo>
                    <a:pt x="10303" y="50872"/>
                    <a:pt x="32121" y="49146"/>
                    <a:pt x="43584" y="41402"/>
                  </a:cubicBezTo>
                  <a:cubicBezTo>
                    <a:pt x="61864" y="29048"/>
                    <a:pt x="55108" y="7005"/>
                    <a:pt x="37554" y="13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1" name="Google Shape;1721;p37"/>
          <p:cNvGrpSpPr/>
          <p:nvPr/>
        </p:nvGrpSpPr>
        <p:grpSpPr>
          <a:xfrm>
            <a:off x="7663687" y="2642109"/>
            <a:ext cx="512921" cy="546626"/>
            <a:chOff x="15327373" y="5284217"/>
            <a:chExt cx="1025842" cy="1093251"/>
          </a:xfrm>
        </p:grpSpPr>
        <p:sp>
          <p:nvSpPr>
            <p:cNvPr id="1722" name="Google Shape;1722;p37"/>
            <p:cNvSpPr/>
            <p:nvPr/>
          </p:nvSpPr>
          <p:spPr>
            <a:xfrm>
              <a:off x="15327373" y="5284217"/>
              <a:ext cx="1025842" cy="1093251"/>
            </a:xfrm>
            <a:custGeom>
              <a:rect b="b" l="l" r="r" t="t"/>
              <a:pathLst>
                <a:path extrusionOk="0" h="1093251" w="1025842">
                  <a:moveTo>
                    <a:pt x="803267" y="743461"/>
                  </a:moveTo>
                  <a:cubicBezTo>
                    <a:pt x="836806" y="805858"/>
                    <a:pt x="846603" y="884317"/>
                    <a:pt x="820708" y="946201"/>
                  </a:cubicBezTo>
                  <a:cubicBezTo>
                    <a:pt x="776147" y="1052678"/>
                    <a:pt x="608287" y="1051101"/>
                    <a:pt x="549403" y="930709"/>
                  </a:cubicBezTo>
                  <a:cubicBezTo>
                    <a:pt x="479183" y="1211371"/>
                    <a:pt x="191561" y="1090201"/>
                    <a:pt x="281236" y="856981"/>
                  </a:cubicBezTo>
                  <a:cubicBezTo>
                    <a:pt x="298822" y="810931"/>
                    <a:pt x="306604" y="823751"/>
                    <a:pt x="259576" y="837680"/>
                  </a:cubicBezTo>
                  <a:cubicBezTo>
                    <a:pt x="181597" y="860808"/>
                    <a:pt x="60188" y="853794"/>
                    <a:pt x="26625" y="782731"/>
                  </a:cubicBezTo>
                  <a:cubicBezTo>
                    <a:pt x="-6059" y="713218"/>
                    <a:pt x="33181" y="606327"/>
                    <a:pt x="121779" y="563863"/>
                  </a:cubicBezTo>
                  <a:cubicBezTo>
                    <a:pt x="158173" y="546481"/>
                    <a:pt x="151962" y="564136"/>
                    <a:pt x="98438" y="533253"/>
                  </a:cubicBezTo>
                  <a:cubicBezTo>
                    <a:pt x="-133564" y="399906"/>
                    <a:pt x="92676" y="94594"/>
                    <a:pt x="282507" y="263094"/>
                  </a:cubicBezTo>
                  <a:cubicBezTo>
                    <a:pt x="213711" y="27605"/>
                    <a:pt x="412574" y="-30683"/>
                    <a:pt x="502387" y="13727"/>
                  </a:cubicBezTo>
                  <a:cubicBezTo>
                    <a:pt x="570924" y="47675"/>
                    <a:pt x="592850" y="151671"/>
                    <a:pt x="603778" y="232670"/>
                  </a:cubicBezTo>
                  <a:cubicBezTo>
                    <a:pt x="639881" y="158045"/>
                    <a:pt x="720339" y="89091"/>
                    <a:pt x="802971" y="108285"/>
                  </a:cubicBezTo>
                  <a:cubicBezTo>
                    <a:pt x="895442" y="129782"/>
                    <a:pt x="993972" y="259165"/>
                    <a:pt x="882737" y="388674"/>
                  </a:cubicBezTo>
                  <a:cubicBezTo>
                    <a:pt x="840971" y="437323"/>
                    <a:pt x="838240" y="411950"/>
                    <a:pt x="902640" y="430259"/>
                  </a:cubicBezTo>
                  <a:cubicBezTo>
                    <a:pt x="955594" y="445342"/>
                    <a:pt x="1012841" y="477221"/>
                    <a:pt x="1023522" y="536092"/>
                  </a:cubicBezTo>
                  <a:cubicBezTo>
                    <a:pt x="1039780" y="625870"/>
                    <a:pt x="971041" y="777531"/>
                    <a:pt x="803267" y="7434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37"/>
            <p:cNvSpPr/>
            <p:nvPr/>
          </p:nvSpPr>
          <p:spPr>
            <a:xfrm>
              <a:off x="15636684" y="5644471"/>
              <a:ext cx="361162" cy="372901"/>
            </a:xfrm>
            <a:custGeom>
              <a:rect b="b" l="l" r="r" t="t"/>
              <a:pathLst>
                <a:path extrusionOk="0" h="372901" w="361162">
                  <a:moveTo>
                    <a:pt x="119816" y="362909"/>
                  </a:moveTo>
                  <a:cubicBezTo>
                    <a:pt x="13036" y="324139"/>
                    <a:pt x="-26088" y="199736"/>
                    <a:pt x="17535" y="99420"/>
                  </a:cubicBezTo>
                  <a:cubicBezTo>
                    <a:pt x="74255" y="-31016"/>
                    <a:pt x="270245" y="-31383"/>
                    <a:pt x="338813" y="88179"/>
                  </a:cubicBezTo>
                  <a:cubicBezTo>
                    <a:pt x="417552" y="225481"/>
                    <a:pt x="274820" y="419189"/>
                    <a:pt x="119816" y="3629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37"/>
            <p:cNvSpPr/>
            <p:nvPr/>
          </p:nvSpPr>
          <p:spPr>
            <a:xfrm>
              <a:off x="15989472" y="5540885"/>
              <a:ext cx="42960" cy="50463"/>
            </a:xfrm>
            <a:custGeom>
              <a:rect b="b" l="l" r="r" t="t"/>
              <a:pathLst>
                <a:path extrusionOk="0" h="50463" w="42960">
                  <a:moveTo>
                    <a:pt x="38142" y="1900"/>
                  </a:moveTo>
                  <a:cubicBezTo>
                    <a:pt x="21137" y="-9243"/>
                    <a:pt x="-8947" y="31627"/>
                    <a:pt x="2555" y="46512"/>
                  </a:cubicBezTo>
                  <a:cubicBezTo>
                    <a:pt x="16736" y="64857"/>
                    <a:pt x="56680" y="14045"/>
                    <a:pt x="38142" y="19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37"/>
            <p:cNvSpPr/>
            <p:nvPr/>
          </p:nvSpPr>
          <p:spPr>
            <a:xfrm>
              <a:off x="15996245" y="5620957"/>
              <a:ext cx="31835" cy="34890"/>
            </a:xfrm>
            <a:custGeom>
              <a:rect b="b" l="l" r="r" t="t"/>
              <a:pathLst>
                <a:path extrusionOk="0" h="34890" w="31835">
                  <a:moveTo>
                    <a:pt x="10613" y="7663"/>
                  </a:moveTo>
                  <a:cubicBezTo>
                    <a:pt x="-15563" y="32966"/>
                    <a:pt x="12849" y="49630"/>
                    <a:pt x="29746" y="16047"/>
                  </a:cubicBezTo>
                  <a:cubicBezTo>
                    <a:pt x="37796" y="54"/>
                    <a:pt x="20688" y="-6210"/>
                    <a:pt x="10613" y="76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37"/>
            <p:cNvSpPr/>
            <p:nvPr/>
          </p:nvSpPr>
          <p:spPr>
            <a:xfrm>
              <a:off x="15498213" y="5913222"/>
              <a:ext cx="48852" cy="42857"/>
            </a:xfrm>
            <a:custGeom>
              <a:rect b="b" l="l" r="r" t="t"/>
              <a:pathLst>
                <a:path extrusionOk="0" h="42857" w="48852">
                  <a:moveTo>
                    <a:pt x="45132" y="3596"/>
                  </a:moveTo>
                  <a:cubicBezTo>
                    <a:pt x="37447" y="-4597"/>
                    <a:pt x="13769" y="2292"/>
                    <a:pt x="9500" y="13388"/>
                  </a:cubicBezTo>
                  <a:cubicBezTo>
                    <a:pt x="-7834" y="27249"/>
                    <a:pt x="1160" y="44452"/>
                    <a:pt x="15704" y="42739"/>
                  </a:cubicBezTo>
                  <a:cubicBezTo>
                    <a:pt x="37965" y="40119"/>
                    <a:pt x="57192" y="16450"/>
                    <a:pt x="45132" y="35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37"/>
            <p:cNvSpPr/>
            <p:nvPr/>
          </p:nvSpPr>
          <p:spPr>
            <a:xfrm>
              <a:off x="15530378" y="5964786"/>
              <a:ext cx="30514" cy="24826"/>
            </a:xfrm>
            <a:custGeom>
              <a:rect b="b" l="l" r="r" t="t"/>
              <a:pathLst>
                <a:path extrusionOk="0" h="24826" w="30514">
                  <a:moveTo>
                    <a:pt x="30393" y="5813"/>
                  </a:moveTo>
                  <a:cubicBezTo>
                    <a:pt x="28448" y="-2345"/>
                    <a:pt x="12216" y="-3385"/>
                    <a:pt x="1173" y="12338"/>
                  </a:cubicBezTo>
                  <a:cubicBezTo>
                    <a:pt x="-3800" y="19420"/>
                    <a:pt x="7832" y="29418"/>
                    <a:pt x="21145" y="22487"/>
                  </a:cubicBezTo>
                  <a:cubicBezTo>
                    <a:pt x="27634" y="19107"/>
                    <a:pt x="31234" y="12097"/>
                    <a:pt x="30393" y="58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37"/>
            <p:cNvSpPr/>
            <p:nvPr/>
          </p:nvSpPr>
          <p:spPr>
            <a:xfrm>
              <a:off x="15471178" y="5974220"/>
              <a:ext cx="32234" cy="25364"/>
            </a:xfrm>
            <a:custGeom>
              <a:rect b="b" l="l" r="r" t="t"/>
              <a:pathLst>
                <a:path extrusionOk="0" h="25364" w="32234">
                  <a:moveTo>
                    <a:pt x="6237" y="6412"/>
                  </a:moveTo>
                  <a:cubicBezTo>
                    <a:pt x="-7434" y="12899"/>
                    <a:pt x="3906" y="31861"/>
                    <a:pt x="15987" y="23088"/>
                  </a:cubicBezTo>
                  <a:cubicBezTo>
                    <a:pt x="20814" y="19584"/>
                    <a:pt x="31014" y="12367"/>
                    <a:pt x="32048" y="6702"/>
                  </a:cubicBezTo>
                  <a:cubicBezTo>
                    <a:pt x="34209" y="-5123"/>
                    <a:pt x="17094" y="1267"/>
                    <a:pt x="6237" y="64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37"/>
            <p:cNvSpPr/>
            <p:nvPr/>
          </p:nvSpPr>
          <p:spPr>
            <a:xfrm>
              <a:off x="15916138" y="6068768"/>
              <a:ext cx="40352" cy="51484"/>
            </a:xfrm>
            <a:custGeom>
              <a:rect b="b" l="l" r="r" t="t"/>
              <a:pathLst>
                <a:path extrusionOk="0" h="51484" w="40352">
                  <a:moveTo>
                    <a:pt x="16300" y="1551"/>
                  </a:moveTo>
                  <a:cubicBezTo>
                    <a:pt x="8201" y="-3482"/>
                    <a:pt x="-3146" y="4097"/>
                    <a:pt x="814" y="19032"/>
                  </a:cubicBezTo>
                  <a:cubicBezTo>
                    <a:pt x="1014" y="19787"/>
                    <a:pt x="11994" y="47900"/>
                    <a:pt x="24774" y="50922"/>
                  </a:cubicBezTo>
                  <a:cubicBezTo>
                    <a:pt x="48294" y="56486"/>
                    <a:pt x="44953" y="19347"/>
                    <a:pt x="16300" y="15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37"/>
            <p:cNvSpPr/>
            <p:nvPr/>
          </p:nvSpPr>
          <p:spPr>
            <a:xfrm>
              <a:off x="15972566" y="6090356"/>
              <a:ext cx="37859" cy="43816"/>
            </a:xfrm>
            <a:custGeom>
              <a:rect b="b" l="l" r="r" t="t"/>
              <a:pathLst>
                <a:path extrusionOk="0" h="43816" w="37859">
                  <a:moveTo>
                    <a:pt x="37081" y="27667"/>
                  </a:moveTo>
                  <a:cubicBezTo>
                    <a:pt x="20311" y="-21387"/>
                    <a:pt x="-10903" y="6366"/>
                    <a:pt x="3853" y="23120"/>
                  </a:cubicBezTo>
                  <a:cubicBezTo>
                    <a:pt x="16521" y="55589"/>
                    <a:pt x="42696" y="44082"/>
                    <a:pt x="37081" y="276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37"/>
            <p:cNvSpPr/>
            <p:nvPr/>
          </p:nvSpPr>
          <p:spPr>
            <a:xfrm>
              <a:off x="15965852" y="6137201"/>
              <a:ext cx="23673" cy="29508"/>
            </a:xfrm>
            <a:custGeom>
              <a:rect b="b" l="l" r="r" t="t"/>
              <a:pathLst>
                <a:path extrusionOk="0" h="29508" w="23673">
                  <a:moveTo>
                    <a:pt x="23480" y="18066"/>
                  </a:moveTo>
                  <a:cubicBezTo>
                    <a:pt x="22521" y="11963"/>
                    <a:pt x="10325" y="1034"/>
                    <a:pt x="7511" y="258"/>
                  </a:cubicBezTo>
                  <a:cubicBezTo>
                    <a:pt x="-2145" y="-2400"/>
                    <a:pt x="-2482" y="16152"/>
                    <a:pt x="6449" y="25772"/>
                  </a:cubicBezTo>
                  <a:cubicBezTo>
                    <a:pt x="12755" y="32558"/>
                    <a:pt x="25385" y="30166"/>
                    <a:pt x="23480" y="180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37"/>
            <p:cNvSpPr/>
            <p:nvPr/>
          </p:nvSpPr>
          <p:spPr>
            <a:xfrm>
              <a:off x="15522619" y="5685665"/>
              <a:ext cx="45063" cy="39410"/>
            </a:xfrm>
            <a:custGeom>
              <a:rect b="b" l="l" r="r" t="t"/>
              <a:pathLst>
                <a:path extrusionOk="0" h="39410" w="45063">
                  <a:moveTo>
                    <a:pt x="44210" y="22490"/>
                  </a:moveTo>
                  <a:cubicBezTo>
                    <a:pt x="40405" y="10752"/>
                    <a:pt x="19939" y="-2869"/>
                    <a:pt x="8814" y="530"/>
                  </a:cubicBezTo>
                  <a:cubicBezTo>
                    <a:pt x="559" y="3053"/>
                    <a:pt x="-3387" y="13503"/>
                    <a:pt x="3617" y="20101"/>
                  </a:cubicBezTo>
                  <a:cubicBezTo>
                    <a:pt x="10867" y="46192"/>
                    <a:pt x="51413" y="44702"/>
                    <a:pt x="44210" y="22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37"/>
            <p:cNvSpPr/>
            <p:nvPr/>
          </p:nvSpPr>
          <p:spPr>
            <a:xfrm>
              <a:off x="15489839" y="5700257"/>
              <a:ext cx="25507" cy="24046"/>
            </a:xfrm>
            <a:custGeom>
              <a:rect b="b" l="l" r="r" t="t"/>
              <a:pathLst>
                <a:path extrusionOk="0" h="24046" w="25507">
                  <a:moveTo>
                    <a:pt x="25343" y="10751"/>
                  </a:moveTo>
                  <a:cubicBezTo>
                    <a:pt x="23760" y="4106"/>
                    <a:pt x="16440" y="3151"/>
                    <a:pt x="14066" y="1868"/>
                  </a:cubicBezTo>
                  <a:cubicBezTo>
                    <a:pt x="3862" y="-3637"/>
                    <a:pt x="-3704" y="3680"/>
                    <a:pt x="1912" y="15275"/>
                  </a:cubicBezTo>
                  <a:cubicBezTo>
                    <a:pt x="8286" y="28463"/>
                    <a:pt x="27476" y="26641"/>
                    <a:pt x="25343" y="10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37"/>
            <p:cNvSpPr/>
            <p:nvPr/>
          </p:nvSpPr>
          <p:spPr>
            <a:xfrm>
              <a:off x="16108570" y="5834286"/>
              <a:ext cx="34357" cy="27059"/>
            </a:xfrm>
            <a:custGeom>
              <a:rect b="b" l="l" r="r" t="t"/>
              <a:pathLst>
                <a:path extrusionOk="0" h="27059" w="34357">
                  <a:moveTo>
                    <a:pt x="30516" y="5557"/>
                  </a:moveTo>
                  <a:cubicBezTo>
                    <a:pt x="25174" y="-5002"/>
                    <a:pt x="5052" y="1996"/>
                    <a:pt x="2405" y="6086"/>
                  </a:cubicBezTo>
                  <a:cubicBezTo>
                    <a:pt x="-4901" y="14065"/>
                    <a:pt x="5537" y="28364"/>
                    <a:pt x="18963" y="26964"/>
                  </a:cubicBezTo>
                  <a:cubicBezTo>
                    <a:pt x="37159" y="25055"/>
                    <a:pt x="36657" y="9963"/>
                    <a:pt x="30516" y="5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37"/>
            <p:cNvSpPr/>
            <p:nvPr/>
          </p:nvSpPr>
          <p:spPr>
            <a:xfrm>
              <a:off x="15765316" y="5486212"/>
              <a:ext cx="26929" cy="44990"/>
            </a:xfrm>
            <a:custGeom>
              <a:rect b="b" l="l" r="r" t="t"/>
              <a:pathLst>
                <a:path extrusionOk="0" h="44990" w="26929">
                  <a:moveTo>
                    <a:pt x="26272" y="20916"/>
                  </a:moveTo>
                  <a:cubicBezTo>
                    <a:pt x="22543" y="-1997"/>
                    <a:pt x="-5124" y="-12320"/>
                    <a:pt x="838" y="22917"/>
                  </a:cubicBezTo>
                  <a:cubicBezTo>
                    <a:pt x="3209" y="36950"/>
                    <a:pt x="8359" y="49808"/>
                    <a:pt x="20850" y="43211"/>
                  </a:cubicBezTo>
                  <a:cubicBezTo>
                    <a:pt x="27645" y="39621"/>
                    <a:pt x="27504" y="28507"/>
                    <a:pt x="26272" y="209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37"/>
            <p:cNvSpPr/>
            <p:nvPr/>
          </p:nvSpPr>
          <p:spPr>
            <a:xfrm>
              <a:off x="15620927" y="5564120"/>
              <a:ext cx="56280" cy="82666"/>
            </a:xfrm>
            <a:custGeom>
              <a:rect b="b" l="l" r="r" t="t"/>
              <a:pathLst>
                <a:path extrusionOk="0" h="82666" w="56280">
                  <a:moveTo>
                    <a:pt x="56048" y="78373"/>
                  </a:moveTo>
                  <a:cubicBezTo>
                    <a:pt x="51689" y="67852"/>
                    <a:pt x="16008" y="7502"/>
                    <a:pt x="6917" y="799"/>
                  </a:cubicBezTo>
                  <a:cubicBezTo>
                    <a:pt x="3390" y="-1802"/>
                    <a:pt x="-670" y="2477"/>
                    <a:pt x="93" y="6043"/>
                  </a:cubicBezTo>
                  <a:cubicBezTo>
                    <a:pt x="2015" y="15025"/>
                    <a:pt x="42318" y="73286"/>
                    <a:pt x="50281" y="81729"/>
                  </a:cubicBezTo>
                  <a:cubicBezTo>
                    <a:pt x="52506" y="84085"/>
                    <a:pt x="57402" y="81642"/>
                    <a:pt x="56048" y="78373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37"/>
            <p:cNvSpPr/>
            <p:nvPr/>
          </p:nvSpPr>
          <p:spPr>
            <a:xfrm>
              <a:off x="15503733" y="5823952"/>
              <a:ext cx="101658" cy="13623"/>
            </a:xfrm>
            <a:custGeom>
              <a:rect b="b" l="l" r="r" t="t"/>
              <a:pathLst>
                <a:path extrusionOk="0" h="13623" w="101658">
                  <a:moveTo>
                    <a:pt x="99917" y="2557"/>
                  </a:moveTo>
                  <a:cubicBezTo>
                    <a:pt x="89013" y="-2148"/>
                    <a:pt x="17959" y="921"/>
                    <a:pt x="5878" y="1745"/>
                  </a:cubicBezTo>
                  <a:cubicBezTo>
                    <a:pt x="-2450" y="2312"/>
                    <a:pt x="-1452" y="14025"/>
                    <a:pt x="5878" y="13613"/>
                  </a:cubicBezTo>
                  <a:cubicBezTo>
                    <a:pt x="84344" y="9016"/>
                    <a:pt x="92519" y="11541"/>
                    <a:pt x="99077" y="8985"/>
                  </a:cubicBezTo>
                  <a:cubicBezTo>
                    <a:pt x="101514" y="8034"/>
                    <a:pt x="103009" y="3889"/>
                    <a:pt x="99917" y="255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37"/>
            <p:cNvSpPr/>
            <p:nvPr/>
          </p:nvSpPr>
          <p:spPr>
            <a:xfrm>
              <a:off x="15641308" y="6009535"/>
              <a:ext cx="52314" cy="81966"/>
            </a:xfrm>
            <a:custGeom>
              <a:rect b="b" l="l" r="r" t="t"/>
              <a:pathLst>
                <a:path extrusionOk="0" h="81966" w="52314">
                  <a:moveTo>
                    <a:pt x="47112" y="1051"/>
                  </a:moveTo>
                  <a:cubicBezTo>
                    <a:pt x="30720" y="21469"/>
                    <a:pt x="14829" y="46955"/>
                    <a:pt x="1904" y="69998"/>
                  </a:cubicBezTo>
                  <a:cubicBezTo>
                    <a:pt x="-3699" y="79982"/>
                    <a:pt x="4513" y="83786"/>
                    <a:pt x="7949" y="81159"/>
                  </a:cubicBezTo>
                  <a:cubicBezTo>
                    <a:pt x="14483" y="76162"/>
                    <a:pt x="51866" y="5047"/>
                    <a:pt x="51986" y="4812"/>
                  </a:cubicBezTo>
                  <a:cubicBezTo>
                    <a:pt x="53496" y="1865"/>
                    <a:pt x="49439" y="-1849"/>
                    <a:pt x="47112" y="1051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37"/>
            <p:cNvSpPr/>
            <p:nvPr/>
          </p:nvSpPr>
          <p:spPr>
            <a:xfrm>
              <a:off x="15865236" y="6065383"/>
              <a:ext cx="22349" cy="106867"/>
            </a:xfrm>
            <a:custGeom>
              <a:rect b="b" l="l" r="r" t="t"/>
              <a:pathLst>
                <a:path extrusionOk="0" h="106867" w="22349">
                  <a:moveTo>
                    <a:pt x="20766" y="88839"/>
                  </a:moveTo>
                  <a:cubicBezTo>
                    <a:pt x="10234" y="25585"/>
                    <a:pt x="12306" y="12294"/>
                    <a:pt x="7117" y="1622"/>
                  </a:cubicBezTo>
                  <a:cubicBezTo>
                    <a:pt x="5796" y="-1097"/>
                    <a:pt x="1885" y="-99"/>
                    <a:pt x="1066" y="2413"/>
                  </a:cubicBezTo>
                  <a:cubicBezTo>
                    <a:pt x="-3608" y="16721"/>
                    <a:pt x="8457" y="105317"/>
                    <a:pt x="10978" y="103867"/>
                  </a:cubicBezTo>
                  <a:cubicBezTo>
                    <a:pt x="13415" y="108511"/>
                    <a:pt x="20554" y="107548"/>
                    <a:pt x="21930" y="102467"/>
                  </a:cubicBezTo>
                  <a:cubicBezTo>
                    <a:pt x="23114" y="98108"/>
                    <a:pt x="21494" y="93205"/>
                    <a:pt x="20766" y="88839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37"/>
            <p:cNvSpPr/>
            <p:nvPr/>
          </p:nvSpPr>
          <p:spPr>
            <a:xfrm>
              <a:off x="16011930" y="5923179"/>
              <a:ext cx="78532" cy="63444"/>
            </a:xfrm>
            <a:custGeom>
              <a:rect b="b" l="l" r="r" t="t"/>
              <a:pathLst>
                <a:path extrusionOk="0" h="63444" w="78532">
                  <a:moveTo>
                    <a:pt x="71868" y="49084"/>
                  </a:moveTo>
                  <a:cubicBezTo>
                    <a:pt x="13705" y="-6627"/>
                    <a:pt x="-24649" y="-13250"/>
                    <a:pt x="18484" y="20794"/>
                  </a:cubicBezTo>
                  <a:cubicBezTo>
                    <a:pt x="51119" y="46551"/>
                    <a:pt x="77088" y="74127"/>
                    <a:pt x="78507" y="59261"/>
                  </a:cubicBezTo>
                  <a:cubicBezTo>
                    <a:pt x="78901" y="55151"/>
                    <a:pt x="74571" y="51673"/>
                    <a:pt x="71868" y="4908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37"/>
            <p:cNvSpPr/>
            <p:nvPr/>
          </p:nvSpPr>
          <p:spPr>
            <a:xfrm>
              <a:off x="16041583" y="5705486"/>
              <a:ext cx="95997" cy="26658"/>
            </a:xfrm>
            <a:custGeom>
              <a:rect b="b" l="l" r="r" t="t"/>
              <a:pathLst>
                <a:path extrusionOk="0" h="26658" w="95997">
                  <a:moveTo>
                    <a:pt x="924" y="21844"/>
                  </a:moveTo>
                  <a:cubicBezTo>
                    <a:pt x="-10566" y="36972"/>
                    <a:pt x="88818" y="12053"/>
                    <a:pt x="93652" y="7185"/>
                  </a:cubicBezTo>
                  <a:cubicBezTo>
                    <a:pt x="112868" y="-12157"/>
                    <a:pt x="7886" y="12672"/>
                    <a:pt x="924" y="2184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37"/>
            <p:cNvSpPr/>
            <p:nvPr/>
          </p:nvSpPr>
          <p:spPr>
            <a:xfrm>
              <a:off x="15883941" y="5547109"/>
              <a:ext cx="26669" cy="74612"/>
            </a:xfrm>
            <a:custGeom>
              <a:rect b="b" l="l" r="r" t="t"/>
              <a:pathLst>
                <a:path extrusionOk="0" h="74612" w="26669">
                  <a:moveTo>
                    <a:pt x="26130" y="3340"/>
                  </a:moveTo>
                  <a:cubicBezTo>
                    <a:pt x="14666" y="-17368"/>
                    <a:pt x="-670" y="64739"/>
                    <a:pt x="23" y="70786"/>
                  </a:cubicBezTo>
                  <a:cubicBezTo>
                    <a:pt x="479" y="74771"/>
                    <a:pt x="4937" y="75992"/>
                    <a:pt x="7350" y="72770"/>
                  </a:cubicBezTo>
                  <a:cubicBezTo>
                    <a:pt x="11595" y="67100"/>
                    <a:pt x="30036" y="10394"/>
                    <a:pt x="26130" y="334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37"/>
            <p:cNvSpPr/>
            <p:nvPr/>
          </p:nvSpPr>
          <p:spPr>
            <a:xfrm>
              <a:off x="15748809" y="6246207"/>
              <a:ext cx="20166" cy="49185"/>
            </a:xfrm>
            <a:custGeom>
              <a:rect b="b" l="l" r="r" t="t"/>
              <a:pathLst>
                <a:path extrusionOk="0" h="49185" w="20166">
                  <a:moveTo>
                    <a:pt x="14832" y="694"/>
                  </a:moveTo>
                  <a:cubicBezTo>
                    <a:pt x="6148" y="4964"/>
                    <a:pt x="-8679" y="59219"/>
                    <a:pt x="6631" y="47543"/>
                  </a:cubicBezTo>
                  <a:cubicBezTo>
                    <a:pt x="9254" y="45544"/>
                    <a:pt x="29619" y="-6572"/>
                    <a:pt x="14832" y="69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37"/>
            <p:cNvSpPr/>
            <p:nvPr/>
          </p:nvSpPr>
          <p:spPr>
            <a:xfrm>
              <a:off x="15728900" y="6255115"/>
              <a:ext cx="14948" cy="27391"/>
            </a:xfrm>
            <a:custGeom>
              <a:rect b="b" l="l" r="r" t="t"/>
              <a:pathLst>
                <a:path extrusionOk="0" h="27391" w="14948">
                  <a:moveTo>
                    <a:pt x="14935" y="3460"/>
                  </a:moveTo>
                  <a:cubicBezTo>
                    <a:pt x="15227" y="610"/>
                    <a:pt x="10501" y="-2528"/>
                    <a:pt x="7855" y="3225"/>
                  </a:cubicBezTo>
                  <a:cubicBezTo>
                    <a:pt x="6882" y="5129"/>
                    <a:pt x="4813" y="10060"/>
                    <a:pt x="1846" y="15685"/>
                  </a:cubicBezTo>
                  <a:cubicBezTo>
                    <a:pt x="-5573" y="29777"/>
                    <a:pt x="11542" y="36737"/>
                    <a:pt x="14935" y="346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37"/>
            <p:cNvSpPr/>
            <p:nvPr/>
          </p:nvSpPr>
          <p:spPr>
            <a:xfrm>
              <a:off x="15687320" y="6251532"/>
              <a:ext cx="15501" cy="21358"/>
            </a:xfrm>
            <a:custGeom>
              <a:rect b="b" l="l" r="r" t="t"/>
              <a:pathLst>
                <a:path extrusionOk="0" h="21358" w="15501">
                  <a:moveTo>
                    <a:pt x="3693" y="7145"/>
                  </a:moveTo>
                  <a:cubicBezTo>
                    <a:pt x="-6147" y="20439"/>
                    <a:pt x="6196" y="26292"/>
                    <a:pt x="11567" y="16404"/>
                  </a:cubicBezTo>
                  <a:cubicBezTo>
                    <a:pt x="19968" y="919"/>
                    <a:pt x="13777" y="-6478"/>
                    <a:pt x="3693" y="7145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16224427" y="5803217"/>
              <a:ext cx="58876" cy="23222"/>
            </a:xfrm>
            <a:custGeom>
              <a:rect b="b" l="l" r="r" t="t"/>
              <a:pathLst>
                <a:path extrusionOk="0" h="23222" w="58876">
                  <a:moveTo>
                    <a:pt x="58369" y="15449"/>
                  </a:moveTo>
                  <a:cubicBezTo>
                    <a:pt x="56165" y="8663"/>
                    <a:pt x="49566" y="8555"/>
                    <a:pt x="31169" y="3944"/>
                  </a:cubicBezTo>
                  <a:cubicBezTo>
                    <a:pt x="-9120" y="-6156"/>
                    <a:pt x="-5164" y="5429"/>
                    <a:pt x="13948" y="13173"/>
                  </a:cubicBezTo>
                  <a:cubicBezTo>
                    <a:pt x="29173" y="19337"/>
                    <a:pt x="63439" y="31071"/>
                    <a:pt x="58369" y="15449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47" name="Google Shape;1747;p37"/>
            <p:cNvGrpSpPr/>
            <p:nvPr/>
          </p:nvGrpSpPr>
          <p:grpSpPr>
            <a:xfrm>
              <a:off x="16241992" y="5839334"/>
              <a:ext cx="32642" cy="14547"/>
              <a:chOff x="16241992" y="5839334"/>
              <a:chExt cx="32642" cy="14547"/>
            </a:xfrm>
          </p:grpSpPr>
          <p:sp>
            <p:nvSpPr>
              <p:cNvPr id="1748" name="Google Shape;1748;p37"/>
              <p:cNvSpPr/>
              <p:nvPr/>
            </p:nvSpPr>
            <p:spPr>
              <a:xfrm>
                <a:off x="16245672" y="5848533"/>
                <a:ext cx="322" cy="244"/>
              </a:xfrm>
              <a:custGeom>
                <a:rect b="b" l="l" r="r" t="t"/>
                <a:pathLst>
                  <a:path extrusionOk="0" h="244" w="322">
                    <a:moveTo>
                      <a:pt x="322" y="245"/>
                    </a:moveTo>
                    <a:cubicBezTo>
                      <a:pt x="249" y="195"/>
                      <a:pt x="186" y="132"/>
                      <a:pt x="115" y="77"/>
                    </a:cubicBezTo>
                    <a:cubicBezTo>
                      <a:pt x="-61" y="-45"/>
                      <a:pt x="-66" y="-45"/>
                      <a:pt x="322" y="245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37"/>
              <p:cNvSpPr/>
              <p:nvPr/>
            </p:nvSpPr>
            <p:spPr>
              <a:xfrm>
                <a:off x="16241992" y="5839334"/>
                <a:ext cx="32642" cy="14547"/>
              </a:xfrm>
              <a:custGeom>
                <a:rect b="b" l="l" r="r" t="t"/>
                <a:pathLst>
                  <a:path extrusionOk="0" h="14547" w="32642">
                    <a:moveTo>
                      <a:pt x="29493" y="2425"/>
                    </a:moveTo>
                    <a:cubicBezTo>
                      <a:pt x="26604" y="424"/>
                      <a:pt x="11075" y="-1478"/>
                      <a:pt x="2905" y="1681"/>
                    </a:cubicBezTo>
                    <a:cubicBezTo>
                      <a:pt x="-1717" y="1775"/>
                      <a:pt x="-2464" y="9098"/>
                      <a:pt x="13183" y="12706"/>
                    </a:cubicBezTo>
                    <a:cubicBezTo>
                      <a:pt x="16724" y="13523"/>
                      <a:pt x="24798" y="15312"/>
                      <a:pt x="27953" y="14186"/>
                    </a:cubicBezTo>
                    <a:cubicBezTo>
                      <a:pt x="33434" y="12235"/>
                      <a:pt x="34322" y="5770"/>
                      <a:pt x="29493" y="2425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1750;p37"/>
              <p:cNvSpPr/>
              <p:nvPr/>
            </p:nvSpPr>
            <p:spPr>
              <a:xfrm>
                <a:off x="16246781" y="5840109"/>
                <a:ext cx="344" cy="142"/>
              </a:xfrm>
              <a:custGeom>
                <a:rect b="b" l="l" r="r" t="t"/>
                <a:pathLst>
                  <a:path extrusionOk="0" h="142" w="344">
                    <a:moveTo>
                      <a:pt x="121" y="104"/>
                    </a:moveTo>
                    <a:cubicBezTo>
                      <a:pt x="194" y="71"/>
                      <a:pt x="271" y="28"/>
                      <a:pt x="344" y="0"/>
                    </a:cubicBezTo>
                    <a:cubicBezTo>
                      <a:pt x="-72" y="165"/>
                      <a:pt x="-63" y="167"/>
                      <a:pt x="121" y="104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1" name="Google Shape;1751;p37"/>
            <p:cNvGrpSpPr/>
            <p:nvPr/>
          </p:nvGrpSpPr>
          <p:grpSpPr>
            <a:xfrm>
              <a:off x="16232439" y="5885499"/>
              <a:ext cx="28010" cy="19320"/>
              <a:chOff x="16232439" y="5885499"/>
              <a:chExt cx="28010" cy="19320"/>
            </a:xfrm>
          </p:grpSpPr>
          <p:sp>
            <p:nvSpPr>
              <p:cNvPr id="1752" name="Google Shape;1752;p37"/>
              <p:cNvSpPr/>
              <p:nvPr/>
            </p:nvSpPr>
            <p:spPr>
              <a:xfrm>
                <a:off x="16235109" y="5885690"/>
                <a:ext cx="400" cy="174"/>
              </a:xfrm>
              <a:custGeom>
                <a:rect b="b" l="l" r="r" t="t"/>
                <a:pathLst>
                  <a:path extrusionOk="0" h="174" w="400">
                    <a:moveTo>
                      <a:pt x="240" y="85"/>
                    </a:moveTo>
                    <a:cubicBezTo>
                      <a:pt x="440" y="-4"/>
                      <a:pt x="542" y="-82"/>
                      <a:pt x="0" y="175"/>
                    </a:cubicBezTo>
                    <a:cubicBezTo>
                      <a:pt x="146" y="130"/>
                      <a:pt x="82" y="153"/>
                      <a:pt x="240" y="85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37"/>
              <p:cNvSpPr/>
              <p:nvPr/>
            </p:nvSpPr>
            <p:spPr>
              <a:xfrm>
                <a:off x="16232439" y="5885499"/>
                <a:ext cx="28010" cy="19320"/>
              </a:xfrm>
              <a:custGeom>
                <a:rect b="b" l="l" r="r" t="t"/>
                <a:pathLst>
                  <a:path extrusionOk="0" h="19320" w="28010">
                    <a:moveTo>
                      <a:pt x="27713" y="11574"/>
                    </a:moveTo>
                    <a:cubicBezTo>
                      <a:pt x="22265" y="-2852"/>
                      <a:pt x="-22515" y="-6413"/>
                      <a:pt x="14558" y="16244"/>
                    </a:cubicBezTo>
                    <a:cubicBezTo>
                      <a:pt x="16920" y="17687"/>
                      <a:pt x="18540" y="19101"/>
                      <a:pt x="21817" y="19311"/>
                    </a:cubicBezTo>
                    <a:cubicBezTo>
                      <a:pt x="25545" y="19549"/>
                      <a:pt x="29072" y="15175"/>
                      <a:pt x="27713" y="11574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4" name="Google Shape;1754;p37"/>
            <p:cNvSpPr/>
            <p:nvPr/>
          </p:nvSpPr>
          <p:spPr>
            <a:xfrm>
              <a:off x="16218089" y="5924717"/>
              <a:ext cx="20296" cy="27241"/>
            </a:xfrm>
            <a:custGeom>
              <a:rect b="b" l="l" r="r" t="t"/>
              <a:pathLst>
                <a:path extrusionOk="0" h="27241" w="20296">
                  <a:moveTo>
                    <a:pt x="19730" y="18105"/>
                  </a:moveTo>
                  <a:cubicBezTo>
                    <a:pt x="18284" y="14509"/>
                    <a:pt x="10111" y="761"/>
                    <a:pt x="4877" y="481"/>
                  </a:cubicBezTo>
                  <a:cubicBezTo>
                    <a:pt x="-5712" y="-3761"/>
                    <a:pt x="3149" y="21316"/>
                    <a:pt x="10636" y="26327"/>
                  </a:cubicBezTo>
                  <a:cubicBezTo>
                    <a:pt x="15042" y="29276"/>
                    <a:pt x="22393" y="24710"/>
                    <a:pt x="19730" y="18105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37"/>
            <p:cNvSpPr/>
            <p:nvPr/>
          </p:nvSpPr>
          <p:spPr>
            <a:xfrm>
              <a:off x="15770039" y="5355370"/>
              <a:ext cx="16162" cy="46685"/>
            </a:xfrm>
            <a:custGeom>
              <a:rect b="b" l="l" r="r" t="t"/>
              <a:pathLst>
                <a:path extrusionOk="0" h="46685" w="16162">
                  <a:moveTo>
                    <a:pt x="15621" y="27722"/>
                  </a:moveTo>
                  <a:cubicBezTo>
                    <a:pt x="12609" y="-7633"/>
                    <a:pt x="2777" y="-1007"/>
                    <a:pt x="646" y="4072"/>
                  </a:cubicBezTo>
                  <a:cubicBezTo>
                    <a:pt x="-849" y="7635"/>
                    <a:pt x="641" y="11976"/>
                    <a:pt x="1230" y="23111"/>
                  </a:cubicBezTo>
                  <a:cubicBezTo>
                    <a:pt x="2101" y="39531"/>
                    <a:pt x="245" y="39361"/>
                    <a:pt x="1482" y="42292"/>
                  </a:cubicBezTo>
                  <a:cubicBezTo>
                    <a:pt x="4401" y="49209"/>
                    <a:pt x="13984" y="47430"/>
                    <a:pt x="15635" y="40642"/>
                  </a:cubicBezTo>
                  <a:cubicBezTo>
                    <a:pt x="16631" y="36563"/>
                    <a:pt x="15974" y="31855"/>
                    <a:pt x="15621" y="27722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37"/>
            <p:cNvSpPr/>
            <p:nvPr/>
          </p:nvSpPr>
          <p:spPr>
            <a:xfrm>
              <a:off x="15738256" y="5368838"/>
              <a:ext cx="18128" cy="30885"/>
            </a:xfrm>
            <a:custGeom>
              <a:rect b="b" l="l" r="r" t="t"/>
              <a:pathLst>
                <a:path extrusionOk="0" h="30885" w="18128">
                  <a:moveTo>
                    <a:pt x="17737" y="17217"/>
                  </a:moveTo>
                  <a:cubicBezTo>
                    <a:pt x="14024" y="-3813"/>
                    <a:pt x="-2194" y="-3924"/>
                    <a:pt x="250" y="8000"/>
                  </a:cubicBezTo>
                  <a:cubicBezTo>
                    <a:pt x="252" y="8017"/>
                    <a:pt x="2602" y="13079"/>
                    <a:pt x="4328" y="24059"/>
                  </a:cubicBezTo>
                  <a:cubicBezTo>
                    <a:pt x="5917" y="34145"/>
                    <a:pt x="20702" y="33999"/>
                    <a:pt x="17737" y="1721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7" name="Google Shape;1757;p37"/>
            <p:cNvGrpSpPr/>
            <p:nvPr/>
          </p:nvGrpSpPr>
          <p:grpSpPr>
            <a:xfrm>
              <a:off x="15701138" y="5379118"/>
              <a:ext cx="15781" cy="27835"/>
              <a:chOff x="15701138" y="5379118"/>
              <a:chExt cx="15781" cy="27835"/>
            </a:xfrm>
          </p:grpSpPr>
          <p:sp>
            <p:nvSpPr>
              <p:cNvPr id="1758" name="Google Shape;1758;p37"/>
              <p:cNvSpPr/>
              <p:nvPr/>
            </p:nvSpPr>
            <p:spPr>
              <a:xfrm>
                <a:off x="15701138" y="5379118"/>
                <a:ext cx="15781" cy="27835"/>
              </a:xfrm>
              <a:custGeom>
                <a:rect b="b" l="l" r="r" t="t"/>
                <a:pathLst>
                  <a:path extrusionOk="0" h="27835" w="15781">
                    <a:moveTo>
                      <a:pt x="14729" y="14472"/>
                    </a:moveTo>
                    <a:cubicBezTo>
                      <a:pt x="12959" y="9645"/>
                      <a:pt x="10296" y="-627"/>
                      <a:pt x="5412" y="30"/>
                    </a:cubicBezTo>
                    <a:cubicBezTo>
                      <a:pt x="1282" y="586"/>
                      <a:pt x="-170" y="8146"/>
                      <a:pt x="16" y="12342"/>
                    </a:cubicBezTo>
                    <a:cubicBezTo>
                      <a:pt x="1028" y="35178"/>
                      <a:pt x="20451" y="30054"/>
                      <a:pt x="14729" y="14472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37"/>
              <p:cNvSpPr/>
              <p:nvPr/>
            </p:nvSpPr>
            <p:spPr>
              <a:xfrm>
                <a:off x="15711031" y="5382029"/>
                <a:ext cx="200" cy="251"/>
              </a:xfrm>
              <a:custGeom>
                <a:rect b="b" l="l" r="r" t="t"/>
                <a:pathLst>
                  <a:path extrusionOk="0" h="251" w="200">
                    <a:moveTo>
                      <a:pt x="0" y="0"/>
                    </a:moveTo>
                    <a:cubicBezTo>
                      <a:pt x="97" y="137"/>
                      <a:pt x="177" y="240"/>
                      <a:pt x="200" y="252"/>
                    </a:cubicBezTo>
                    <a:cubicBezTo>
                      <a:pt x="106" y="132"/>
                      <a:pt x="66" y="82"/>
                      <a:pt x="0" y="0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0" name="Google Shape;1760;p37"/>
            <p:cNvSpPr/>
            <p:nvPr/>
          </p:nvSpPr>
          <p:spPr>
            <a:xfrm>
              <a:off x="15663597" y="5402127"/>
              <a:ext cx="23484" cy="21755"/>
            </a:xfrm>
            <a:custGeom>
              <a:rect b="b" l="l" r="r" t="t"/>
              <a:pathLst>
                <a:path extrusionOk="0" h="21755" w="23484">
                  <a:moveTo>
                    <a:pt x="22984" y="12065"/>
                  </a:moveTo>
                  <a:cubicBezTo>
                    <a:pt x="18496" y="-772"/>
                    <a:pt x="884" y="-2933"/>
                    <a:pt x="12" y="3535"/>
                  </a:cubicBezTo>
                  <a:cubicBezTo>
                    <a:pt x="-334" y="6101"/>
                    <a:pt x="6638" y="11161"/>
                    <a:pt x="9584" y="15937"/>
                  </a:cubicBezTo>
                  <a:cubicBezTo>
                    <a:pt x="16563" y="27242"/>
                    <a:pt x="25736" y="19936"/>
                    <a:pt x="22984" y="12065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7"/>
            <p:cNvSpPr/>
            <p:nvPr/>
          </p:nvSpPr>
          <p:spPr>
            <a:xfrm>
              <a:off x="16065144" y="6186136"/>
              <a:ext cx="19453" cy="22449"/>
            </a:xfrm>
            <a:custGeom>
              <a:rect b="b" l="l" r="r" t="t"/>
              <a:pathLst>
                <a:path extrusionOk="0" h="22449" w="19453">
                  <a:moveTo>
                    <a:pt x="19230" y="13074"/>
                  </a:moveTo>
                  <a:cubicBezTo>
                    <a:pt x="18337" y="8357"/>
                    <a:pt x="9522" y="-742"/>
                    <a:pt x="4620" y="48"/>
                  </a:cubicBezTo>
                  <a:cubicBezTo>
                    <a:pt x="1358" y="-65"/>
                    <a:pt x="-685" y="3186"/>
                    <a:pt x="212" y="5707"/>
                  </a:cubicBezTo>
                  <a:cubicBezTo>
                    <a:pt x="480" y="8501"/>
                    <a:pt x="1815" y="8458"/>
                    <a:pt x="5755" y="16750"/>
                  </a:cubicBezTo>
                  <a:cubicBezTo>
                    <a:pt x="10252" y="26208"/>
                    <a:pt x="21144" y="23145"/>
                    <a:pt x="19230" y="1307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7"/>
            <p:cNvSpPr/>
            <p:nvPr/>
          </p:nvSpPr>
          <p:spPr>
            <a:xfrm>
              <a:off x="16046336" y="6203561"/>
              <a:ext cx="16996" cy="21488"/>
            </a:xfrm>
            <a:custGeom>
              <a:rect b="b" l="l" r="r" t="t"/>
              <a:pathLst>
                <a:path extrusionOk="0" h="21488" w="16996">
                  <a:moveTo>
                    <a:pt x="16997" y="15762"/>
                  </a:moveTo>
                  <a:cubicBezTo>
                    <a:pt x="17009" y="12764"/>
                    <a:pt x="2163" y="-6678"/>
                    <a:pt x="98" y="2391"/>
                  </a:cubicBezTo>
                  <a:cubicBezTo>
                    <a:pt x="-253" y="3930"/>
                    <a:pt x="447" y="4601"/>
                    <a:pt x="484" y="5392"/>
                  </a:cubicBezTo>
                  <a:cubicBezTo>
                    <a:pt x="2149" y="27302"/>
                    <a:pt x="16973" y="22656"/>
                    <a:pt x="16997" y="15762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3" name="Google Shape;1763;p37"/>
            <p:cNvGrpSpPr/>
            <p:nvPr/>
          </p:nvGrpSpPr>
          <p:grpSpPr>
            <a:xfrm>
              <a:off x="16118373" y="5476836"/>
              <a:ext cx="20916" cy="25478"/>
              <a:chOff x="16118373" y="5476836"/>
              <a:chExt cx="20916" cy="25478"/>
            </a:xfrm>
          </p:grpSpPr>
          <p:sp>
            <p:nvSpPr>
              <p:cNvPr id="1764" name="Google Shape;1764;p37"/>
              <p:cNvSpPr/>
              <p:nvPr/>
            </p:nvSpPr>
            <p:spPr>
              <a:xfrm>
                <a:off x="16130852" y="5482513"/>
                <a:ext cx="62" cy="66"/>
              </a:xfrm>
              <a:custGeom>
                <a:rect b="b" l="l" r="r" t="t"/>
                <a:pathLst>
                  <a:path extrusionOk="0" h="66" w="62">
                    <a:moveTo>
                      <a:pt x="63" y="0"/>
                    </a:moveTo>
                    <a:cubicBezTo>
                      <a:pt x="-29" y="97"/>
                      <a:pt x="-13" y="80"/>
                      <a:pt x="63" y="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37"/>
              <p:cNvSpPr/>
              <p:nvPr/>
            </p:nvSpPr>
            <p:spPr>
              <a:xfrm>
                <a:off x="16118373" y="5476836"/>
                <a:ext cx="20916" cy="25478"/>
              </a:xfrm>
              <a:custGeom>
                <a:rect b="b" l="l" r="r" t="t"/>
                <a:pathLst>
                  <a:path extrusionOk="0" h="25478" w="20916">
                    <a:moveTo>
                      <a:pt x="13857" y="4138"/>
                    </a:moveTo>
                    <a:cubicBezTo>
                      <a:pt x="13544" y="4437"/>
                      <a:pt x="11764" y="6475"/>
                      <a:pt x="12913" y="5296"/>
                    </a:cubicBezTo>
                    <a:cubicBezTo>
                      <a:pt x="1112" y="17416"/>
                      <a:pt x="1206" y="14902"/>
                      <a:pt x="215" y="18348"/>
                    </a:cubicBezTo>
                    <a:cubicBezTo>
                      <a:pt x="-1221" y="23347"/>
                      <a:pt x="4689" y="29864"/>
                      <a:pt x="13537" y="21360"/>
                    </a:cubicBezTo>
                    <a:cubicBezTo>
                      <a:pt x="24535" y="10797"/>
                      <a:pt x="22051" y="-8478"/>
                      <a:pt x="13857" y="4138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6" name="Google Shape;1766;p37"/>
            <p:cNvSpPr/>
            <p:nvPr/>
          </p:nvSpPr>
          <p:spPr>
            <a:xfrm>
              <a:off x="16135709" y="5497968"/>
              <a:ext cx="13492" cy="15186"/>
            </a:xfrm>
            <a:custGeom>
              <a:rect b="b" l="l" r="r" t="t"/>
              <a:pathLst>
                <a:path extrusionOk="0" h="15186" w="13492">
                  <a:moveTo>
                    <a:pt x="954" y="7887"/>
                  </a:moveTo>
                  <a:cubicBezTo>
                    <a:pt x="-2175" y="13639"/>
                    <a:pt x="2979" y="17725"/>
                    <a:pt x="7919" y="13345"/>
                  </a:cubicBezTo>
                  <a:cubicBezTo>
                    <a:pt x="20337" y="2306"/>
                    <a:pt x="9301" y="-7365"/>
                    <a:pt x="954" y="788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7"/>
            <p:cNvSpPr/>
            <p:nvPr/>
          </p:nvSpPr>
          <p:spPr>
            <a:xfrm>
              <a:off x="15440802" y="5602016"/>
              <a:ext cx="28115" cy="26514"/>
            </a:xfrm>
            <a:custGeom>
              <a:rect b="b" l="l" r="r" t="t"/>
              <a:pathLst>
                <a:path extrusionOk="0" h="26514" w="28115">
                  <a:moveTo>
                    <a:pt x="28000" y="16384"/>
                  </a:moveTo>
                  <a:cubicBezTo>
                    <a:pt x="26846" y="12272"/>
                    <a:pt x="15977" y="4502"/>
                    <a:pt x="13060" y="2539"/>
                  </a:cubicBezTo>
                  <a:cubicBezTo>
                    <a:pt x="3411" y="-3952"/>
                    <a:pt x="-1112" y="3566"/>
                    <a:pt x="232" y="7715"/>
                  </a:cubicBezTo>
                  <a:cubicBezTo>
                    <a:pt x="858" y="9652"/>
                    <a:pt x="9945" y="21101"/>
                    <a:pt x="16297" y="25375"/>
                  </a:cubicBezTo>
                  <a:cubicBezTo>
                    <a:pt x="20865" y="28447"/>
                    <a:pt x="29191" y="25260"/>
                    <a:pt x="28000" y="16384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8" name="Google Shape;1768;p37"/>
            <p:cNvGrpSpPr/>
            <p:nvPr/>
          </p:nvGrpSpPr>
          <p:grpSpPr>
            <a:xfrm>
              <a:off x="15419480" y="5631320"/>
              <a:ext cx="27187" cy="22430"/>
              <a:chOff x="15419480" y="5631320"/>
              <a:chExt cx="27187" cy="22430"/>
            </a:xfrm>
          </p:grpSpPr>
          <p:sp>
            <p:nvSpPr>
              <p:cNvPr id="1769" name="Google Shape;1769;p37"/>
              <p:cNvSpPr/>
              <p:nvPr/>
            </p:nvSpPr>
            <p:spPr>
              <a:xfrm>
                <a:off x="15419831" y="5635992"/>
                <a:ext cx="128" cy="305"/>
              </a:xfrm>
              <a:custGeom>
                <a:rect b="b" l="l" r="r" t="t"/>
                <a:pathLst>
                  <a:path extrusionOk="0" h="305" w="128">
                    <a:moveTo>
                      <a:pt x="128" y="306"/>
                    </a:moveTo>
                    <a:cubicBezTo>
                      <a:pt x="79" y="226"/>
                      <a:pt x="72" y="134"/>
                      <a:pt x="29" y="51"/>
                    </a:cubicBezTo>
                    <a:cubicBezTo>
                      <a:pt x="-46" y="-113"/>
                      <a:pt x="37" y="157"/>
                      <a:pt x="128" y="306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37"/>
              <p:cNvSpPr/>
              <p:nvPr/>
            </p:nvSpPr>
            <p:spPr>
              <a:xfrm>
                <a:off x="15419480" y="5631320"/>
                <a:ext cx="27187" cy="22430"/>
              </a:xfrm>
              <a:custGeom>
                <a:rect b="b" l="l" r="r" t="t"/>
                <a:pathLst>
                  <a:path extrusionOk="0" h="22430" w="27187">
                    <a:moveTo>
                      <a:pt x="25170" y="10587"/>
                    </a:moveTo>
                    <a:cubicBezTo>
                      <a:pt x="23937" y="9045"/>
                      <a:pt x="22281" y="8296"/>
                      <a:pt x="20690" y="8308"/>
                    </a:cubicBezTo>
                    <a:cubicBezTo>
                      <a:pt x="15717" y="5578"/>
                      <a:pt x="13009" y="3415"/>
                      <a:pt x="9519" y="1934"/>
                    </a:cubicBezTo>
                    <a:cubicBezTo>
                      <a:pt x="-87" y="-2917"/>
                      <a:pt x="-678" y="2633"/>
                      <a:pt x="381" y="4721"/>
                    </a:cubicBezTo>
                    <a:cubicBezTo>
                      <a:pt x="14351" y="34884"/>
                      <a:pt x="33475" y="19244"/>
                      <a:pt x="25170" y="10587"/>
                    </a:cubicBezTo>
                    <a:close/>
                  </a:path>
                </a:pathLst>
              </a:custGeom>
              <a:solidFill>
                <a:srgbClr val="DD867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1" name="Google Shape;1771;p37"/>
          <p:cNvGrpSpPr/>
          <p:nvPr/>
        </p:nvGrpSpPr>
        <p:grpSpPr>
          <a:xfrm>
            <a:off x="5277732" y="1747304"/>
            <a:ext cx="322810" cy="546579"/>
            <a:chOff x="10555464" y="3494608"/>
            <a:chExt cx="645620" cy="1093158"/>
          </a:xfrm>
        </p:grpSpPr>
        <p:sp>
          <p:nvSpPr>
            <p:cNvPr id="1772" name="Google Shape;1772;p37"/>
            <p:cNvSpPr/>
            <p:nvPr/>
          </p:nvSpPr>
          <p:spPr>
            <a:xfrm>
              <a:off x="10744784" y="3979013"/>
              <a:ext cx="236592" cy="378504"/>
            </a:xfrm>
            <a:custGeom>
              <a:rect b="b" l="l" r="r" t="t"/>
              <a:pathLst>
                <a:path extrusionOk="0" h="378504" w="236592">
                  <a:moveTo>
                    <a:pt x="234361" y="29746"/>
                  </a:moveTo>
                  <a:cubicBezTo>
                    <a:pt x="227531" y="39405"/>
                    <a:pt x="221166" y="49595"/>
                    <a:pt x="215090" y="60051"/>
                  </a:cubicBezTo>
                  <a:cubicBezTo>
                    <a:pt x="205598" y="83156"/>
                    <a:pt x="195397" y="106018"/>
                    <a:pt x="186726" y="129477"/>
                  </a:cubicBezTo>
                  <a:cubicBezTo>
                    <a:pt x="173641" y="164944"/>
                    <a:pt x="162287" y="201141"/>
                    <a:pt x="152972" y="237782"/>
                  </a:cubicBezTo>
                  <a:cubicBezTo>
                    <a:pt x="144989" y="269216"/>
                    <a:pt x="138469" y="301027"/>
                    <a:pt x="133501" y="333082"/>
                  </a:cubicBezTo>
                  <a:cubicBezTo>
                    <a:pt x="131417" y="346529"/>
                    <a:pt x="131017" y="362235"/>
                    <a:pt x="120372" y="372270"/>
                  </a:cubicBezTo>
                  <a:cubicBezTo>
                    <a:pt x="108730" y="383280"/>
                    <a:pt x="95113" y="377631"/>
                    <a:pt x="82871" y="371185"/>
                  </a:cubicBezTo>
                  <a:cubicBezTo>
                    <a:pt x="57834" y="357982"/>
                    <a:pt x="33528" y="342386"/>
                    <a:pt x="19002" y="317332"/>
                  </a:cubicBezTo>
                  <a:cubicBezTo>
                    <a:pt x="3878" y="291214"/>
                    <a:pt x="-602" y="259823"/>
                    <a:pt x="63" y="230050"/>
                  </a:cubicBezTo>
                  <a:cubicBezTo>
                    <a:pt x="1416" y="168732"/>
                    <a:pt x="26454" y="109230"/>
                    <a:pt x="69321" y="65346"/>
                  </a:cubicBezTo>
                  <a:cubicBezTo>
                    <a:pt x="89480" y="44699"/>
                    <a:pt x="113542" y="27310"/>
                    <a:pt x="139688" y="15037"/>
                  </a:cubicBezTo>
                  <a:cubicBezTo>
                    <a:pt x="167432" y="2011"/>
                    <a:pt x="200098" y="-7647"/>
                    <a:pt x="228751" y="8347"/>
                  </a:cubicBezTo>
                  <a:cubicBezTo>
                    <a:pt x="235648" y="12202"/>
                    <a:pt x="239196" y="22923"/>
                    <a:pt x="234361" y="29746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10555465" y="3494608"/>
              <a:ext cx="645619" cy="1086692"/>
            </a:xfrm>
            <a:custGeom>
              <a:rect b="b" l="l" r="r" t="t"/>
              <a:pathLst>
                <a:path extrusionOk="0" h="1086692" w="645619">
                  <a:moveTo>
                    <a:pt x="638425" y="597918"/>
                  </a:moveTo>
                  <a:cubicBezTo>
                    <a:pt x="626217" y="565008"/>
                    <a:pt x="601450" y="531216"/>
                    <a:pt x="587698" y="506164"/>
                  </a:cubicBezTo>
                  <a:cubicBezTo>
                    <a:pt x="562556" y="460334"/>
                    <a:pt x="528665" y="393066"/>
                    <a:pt x="475609" y="376250"/>
                  </a:cubicBezTo>
                  <a:cubicBezTo>
                    <a:pt x="474540" y="375904"/>
                    <a:pt x="466044" y="373011"/>
                    <a:pt x="459529" y="371440"/>
                  </a:cubicBezTo>
                  <a:cubicBezTo>
                    <a:pt x="459529" y="371440"/>
                    <a:pt x="459498" y="371440"/>
                    <a:pt x="459467" y="371409"/>
                  </a:cubicBezTo>
                  <a:cubicBezTo>
                    <a:pt x="458713" y="371252"/>
                    <a:pt x="457926" y="371064"/>
                    <a:pt x="457169" y="370876"/>
                  </a:cubicBezTo>
                  <a:cubicBezTo>
                    <a:pt x="457138" y="370876"/>
                    <a:pt x="457076" y="370845"/>
                    <a:pt x="457043" y="370845"/>
                  </a:cubicBezTo>
                  <a:cubicBezTo>
                    <a:pt x="454368" y="370311"/>
                    <a:pt x="452386" y="370122"/>
                    <a:pt x="452071" y="370718"/>
                  </a:cubicBezTo>
                  <a:cubicBezTo>
                    <a:pt x="452259" y="370373"/>
                    <a:pt x="452448" y="370058"/>
                    <a:pt x="452605" y="369713"/>
                  </a:cubicBezTo>
                  <a:cubicBezTo>
                    <a:pt x="465665" y="345949"/>
                    <a:pt x="477182" y="321369"/>
                    <a:pt x="486999" y="296064"/>
                  </a:cubicBezTo>
                  <a:cubicBezTo>
                    <a:pt x="493229" y="280001"/>
                    <a:pt x="499398" y="263562"/>
                    <a:pt x="503142" y="246746"/>
                  </a:cubicBezTo>
                  <a:cubicBezTo>
                    <a:pt x="506666" y="230935"/>
                    <a:pt x="507737" y="213867"/>
                    <a:pt x="501727" y="198526"/>
                  </a:cubicBezTo>
                  <a:cubicBezTo>
                    <a:pt x="496724" y="185702"/>
                    <a:pt x="486968" y="172782"/>
                    <a:pt x="473185" y="164579"/>
                  </a:cubicBezTo>
                  <a:cubicBezTo>
                    <a:pt x="477024" y="148266"/>
                    <a:pt x="477497" y="135692"/>
                    <a:pt x="474004" y="119158"/>
                  </a:cubicBezTo>
                  <a:cubicBezTo>
                    <a:pt x="470480" y="102530"/>
                    <a:pt x="461480" y="84739"/>
                    <a:pt x="446657" y="75592"/>
                  </a:cubicBezTo>
                  <a:cubicBezTo>
                    <a:pt x="446595" y="63302"/>
                    <a:pt x="444768" y="51043"/>
                    <a:pt x="440082" y="39696"/>
                  </a:cubicBezTo>
                  <a:cubicBezTo>
                    <a:pt x="432750" y="22032"/>
                    <a:pt x="418715" y="8798"/>
                    <a:pt x="400337" y="3202"/>
                  </a:cubicBezTo>
                  <a:cubicBezTo>
                    <a:pt x="382872" y="-2141"/>
                    <a:pt x="363080" y="-540"/>
                    <a:pt x="346214" y="6093"/>
                  </a:cubicBezTo>
                  <a:cubicBezTo>
                    <a:pt x="327237" y="13574"/>
                    <a:pt x="311159" y="26681"/>
                    <a:pt x="297407" y="41519"/>
                  </a:cubicBezTo>
                  <a:cubicBezTo>
                    <a:pt x="240357" y="103066"/>
                    <a:pt x="203289" y="175425"/>
                    <a:pt x="164992" y="249419"/>
                  </a:cubicBezTo>
                  <a:cubicBezTo>
                    <a:pt x="100579" y="373926"/>
                    <a:pt x="42458" y="507045"/>
                    <a:pt x="16152" y="646671"/>
                  </a:cubicBezTo>
                  <a:cubicBezTo>
                    <a:pt x="-6222" y="765489"/>
                    <a:pt x="-17550" y="909612"/>
                    <a:pt x="66467" y="1008658"/>
                  </a:cubicBezTo>
                  <a:cubicBezTo>
                    <a:pt x="157503" y="1116034"/>
                    <a:pt x="309460" y="1105284"/>
                    <a:pt x="410567" y="1020917"/>
                  </a:cubicBezTo>
                  <a:cubicBezTo>
                    <a:pt x="445025" y="992155"/>
                    <a:pt x="475390" y="959056"/>
                    <a:pt x="508276" y="928630"/>
                  </a:cubicBezTo>
                  <a:cubicBezTo>
                    <a:pt x="540718" y="898611"/>
                    <a:pt x="575711" y="874721"/>
                    <a:pt x="601010" y="837662"/>
                  </a:cubicBezTo>
                  <a:cubicBezTo>
                    <a:pt x="619892" y="810000"/>
                    <a:pt x="633045" y="776714"/>
                    <a:pt x="630747" y="742734"/>
                  </a:cubicBezTo>
                  <a:cubicBezTo>
                    <a:pt x="629237" y="720384"/>
                    <a:pt x="620300" y="696840"/>
                    <a:pt x="603308" y="682381"/>
                  </a:cubicBezTo>
                  <a:cubicBezTo>
                    <a:pt x="623573" y="677729"/>
                    <a:pt x="641729" y="663835"/>
                    <a:pt x="644972" y="641990"/>
                  </a:cubicBezTo>
                  <a:cubicBezTo>
                    <a:pt x="647016" y="628125"/>
                    <a:pt x="644058" y="613101"/>
                    <a:pt x="638425" y="597918"/>
                  </a:cubicBezTo>
                  <a:close/>
                  <a:moveTo>
                    <a:pt x="486687" y="704793"/>
                  </a:moveTo>
                  <a:cubicBezTo>
                    <a:pt x="459216" y="728463"/>
                    <a:pt x="435425" y="756468"/>
                    <a:pt x="405972" y="777812"/>
                  </a:cubicBezTo>
                  <a:cubicBezTo>
                    <a:pt x="379792" y="796766"/>
                    <a:pt x="348261" y="810975"/>
                    <a:pt x="315220" y="806385"/>
                  </a:cubicBezTo>
                  <a:cubicBezTo>
                    <a:pt x="268433" y="799872"/>
                    <a:pt x="243666" y="754111"/>
                    <a:pt x="247017" y="710227"/>
                  </a:cubicBezTo>
                  <a:cubicBezTo>
                    <a:pt x="251047" y="657471"/>
                    <a:pt x="281369" y="601199"/>
                    <a:pt x="328406" y="574624"/>
                  </a:cubicBezTo>
                  <a:cubicBezTo>
                    <a:pt x="347046" y="564093"/>
                    <a:pt x="369384" y="559120"/>
                    <a:pt x="390268" y="563862"/>
                  </a:cubicBezTo>
                  <a:cubicBezTo>
                    <a:pt x="439164" y="574970"/>
                    <a:pt x="464743" y="630378"/>
                    <a:pt x="506196" y="655441"/>
                  </a:cubicBezTo>
                  <a:cubicBezTo>
                    <a:pt x="516958" y="661948"/>
                    <a:pt x="528224" y="667543"/>
                    <a:pt x="539802" y="672415"/>
                  </a:cubicBezTo>
                  <a:cubicBezTo>
                    <a:pt x="520076" y="678797"/>
                    <a:pt x="501822" y="691778"/>
                    <a:pt x="486687" y="7047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10863103" y="3570198"/>
              <a:ext cx="198377" cy="323888"/>
            </a:xfrm>
            <a:custGeom>
              <a:rect b="b" l="l" r="r" t="t"/>
              <a:pathLst>
                <a:path extrusionOk="0" h="323888" w="198377">
                  <a:moveTo>
                    <a:pt x="195507" y="171156"/>
                  </a:moveTo>
                  <a:cubicBezTo>
                    <a:pt x="191763" y="187972"/>
                    <a:pt x="185594" y="204411"/>
                    <a:pt x="179364" y="220474"/>
                  </a:cubicBezTo>
                  <a:cubicBezTo>
                    <a:pt x="169546" y="245779"/>
                    <a:pt x="158030" y="270359"/>
                    <a:pt x="144970" y="294123"/>
                  </a:cubicBezTo>
                  <a:cubicBezTo>
                    <a:pt x="119640" y="287993"/>
                    <a:pt x="97330" y="287428"/>
                    <a:pt x="78291" y="289847"/>
                  </a:cubicBezTo>
                  <a:cubicBezTo>
                    <a:pt x="27535" y="296260"/>
                    <a:pt x="0" y="323889"/>
                    <a:pt x="0" y="323889"/>
                  </a:cubicBezTo>
                  <a:cubicBezTo>
                    <a:pt x="35370" y="229716"/>
                    <a:pt x="141415" y="51017"/>
                    <a:pt x="139024" y="0"/>
                  </a:cubicBezTo>
                  <a:cubicBezTo>
                    <a:pt x="153845" y="9147"/>
                    <a:pt x="162845" y="26938"/>
                    <a:pt x="166371" y="43565"/>
                  </a:cubicBezTo>
                  <a:cubicBezTo>
                    <a:pt x="169455" y="58120"/>
                    <a:pt x="169455" y="69592"/>
                    <a:pt x="166779" y="83234"/>
                  </a:cubicBezTo>
                  <a:cubicBezTo>
                    <a:pt x="166433" y="85119"/>
                    <a:pt x="166025" y="87007"/>
                    <a:pt x="165550" y="88987"/>
                  </a:cubicBezTo>
                  <a:cubicBezTo>
                    <a:pt x="179333" y="97190"/>
                    <a:pt x="189089" y="110110"/>
                    <a:pt x="194092" y="122934"/>
                  </a:cubicBezTo>
                  <a:cubicBezTo>
                    <a:pt x="200104" y="138277"/>
                    <a:pt x="199033" y="155345"/>
                    <a:pt x="195507" y="171156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7"/>
            <p:cNvSpPr/>
            <p:nvPr/>
          </p:nvSpPr>
          <p:spPr>
            <a:xfrm>
              <a:off x="11075870" y="4152957"/>
              <a:ext cx="82486" cy="26569"/>
            </a:xfrm>
            <a:custGeom>
              <a:rect b="b" l="l" r="r" t="t"/>
              <a:pathLst>
                <a:path extrusionOk="0" h="26569" w="82486">
                  <a:moveTo>
                    <a:pt x="76733" y="12732"/>
                  </a:moveTo>
                  <a:cubicBezTo>
                    <a:pt x="70109" y="12373"/>
                    <a:pt x="63310" y="13171"/>
                    <a:pt x="56648" y="13102"/>
                  </a:cubicBezTo>
                  <a:cubicBezTo>
                    <a:pt x="49952" y="13033"/>
                    <a:pt x="43255" y="12774"/>
                    <a:pt x="36617" y="11846"/>
                  </a:cubicBezTo>
                  <a:cubicBezTo>
                    <a:pt x="30927" y="11048"/>
                    <a:pt x="25309" y="9693"/>
                    <a:pt x="19989" y="7504"/>
                  </a:cubicBezTo>
                  <a:cubicBezTo>
                    <a:pt x="14598" y="5284"/>
                    <a:pt x="9766" y="2039"/>
                    <a:pt x="4228" y="149"/>
                  </a:cubicBezTo>
                  <a:cubicBezTo>
                    <a:pt x="1886" y="-648"/>
                    <a:pt x="-637" y="1897"/>
                    <a:pt x="145" y="4228"/>
                  </a:cubicBezTo>
                  <a:cubicBezTo>
                    <a:pt x="4525" y="17264"/>
                    <a:pt x="21735" y="22665"/>
                    <a:pt x="33974" y="24765"/>
                  </a:cubicBezTo>
                  <a:cubicBezTo>
                    <a:pt x="41683" y="26088"/>
                    <a:pt x="49542" y="26374"/>
                    <a:pt x="57348" y="26449"/>
                  </a:cubicBezTo>
                  <a:cubicBezTo>
                    <a:pt x="65383" y="26526"/>
                    <a:pt x="74014" y="27499"/>
                    <a:pt x="80696" y="22291"/>
                  </a:cubicBezTo>
                  <a:cubicBezTo>
                    <a:pt x="84841" y="19061"/>
                    <a:pt x="81060" y="12967"/>
                    <a:pt x="76733" y="12732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10555464" y="4206330"/>
              <a:ext cx="639138" cy="381436"/>
            </a:xfrm>
            <a:custGeom>
              <a:rect b="b" l="l" r="r" t="t"/>
              <a:pathLst>
                <a:path extrusionOk="0" h="381436" w="639138">
                  <a:moveTo>
                    <a:pt x="635900" y="22187"/>
                  </a:moveTo>
                  <a:cubicBezTo>
                    <a:pt x="633898" y="14843"/>
                    <a:pt x="631230" y="8332"/>
                    <a:pt x="627138" y="1908"/>
                  </a:cubicBezTo>
                  <a:cubicBezTo>
                    <a:pt x="624697" y="-1924"/>
                    <a:pt x="618432" y="475"/>
                    <a:pt x="619678" y="5049"/>
                  </a:cubicBezTo>
                  <a:cubicBezTo>
                    <a:pt x="623508" y="19094"/>
                    <a:pt x="625817" y="33407"/>
                    <a:pt x="625114" y="48012"/>
                  </a:cubicBezTo>
                  <a:cubicBezTo>
                    <a:pt x="624411" y="62560"/>
                    <a:pt x="621148" y="76753"/>
                    <a:pt x="616017" y="90374"/>
                  </a:cubicBezTo>
                  <a:cubicBezTo>
                    <a:pt x="605110" y="119328"/>
                    <a:pt x="585410" y="143441"/>
                    <a:pt x="563320" y="164674"/>
                  </a:cubicBezTo>
                  <a:cubicBezTo>
                    <a:pt x="540017" y="187073"/>
                    <a:pt x="514154" y="206572"/>
                    <a:pt x="490097" y="228122"/>
                  </a:cubicBezTo>
                  <a:cubicBezTo>
                    <a:pt x="465642" y="250026"/>
                    <a:pt x="443665" y="274492"/>
                    <a:pt x="419490" y="296691"/>
                  </a:cubicBezTo>
                  <a:cubicBezTo>
                    <a:pt x="396983" y="317359"/>
                    <a:pt x="372184" y="335531"/>
                    <a:pt x="343763" y="347221"/>
                  </a:cubicBezTo>
                  <a:cubicBezTo>
                    <a:pt x="316339" y="358501"/>
                    <a:pt x="286988" y="364522"/>
                    <a:pt x="257355" y="365269"/>
                  </a:cubicBezTo>
                  <a:cubicBezTo>
                    <a:pt x="200230" y="366711"/>
                    <a:pt x="143623" y="348428"/>
                    <a:pt x="99893" y="311318"/>
                  </a:cubicBezTo>
                  <a:cubicBezTo>
                    <a:pt x="58118" y="275865"/>
                    <a:pt x="28326" y="226179"/>
                    <a:pt x="17437" y="172450"/>
                  </a:cubicBezTo>
                  <a:cubicBezTo>
                    <a:pt x="16144" y="166070"/>
                    <a:pt x="15151" y="159601"/>
                    <a:pt x="14372" y="153137"/>
                  </a:cubicBezTo>
                  <a:cubicBezTo>
                    <a:pt x="13909" y="149292"/>
                    <a:pt x="11405" y="145966"/>
                    <a:pt x="7194" y="145966"/>
                  </a:cubicBezTo>
                  <a:cubicBezTo>
                    <a:pt x="3528" y="145966"/>
                    <a:pt x="-269" y="149254"/>
                    <a:pt x="15" y="153137"/>
                  </a:cubicBezTo>
                  <a:cubicBezTo>
                    <a:pt x="4271" y="211463"/>
                    <a:pt x="31417" y="267006"/>
                    <a:pt x="72402" y="308390"/>
                  </a:cubicBezTo>
                  <a:cubicBezTo>
                    <a:pt x="115410" y="351815"/>
                    <a:pt x="173227" y="377884"/>
                    <a:pt x="234327" y="381088"/>
                  </a:cubicBezTo>
                  <a:cubicBezTo>
                    <a:pt x="297599" y="384406"/>
                    <a:pt x="360167" y="363904"/>
                    <a:pt x="409546" y="324466"/>
                  </a:cubicBezTo>
                  <a:cubicBezTo>
                    <a:pt x="436125" y="303239"/>
                    <a:pt x="459007" y="277950"/>
                    <a:pt x="483353" y="254313"/>
                  </a:cubicBezTo>
                  <a:cubicBezTo>
                    <a:pt x="507616" y="230758"/>
                    <a:pt x="534421" y="210180"/>
                    <a:pt x="559656" y="187724"/>
                  </a:cubicBezTo>
                  <a:cubicBezTo>
                    <a:pt x="583969" y="166090"/>
                    <a:pt x="606962" y="142026"/>
                    <a:pt x="621776" y="112751"/>
                  </a:cubicBezTo>
                  <a:cubicBezTo>
                    <a:pt x="635599" y="85443"/>
                    <a:pt x="644157" y="52471"/>
                    <a:pt x="635900" y="2218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10941391" y="3659316"/>
              <a:ext cx="120088" cy="205004"/>
            </a:xfrm>
            <a:custGeom>
              <a:rect b="b" l="l" r="r" t="t"/>
              <a:pathLst>
                <a:path extrusionOk="0" h="205004" w="120088">
                  <a:moveTo>
                    <a:pt x="115803" y="33818"/>
                  </a:moveTo>
                  <a:cubicBezTo>
                    <a:pt x="110824" y="21056"/>
                    <a:pt x="101133" y="8208"/>
                    <a:pt x="87454" y="0"/>
                  </a:cubicBezTo>
                  <a:cubicBezTo>
                    <a:pt x="89182" y="1203"/>
                    <a:pt x="81919" y="15591"/>
                    <a:pt x="81165" y="17445"/>
                  </a:cubicBezTo>
                  <a:cubicBezTo>
                    <a:pt x="76856" y="28045"/>
                    <a:pt x="72886" y="38789"/>
                    <a:pt x="68611" y="49405"/>
                  </a:cubicBezTo>
                  <a:cubicBezTo>
                    <a:pt x="52721" y="88850"/>
                    <a:pt x="35634" y="127880"/>
                    <a:pt x="17214" y="166216"/>
                  </a:cubicBezTo>
                  <a:cubicBezTo>
                    <a:pt x="11612" y="177784"/>
                    <a:pt x="5855" y="189287"/>
                    <a:pt x="0" y="200729"/>
                  </a:cubicBezTo>
                  <a:cubicBezTo>
                    <a:pt x="19039" y="198308"/>
                    <a:pt x="41349" y="198875"/>
                    <a:pt x="66679" y="205005"/>
                  </a:cubicBezTo>
                  <a:cubicBezTo>
                    <a:pt x="79739" y="181242"/>
                    <a:pt x="91255" y="156661"/>
                    <a:pt x="101073" y="131356"/>
                  </a:cubicBezTo>
                  <a:cubicBezTo>
                    <a:pt x="107303" y="115293"/>
                    <a:pt x="113472" y="98854"/>
                    <a:pt x="117216" y="82038"/>
                  </a:cubicBezTo>
                  <a:cubicBezTo>
                    <a:pt x="120744" y="66227"/>
                    <a:pt x="121815" y="49159"/>
                    <a:pt x="115803" y="33818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10954320" y="3588364"/>
              <a:ext cx="80950" cy="256507"/>
            </a:xfrm>
            <a:custGeom>
              <a:rect b="b" l="l" r="r" t="t"/>
              <a:pathLst>
                <a:path extrusionOk="0" h="256507" w="80950">
                  <a:moveTo>
                    <a:pt x="70013" y="1566"/>
                  </a:moveTo>
                  <a:cubicBezTo>
                    <a:pt x="68074" y="-1596"/>
                    <a:pt x="62663" y="418"/>
                    <a:pt x="63856" y="4158"/>
                  </a:cubicBezTo>
                  <a:cubicBezTo>
                    <a:pt x="66347" y="11971"/>
                    <a:pt x="68993" y="19461"/>
                    <a:pt x="70456" y="27568"/>
                  </a:cubicBezTo>
                  <a:cubicBezTo>
                    <a:pt x="71884" y="35484"/>
                    <a:pt x="72450" y="43498"/>
                    <a:pt x="72295" y="51538"/>
                  </a:cubicBezTo>
                  <a:cubicBezTo>
                    <a:pt x="71971" y="68254"/>
                    <a:pt x="68585" y="84691"/>
                    <a:pt x="63779" y="100659"/>
                  </a:cubicBezTo>
                  <a:cubicBezTo>
                    <a:pt x="53801" y="133806"/>
                    <a:pt x="39854" y="165945"/>
                    <a:pt x="25535" y="197408"/>
                  </a:cubicBezTo>
                  <a:cubicBezTo>
                    <a:pt x="17354" y="215387"/>
                    <a:pt x="8554" y="233078"/>
                    <a:pt x="362" y="251046"/>
                  </a:cubicBezTo>
                  <a:cubicBezTo>
                    <a:pt x="-1523" y="255178"/>
                    <a:pt x="4467" y="258840"/>
                    <a:pt x="6560" y="254666"/>
                  </a:cubicBezTo>
                  <a:cubicBezTo>
                    <a:pt x="22871" y="222135"/>
                    <a:pt x="38018" y="188868"/>
                    <a:pt x="52311" y="155409"/>
                  </a:cubicBezTo>
                  <a:cubicBezTo>
                    <a:pt x="65806" y="123817"/>
                    <a:pt x="79398" y="90511"/>
                    <a:pt x="80813" y="55749"/>
                  </a:cubicBezTo>
                  <a:cubicBezTo>
                    <a:pt x="81542" y="37905"/>
                    <a:pt x="79562" y="17139"/>
                    <a:pt x="70013" y="1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11011415" y="3680727"/>
              <a:ext cx="55093" cy="172260"/>
            </a:xfrm>
            <a:custGeom>
              <a:rect b="b" l="l" r="r" t="t"/>
              <a:pathLst>
                <a:path extrusionOk="0" h="172260" w="55093">
                  <a:moveTo>
                    <a:pt x="45187" y="1561"/>
                  </a:moveTo>
                  <a:cubicBezTo>
                    <a:pt x="42912" y="-1832"/>
                    <a:pt x="37489" y="821"/>
                    <a:pt x="39459" y="4610"/>
                  </a:cubicBezTo>
                  <a:cubicBezTo>
                    <a:pt x="52692" y="30058"/>
                    <a:pt x="46859" y="58090"/>
                    <a:pt x="36766" y="83502"/>
                  </a:cubicBezTo>
                  <a:cubicBezTo>
                    <a:pt x="25514" y="111824"/>
                    <a:pt x="12532" y="139548"/>
                    <a:pt x="337" y="167478"/>
                  </a:cubicBezTo>
                  <a:cubicBezTo>
                    <a:pt x="-1650" y="172028"/>
                    <a:pt x="5726" y="174327"/>
                    <a:pt x="7695" y="169822"/>
                  </a:cubicBezTo>
                  <a:lnTo>
                    <a:pt x="27159" y="125246"/>
                  </a:lnTo>
                  <a:cubicBezTo>
                    <a:pt x="33469" y="110794"/>
                    <a:pt x="40168" y="96439"/>
                    <a:pt x="45741" y="81681"/>
                  </a:cubicBezTo>
                  <a:cubicBezTo>
                    <a:pt x="55193" y="56648"/>
                    <a:pt x="61134" y="25335"/>
                    <a:pt x="45187" y="1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7"/>
          <p:cNvSpPr/>
          <p:nvPr/>
        </p:nvSpPr>
        <p:spPr>
          <a:xfrm>
            <a:off x="5488480" y="1947979"/>
            <a:ext cx="7765" cy="11100"/>
          </a:xfrm>
          <a:custGeom>
            <a:rect b="b" l="l" r="r" t="t"/>
            <a:pathLst>
              <a:path extrusionOk="0" h="22200" w="15531">
                <a:moveTo>
                  <a:pt x="11425" y="678"/>
                </a:moveTo>
                <a:cubicBezTo>
                  <a:pt x="10831" y="1291"/>
                  <a:pt x="10203" y="1843"/>
                  <a:pt x="9644" y="2490"/>
                </a:cubicBezTo>
                <a:cubicBezTo>
                  <a:pt x="8997" y="3236"/>
                  <a:pt x="8380" y="4001"/>
                  <a:pt x="7779" y="4785"/>
                </a:cubicBezTo>
                <a:cubicBezTo>
                  <a:pt x="6739" y="6145"/>
                  <a:pt x="5748" y="7538"/>
                  <a:pt x="4810" y="8969"/>
                </a:cubicBezTo>
                <a:cubicBezTo>
                  <a:pt x="2842" y="11964"/>
                  <a:pt x="1206" y="15154"/>
                  <a:pt x="132" y="18575"/>
                </a:cubicBezTo>
                <a:cubicBezTo>
                  <a:pt x="-846" y="21685"/>
                  <a:pt x="3860" y="23692"/>
                  <a:pt x="5422" y="20801"/>
                </a:cubicBezTo>
                <a:cubicBezTo>
                  <a:pt x="6992" y="17890"/>
                  <a:pt x="8424" y="14908"/>
                  <a:pt x="10006" y="12002"/>
                </a:cubicBezTo>
                <a:cubicBezTo>
                  <a:pt x="10773" y="10593"/>
                  <a:pt x="11589" y="9211"/>
                  <a:pt x="12452" y="7857"/>
                </a:cubicBezTo>
                <a:cubicBezTo>
                  <a:pt x="13363" y="6428"/>
                  <a:pt x="14210" y="4946"/>
                  <a:pt x="15153" y="3549"/>
                </a:cubicBezTo>
                <a:cubicBezTo>
                  <a:pt x="16668" y="1302"/>
                  <a:pt x="13277" y="-1243"/>
                  <a:pt x="11425" y="6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1" name="Google Shape;1781;p37"/>
          <p:cNvSpPr/>
          <p:nvPr/>
        </p:nvSpPr>
        <p:spPr>
          <a:xfrm>
            <a:off x="5497193" y="1957014"/>
            <a:ext cx="3532" cy="5791"/>
          </a:xfrm>
          <a:custGeom>
            <a:rect b="b" l="l" r="r" t="t"/>
            <a:pathLst>
              <a:path extrusionOk="0" h="11582" w="7064">
                <a:moveTo>
                  <a:pt x="5312" y="78"/>
                </a:moveTo>
                <a:cubicBezTo>
                  <a:pt x="4700" y="-62"/>
                  <a:pt x="4013" y="-31"/>
                  <a:pt x="3469" y="319"/>
                </a:cubicBezTo>
                <a:cubicBezTo>
                  <a:pt x="2917" y="673"/>
                  <a:pt x="2600" y="1136"/>
                  <a:pt x="2369" y="1746"/>
                </a:cubicBezTo>
                <a:cubicBezTo>
                  <a:pt x="1522" y="3985"/>
                  <a:pt x="686" y="6207"/>
                  <a:pt x="76" y="8524"/>
                </a:cubicBezTo>
                <a:cubicBezTo>
                  <a:pt x="-247" y="9749"/>
                  <a:pt x="484" y="11211"/>
                  <a:pt x="1771" y="11504"/>
                </a:cubicBezTo>
                <a:cubicBezTo>
                  <a:pt x="2392" y="11646"/>
                  <a:pt x="3088" y="11615"/>
                  <a:pt x="3640" y="11260"/>
                </a:cubicBezTo>
                <a:cubicBezTo>
                  <a:pt x="3802" y="11134"/>
                  <a:pt x="3966" y="11008"/>
                  <a:pt x="4130" y="10881"/>
                </a:cubicBezTo>
                <a:cubicBezTo>
                  <a:pt x="4430" y="10580"/>
                  <a:pt x="4638" y="10223"/>
                  <a:pt x="4753" y="9811"/>
                </a:cubicBezTo>
                <a:cubicBezTo>
                  <a:pt x="5652" y="7592"/>
                  <a:pt x="6317" y="5312"/>
                  <a:pt x="6980" y="3013"/>
                </a:cubicBezTo>
                <a:cubicBezTo>
                  <a:pt x="7328" y="1816"/>
                  <a:pt x="6561" y="363"/>
                  <a:pt x="5312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2" name="Google Shape;1782;p37"/>
          <p:cNvSpPr/>
          <p:nvPr/>
        </p:nvSpPr>
        <p:spPr>
          <a:xfrm>
            <a:off x="5504570" y="2165059"/>
            <a:ext cx="8418" cy="12297"/>
          </a:xfrm>
          <a:custGeom>
            <a:rect b="b" l="l" r="r" t="t"/>
            <a:pathLst>
              <a:path extrusionOk="0" h="24595" w="16835">
                <a:moveTo>
                  <a:pt x="16624" y="18669"/>
                </a:moveTo>
                <a:cubicBezTo>
                  <a:pt x="16263" y="17661"/>
                  <a:pt x="15872" y="16795"/>
                  <a:pt x="15096" y="16044"/>
                </a:cubicBezTo>
                <a:cubicBezTo>
                  <a:pt x="14826" y="15782"/>
                  <a:pt x="14533" y="15539"/>
                  <a:pt x="14258" y="15280"/>
                </a:cubicBezTo>
                <a:cubicBezTo>
                  <a:pt x="13675" y="14728"/>
                  <a:pt x="13078" y="14199"/>
                  <a:pt x="12532" y="13609"/>
                </a:cubicBezTo>
                <a:cubicBezTo>
                  <a:pt x="12275" y="13332"/>
                  <a:pt x="12025" y="13049"/>
                  <a:pt x="11783" y="12756"/>
                </a:cubicBezTo>
                <a:cubicBezTo>
                  <a:pt x="11772" y="12741"/>
                  <a:pt x="11745" y="12710"/>
                  <a:pt x="11727" y="12688"/>
                </a:cubicBezTo>
                <a:cubicBezTo>
                  <a:pt x="11716" y="12670"/>
                  <a:pt x="11696" y="12648"/>
                  <a:pt x="11688" y="12635"/>
                </a:cubicBezTo>
                <a:cubicBezTo>
                  <a:pt x="11220" y="11985"/>
                  <a:pt x="10765" y="11316"/>
                  <a:pt x="10355" y="10630"/>
                </a:cubicBezTo>
                <a:cubicBezTo>
                  <a:pt x="9969" y="9983"/>
                  <a:pt x="9641" y="9314"/>
                  <a:pt x="9310" y="8640"/>
                </a:cubicBezTo>
                <a:cubicBezTo>
                  <a:pt x="9281" y="8561"/>
                  <a:pt x="9248" y="8485"/>
                  <a:pt x="9219" y="8414"/>
                </a:cubicBezTo>
                <a:cubicBezTo>
                  <a:pt x="9084" y="8058"/>
                  <a:pt x="8960" y="7699"/>
                  <a:pt x="8847" y="7338"/>
                </a:cubicBezTo>
                <a:cubicBezTo>
                  <a:pt x="8370" y="5827"/>
                  <a:pt x="8161" y="4236"/>
                  <a:pt x="7656" y="2748"/>
                </a:cubicBezTo>
                <a:cubicBezTo>
                  <a:pt x="7141" y="1237"/>
                  <a:pt x="5746" y="-72"/>
                  <a:pt x="4048" y="3"/>
                </a:cubicBezTo>
                <a:cubicBezTo>
                  <a:pt x="2336" y="81"/>
                  <a:pt x="981" y="1124"/>
                  <a:pt x="439" y="2748"/>
                </a:cubicBezTo>
                <a:cubicBezTo>
                  <a:pt x="-259" y="4843"/>
                  <a:pt x="0" y="7276"/>
                  <a:pt x="360" y="9414"/>
                </a:cubicBezTo>
                <a:cubicBezTo>
                  <a:pt x="703" y="11449"/>
                  <a:pt x="1395" y="13348"/>
                  <a:pt x="2218" y="15235"/>
                </a:cubicBezTo>
                <a:cubicBezTo>
                  <a:pt x="3039" y="17114"/>
                  <a:pt x="4172" y="18733"/>
                  <a:pt x="5447" y="20333"/>
                </a:cubicBezTo>
                <a:cubicBezTo>
                  <a:pt x="5970" y="20988"/>
                  <a:pt x="6516" y="21651"/>
                  <a:pt x="7143" y="22211"/>
                </a:cubicBezTo>
                <a:cubicBezTo>
                  <a:pt x="7705" y="22714"/>
                  <a:pt x="8337" y="23170"/>
                  <a:pt x="8931" y="23620"/>
                </a:cubicBezTo>
                <a:cubicBezTo>
                  <a:pt x="9862" y="24327"/>
                  <a:pt x="10980" y="24504"/>
                  <a:pt x="12118" y="24586"/>
                </a:cubicBezTo>
                <a:cubicBezTo>
                  <a:pt x="15012" y="24794"/>
                  <a:pt x="17604" y="21407"/>
                  <a:pt x="16624" y="186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3" name="Google Shape;1783;p37"/>
          <p:cNvSpPr/>
          <p:nvPr/>
        </p:nvSpPr>
        <p:spPr>
          <a:xfrm>
            <a:off x="5495005" y="2171852"/>
            <a:ext cx="5542" cy="8158"/>
          </a:xfrm>
          <a:custGeom>
            <a:rect b="b" l="l" r="r" t="t"/>
            <a:pathLst>
              <a:path extrusionOk="0" h="16317" w="11084">
                <a:moveTo>
                  <a:pt x="10661" y="11433"/>
                </a:moveTo>
                <a:cubicBezTo>
                  <a:pt x="10431" y="11125"/>
                  <a:pt x="10222" y="10804"/>
                  <a:pt x="10038" y="10465"/>
                </a:cubicBezTo>
                <a:cubicBezTo>
                  <a:pt x="9706" y="9855"/>
                  <a:pt x="9207" y="9359"/>
                  <a:pt x="8779" y="8816"/>
                </a:cubicBezTo>
                <a:cubicBezTo>
                  <a:pt x="8983" y="9080"/>
                  <a:pt x="9187" y="9346"/>
                  <a:pt x="9391" y="9610"/>
                </a:cubicBezTo>
                <a:cubicBezTo>
                  <a:pt x="9098" y="9226"/>
                  <a:pt x="8794" y="8850"/>
                  <a:pt x="8493" y="8473"/>
                </a:cubicBezTo>
                <a:cubicBezTo>
                  <a:pt x="7967" y="7769"/>
                  <a:pt x="7519" y="6989"/>
                  <a:pt x="7144" y="6189"/>
                </a:cubicBezTo>
                <a:cubicBezTo>
                  <a:pt x="7029" y="5852"/>
                  <a:pt x="6920" y="5511"/>
                  <a:pt x="6789" y="5179"/>
                </a:cubicBezTo>
                <a:cubicBezTo>
                  <a:pt x="6634" y="4785"/>
                  <a:pt x="6443" y="4351"/>
                  <a:pt x="6337" y="3930"/>
                </a:cubicBezTo>
                <a:cubicBezTo>
                  <a:pt x="6330" y="3841"/>
                  <a:pt x="6319" y="3752"/>
                  <a:pt x="6315" y="3664"/>
                </a:cubicBezTo>
                <a:cubicBezTo>
                  <a:pt x="6297" y="3389"/>
                  <a:pt x="6399" y="2468"/>
                  <a:pt x="6264" y="3358"/>
                </a:cubicBezTo>
                <a:cubicBezTo>
                  <a:pt x="6375" y="2623"/>
                  <a:pt x="6386" y="1974"/>
                  <a:pt x="5993" y="1305"/>
                </a:cubicBezTo>
                <a:cubicBezTo>
                  <a:pt x="5669" y="751"/>
                  <a:pt x="5035" y="223"/>
                  <a:pt x="4399" y="79"/>
                </a:cubicBezTo>
                <a:cubicBezTo>
                  <a:pt x="2873" y="-266"/>
                  <a:pt x="1651" y="545"/>
                  <a:pt x="1117" y="1940"/>
                </a:cubicBezTo>
                <a:cubicBezTo>
                  <a:pt x="924" y="2443"/>
                  <a:pt x="704" y="2946"/>
                  <a:pt x="571" y="3469"/>
                </a:cubicBezTo>
                <a:cubicBezTo>
                  <a:pt x="442" y="3978"/>
                  <a:pt x="236" y="4452"/>
                  <a:pt x="152" y="4973"/>
                </a:cubicBezTo>
                <a:cubicBezTo>
                  <a:pt x="19" y="5790"/>
                  <a:pt x="-52" y="6459"/>
                  <a:pt x="45" y="7261"/>
                </a:cubicBezTo>
                <a:cubicBezTo>
                  <a:pt x="145" y="8077"/>
                  <a:pt x="249" y="8887"/>
                  <a:pt x="476" y="9678"/>
                </a:cubicBezTo>
                <a:cubicBezTo>
                  <a:pt x="904" y="11176"/>
                  <a:pt x="1751" y="12784"/>
                  <a:pt x="2811" y="13943"/>
                </a:cubicBezTo>
                <a:cubicBezTo>
                  <a:pt x="3341" y="14523"/>
                  <a:pt x="4042" y="15126"/>
                  <a:pt x="4714" y="15498"/>
                </a:cubicBezTo>
                <a:cubicBezTo>
                  <a:pt x="5392" y="15872"/>
                  <a:pt x="6199" y="16096"/>
                  <a:pt x="6962" y="16238"/>
                </a:cubicBezTo>
                <a:cubicBezTo>
                  <a:pt x="8289" y="16486"/>
                  <a:pt x="9548" y="16171"/>
                  <a:pt x="10404" y="15066"/>
                </a:cubicBezTo>
                <a:cubicBezTo>
                  <a:pt x="10768" y="14596"/>
                  <a:pt x="10970" y="14106"/>
                  <a:pt x="11050" y="13519"/>
                </a:cubicBezTo>
                <a:cubicBezTo>
                  <a:pt x="11138" y="12857"/>
                  <a:pt x="11076" y="11991"/>
                  <a:pt x="10661" y="114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4" name="Google Shape;1784;p37"/>
          <p:cNvGrpSpPr/>
          <p:nvPr/>
        </p:nvGrpSpPr>
        <p:grpSpPr>
          <a:xfrm>
            <a:off x="5375989" y="1869851"/>
            <a:ext cx="9696" cy="4980"/>
            <a:chOff x="10751979" y="3739701"/>
            <a:chExt cx="19393" cy="9960"/>
          </a:xfrm>
        </p:grpSpPr>
        <p:sp>
          <p:nvSpPr>
            <p:cNvPr id="1785" name="Google Shape;1785;p37"/>
            <p:cNvSpPr/>
            <p:nvPr/>
          </p:nvSpPr>
          <p:spPr>
            <a:xfrm>
              <a:off x="10766048" y="3743075"/>
              <a:ext cx="46" cy="6"/>
            </a:xfrm>
            <a:custGeom>
              <a:rect b="b" l="l" r="r" t="t"/>
              <a:pathLst>
                <a:path extrusionOk="0" h="6" w="46">
                  <a:moveTo>
                    <a:pt x="47" y="0"/>
                  </a:moveTo>
                  <a:cubicBezTo>
                    <a:pt x="29" y="2"/>
                    <a:pt x="18" y="4"/>
                    <a:pt x="0" y="7"/>
                  </a:cubicBezTo>
                  <a:cubicBezTo>
                    <a:pt x="7" y="7"/>
                    <a:pt x="16" y="4"/>
                    <a:pt x="24" y="2"/>
                  </a:cubicBezTo>
                  <a:cubicBezTo>
                    <a:pt x="33" y="0"/>
                    <a:pt x="40" y="0"/>
                    <a:pt x="47" y="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10751979" y="3739701"/>
              <a:ext cx="19393" cy="9960"/>
            </a:xfrm>
            <a:custGeom>
              <a:rect b="b" l="l" r="r" t="t"/>
              <a:pathLst>
                <a:path extrusionOk="0" h="9960" w="19393">
                  <a:moveTo>
                    <a:pt x="19050" y="3888"/>
                  </a:moveTo>
                  <a:cubicBezTo>
                    <a:pt x="18309" y="2741"/>
                    <a:pt x="16916" y="2373"/>
                    <a:pt x="15708" y="3013"/>
                  </a:cubicBezTo>
                  <a:cubicBezTo>
                    <a:pt x="15581" y="3080"/>
                    <a:pt x="15455" y="3144"/>
                    <a:pt x="15329" y="3206"/>
                  </a:cubicBezTo>
                  <a:cubicBezTo>
                    <a:pt x="15029" y="3210"/>
                    <a:pt x="14717" y="3270"/>
                    <a:pt x="14426" y="3319"/>
                  </a:cubicBezTo>
                  <a:cubicBezTo>
                    <a:pt x="14328" y="3336"/>
                    <a:pt x="14222" y="3354"/>
                    <a:pt x="14118" y="3372"/>
                  </a:cubicBezTo>
                  <a:cubicBezTo>
                    <a:pt x="14124" y="3372"/>
                    <a:pt x="14131" y="3370"/>
                    <a:pt x="14140" y="3370"/>
                  </a:cubicBezTo>
                  <a:cubicBezTo>
                    <a:pt x="14127" y="3372"/>
                    <a:pt x="14111" y="3374"/>
                    <a:pt x="14096" y="3376"/>
                  </a:cubicBezTo>
                  <a:cubicBezTo>
                    <a:pt x="14049" y="3385"/>
                    <a:pt x="14000" y="3387"/>
                    <a:pt x="13958" y="3401"/>
                  </a:cubicBezTo>
                  <a:cubicBezTo>
                    <a:pt x="13982" y="3394"/>
                    <a:pt x="14027" y="3387"/>
                    <a:pt x="14071" y="3381"/>
                  </a:cubicBezTo>
                  <a:cubicBezTo>
                    <a:pt x="13807" y="3407"/>
                    <a:pt x="13523" y="3449"/>
                    <a:pt x="13248" y="3500"/>
                  </a:cubicBezTo>
                  <a:cubicBezTo>
                    <a:pt x="12652" y="3543"/>
                    <a:pt x="12066" y="3571"/>
                    <a:pt x="11468" y="3534"/>
                  </a:cubicBezTo>
                  <a:cubicBezTo>
                    <a:pt x="11366" y="3527"/>
                    <a:pt x="11264" y="3518"/>
                    <a:pt x="11162" y="3509"/>
                  </a:cubicBezTo>
                  <a:cubicBezTo>
                    <a:pt x="10909" y="3441"/>
                    <a:pt x="10616" y="3416"/>
                    <a:pt x="10368" y="3359"/>
                  </a:cubicBezTo>
                  <a:cubicBezTo>
                    <a:pt x="9815" y="3226"/>
                    <a:pt x="9263" y="3066"/>
                    <a:pt x="8731" y="2873"/>
                  </a:cubicBezTo>
                  <a:cubicBezTo>
                    <a:pt x="8709" y="2865"/>
                    <a:pt x="8653" y="2845"/>
                    <a:pt x="8594" y="2820"/>
                  </a:cubicBezTo>
                  <a:cubicBezTo>
                    <a:pt x="8562" y="2807"/>
                    <a:pt x="8527" y="2792"/>
                    <a:pt x="8509" y="2783"/>
                  </a:cubicBezTo>
                  <a:cubicBezTo>
                    <a:pt x="8254" y="2659"/>
                    <a:pt x="8004" y="2526"/>
                    <a:pt x="7760" y="2384"/>
                  </a:cubicBezTo>
                  <a:cubicBezTo>
                    <a:pt x="6706" y="1770"/>
                    <a:pt x="5684" y="1141"/>
                    <a:pt x="4693" y="435"/>
                  </a:cubicBezTo>
                  <a:cubicBezTo>
                    <a:pt x="3613" y="-334"/>
                    <a:pt x="1767" y="-28"/>
                    <a:pt x="891" y="924"/>
                  </a:cubicBezTo>
                  <a:cubicBezTo>
                    <a:pt x="-80" y="1981"/>
                    <a:pt x="-279" y="3447"/>
                    <a:pt x="401" y="4721"/>
                  </a:cubicBezTo>
                  <a:cubicBezTo>
                    <a:pt x="2182" y="8046"/>
                    <a:pt x="5877" y="9615"/>
                    <a:pt x="9481" y="9918"/>
                  </a:cubicBezTo>
                  <a:cubicBezTo>
                    <a:pt x="11002" y="10047"/>
                    <a:pt x="12596" y="9876"/>
                    <a:pt x="14071" y="9493"/>
                  </a:cubicBezTo>
                  <a:cubicBezTo>
                    <a:pt x="14923" y="9271"/>
                    <a:pt x="15748" y="8939"/>
                    <a:pt x="16504" y="8487"/>
                  </a:cubicBezTo>
                  <a:cubicBezTo>
                    <a:pt x="16786" y="8319"/>
                    <a:pt x="17056" y="8128"/>
                    <a:pt x="17289" y="7896"/>
                  </a:cubicBezTo>
                  <a:cubicBezTo>
                    <a:pt x="17313" y="7873"/>
                    <a:pt x="17327" y="7845"/>
                    <a:pt x="17347" y="7822"/>
                  </a:cubicBezTo>
                  <a:cubicBezTo>
                    <a:pt x="17608" y="7721"/>
                    <a:pt x="18023" y="7342"/>
                    <a:pt x="18172" y="7231"/>
                  </a:cubicBezTo>
                  <a:cubicBezTo>
                    <a:pt x="19194" y="6467"/>
                    <a:pt x="19819" y="5080"/>
                    <a:pt x="19050" y="38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7" name="Google Shape;1787;p37"/>
          <p:cNvSpPr/>
          <p:nvPr/>
        </p:nvSpPr>
        <p:spPr>
          <a:xfrm>
            <a:off x="5369166" y="1879128"/>
            <a:ext cx="8010" cy="5178"/>
          </a:xfrm>
          <a:custGeom>
            <a:rect b="b" l="l" r="r" t="t"/>
            <a:pathLst>
              <a:path extrusionOk="0" h="10357" w="16020">
                <a:moveTo>
                  <a:pt x="15302" y="6258"/>
                </a:moveTo>
                <a:cubicBezTo>
                  <a:pt x="14808" y="5485"/>
                  <a:pt x="13980" y="4942"/>
                  <a:pt x="13231" y="4417"/>
                </a:cubicBezTo>
                <a:cubicBezTo>
                  <a:pt x="12612" y="3983"/>
                  <a:pt x="11987" y="3562"/>
                  <a:pt x="11350" y="3157"/>
                </a:cubicBezTo>
                <a:cubicBezTo>
                  <a:pt x="11585" y="3339"/>
                  <a:pt x="11823" y="3522"/>
                  <a:pt x="12058" y="3704"/>
                </a:cubicBezTo>
                <a:cubicBezTo>
                  <a:pt x="10944" y="2778"/>
                  <a:pt x="9663" y="2176"/>
                  <a:pt x="8390" y="1502"/>
                </a:cubicBezTo>
                <a:cubicBezTo>
                  <a:pt x="7631" y="1101"/>
                  <a:pt x="6873" y="745"/>
                  <a:pt x="6070" y="432"/>
                </a:cubicBezTo>
                <a:cubicBezTo>
                  <a:pt x="5815" y="332"/>
                  <a:pt x="5562" y="219"/>
                  <a:pt x="5303" y="138"/>
                </a:cubicBezTo>
                <a:cubicBezTo>
                  <a:pt x="4589" y="-86"/>
                  <a:pt x="3821" y="-15"/>
                  <a:pt x="3098" y="195"/>
                </a:cubicBezTo>
                <a:cubicBezTo>
                  <a:pt x="1843" y="233"/>
                  <a:pt x="730" y="979"/>
                  <a:pt x="242" y="2136"/>
                </a:cubicBezTo>
                <a:cubicBezTo>
                  <a:pt x="-213" y="3208"/>
                  <a:pt x="2" y="4316"/>
                  <a:pt x="646" y="5230"/>
                </a:cubicBezTo>
                <a:cubicBezTo>
                  <a:pt x="1384" y="6896"/>
                  <a:pt x="3074" y="7661"/>
                  <a:pt x="4759" y="8261"/>
                </a:cubicBezTo>
                <a:cubicBezTo>
                  <a:pt x="5662" y="8582"/>
                  <a:pt x="6565" y="8899"/>
                  <a:pt x="7469" y="9218"/>
                </a:cubicBezTo>
                <a:cubicBezTo>
                  <a:pt x="8367" y="9535"/>
                  <a:pt x="9308" y="9745"/>
                  <a:pt x="10241" y="9949"/>
                </a:cubicBezTo>
                <a:cubicBezTo>
                  <a:pt x="11253" y="10170"/>
                  <a:pt x="12302" y="10450"/>
                  <a:pt x="13311" y="10328"/>
                </a:cubicBezTo>
                <a:cubicBezTo>
                  <a:pt x="14384" y="10390"/>
                  <a:pt x="15378" y="9938"/>
                  <a:pt x="15826" y="8877"/>
                </a:cubicBezTo>
                <a:cubicBezTo>
                  <a:pt x="16242" y="7889"/>
                  <a:pt x="15956" y="6972"/>
                  <a:pt x="15302" y="6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8" name="Google Shape;1788;p37"/>
          <p:cNvSpPr/>
          <p:nvPr/>
        </p:nvSpPr>
        <p:spPr>
          <a:xfrm>
            <a:off x="4211435" y="1747303"/>
            <a:ext cx="615553" cy="546469"/>
          </a:xfrm>
          <a:custGeom>
            <a:rect b="b" l="l" r="r" t="t"/>
            <a:pathLst>
              <a:path extrusionOk="0" h="1092937" w="1231105">
                <a:moveTo>
                  <a:pt x="515218" y="941191"/>
                </a:moveTo>
                <a:cubicBezTo>
                  <a:pt x="487595" y="969504"/>
                  <a:pt x="450522" y="1034305"/>
                  <a:pt x="353201" y="1073556"/>
                </a:cubicBezTo>
                <a:cubicBezTo>
                  <a:pt x="341738" y="1078179"/>
                  <a:pt x="233255" y="1114156"/>
                  <a:pt x="257403" y="1074522"/>
                </a:cubicBezTo>
                <a:cubicBezTo>
                  <a:pt x="289348" y="1022092"/>
                  <a:pt x="367389" y="962537"/>
                  <a:pt x="345435" y="891281"/>
                </a:cubicBezTo>
                <a:cubicBezTo>
                  <a:pt x="331914" y="847399"/>
                  <a:pt x="218261" y="846347"/>
                  <a:pt x="135882" y="782098"/>
                </a:cubicBezTo>
                <a:cubicBezTo>
                  <a:pt x="4538" y="679661"/>
                  <a:pt x="-34722" y="488290"/>
                  <a:pt x="31845" y="334437"/>
                </a:cubicBezTo>
                <a:cubicBezTo>
                  <a:pt x="134226" y="97816"/>
                  <a:pt x="452467" y="-68630"/>
                  <a:pt x="825338" y="27912"/>
                </a:cubicBezTo>
                <a:cubicBezTo>
                  <a:pt x="1249227" y="137668"/>
                  <a:pt x="1363261" y="560475"/>
                  <a:pt x="1061100" y="769415"/>
                </a:cubicBezTo>
                <a:cubicBezTo>
                  <a:pt x="929010" y="860752"/>
                  <a:pt x="773025" y="882925"/>
                  <a:pt x="617491" y="900926"/>
                </a:cubicBezTo>
                <a:cubicBezTo>
                  <a:pt x="574316" y="905925"/>
                  <a:pt x="545559" y="910086"/>
                  <a:pt x="515218" y="9411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9" name="Google Shape;1789;p37"/>
          <p:cNvGrpSpPr/>
          <p:nvPr/>
        </p:nvGrpSpPr>
        <p:grpSpPr>
          <a:xfrm>
            <a:off x="7814769" y="1747304"/>
            <a:ext cx="489722" cy="546213"/>
            <a:chOff x="15629538" y="3494607"/>
            <a:chExt cx="979444" cy="1092426"/>
          </a:xfrm>
        </p:grpSpPr>
        <p:sp>
          <p:nvSpPr>
            <p:cNvPr id="1790" name="Google Shape;1790;p37"/>
            <p:cNvSpPr/>
            <p:nvPr/>
          </p:nvSpPr>
          <p:spPr>
            <a:xfrm>
              <a:off x="15629538" y="3494607"/>
              <a:ext cx="979444" cy="1087365"/>
            </a:xfrm>
            <a:custGeom>
              <a:rect b="b" l="l" r="r" t="t"/>
              <a:pathLst>
                <a:path extrusionOk="0" h="1087365" w="979444">
                  <a:moveTo>
                    <a:pt x="288317" y="1071184"/>
                  </a:moveTo>
                  <a:cubicBezTo>
                    <a:pt x="340683" y="1083013"/>
                    <a:pt x="394188" y="1087472"/>
                    <a:pt x="440457" y="1087364"/>
                  </a:cubicBezTo>
                  <a:cubicBezTo>
                    <a:pt x="466738" y="1087303"/>
                    <a:pt x="493009" y="1086050"/>
                    <a:pt x="519204" y="1083953"/>
                  </a:cubicBezTo>
                  <a:cubicBezTo>
                    <a:pt x="578402" y="1079215"/>
                    <a:pt x="637870" y="1070294"/>
                    <a:pt x="693171" y="1048636"/>
                  </a:cubicBezTo>
                  <a:cubicBezTo>
                    <a:pt x="755684" y="1024153"/>
                    <a:pt x="813266" y="977064"/>
                    <a:pt x="850630" y="921446"/>
                  </a:cubicBezTo>
                  <a:cubicBezTo>
                    <a:pt x="892141" y="859657"/>
                    <a:pt x="901924" y="778084"/>
                    <a:pt x="909792" y="705971"/>
                  </a:cubicBezTo>
                  <a:cubicBezTo>
                    <a:pt x="918613" y="625130"/>
                    <a:pt x="914279" y="548788"/>
                    <a:pt x="897213" y="469741"/>
                  </a:cubicBezTo>
                  <a:cubicBezTo>
                    <a:pt x="895436" y="461509"/>
                    <a:pt x="893552" y="453302"/>
                    <a:pt x="891566" y="445117"/>
                  </a:cubicBezTo>
                  <a:cubicBezTo>
                    <a:pt x="890205" y="439511"/>
                    <a:pt x="883856" y="425914"/>
                    <a:pt x="885290" y="420558"/>
                  </a:cubicBezTo>
                  <a:cubicBezTo>
                    <a:pt x="897684" y="374237"/>
                    <a:pt x="910202" y="326666"/>
                    <a:pt x="909931" y="279042"/>
                  </a:cubicBezTo>
                  <a:cubicBezTo>
                    <a:pt x="918887" y="281187"/>
                    <a:pt x="928453" y="282023"/>
                    <a:pt x="938652" y="281266"/>
                  </a:cubicBezTo>
                  <a:cubicBezTo>
                    <a:pt x="969872" y="277136"/>
                    <a:pt x="981493" y="240316"/>
                    <a:pt x="979154" y="212850"/>
                  </a:cubicBezTo>
                  <a:cubicBezTo>
                    <a:pt x="974795" y="174539"/>
                    <a:pt x="964558" y="136549"/>
                    <a:pt x="949555" y="101054"/>
                  </a:cubicBezTo>
                  <a:cubicBezTo>
                    <a:pt x="931344" y="56103"/>
                    <a:pt x="886352" y="33273"/>
                    <a:pt x="844557" y="14451"/>
                  </a:cubicBezTo>
                  <a:cubicBezTo>
                    <a:pt x="802688" y="-6467"/>
                    <a:pt x="752693" y="-3043"/>
                    <a:pt x="710203" y="14286"/>
                  </a:cubicBezTo>
                  <a:cubicBezTo>
                    <a:pt x="675493" y="27713"/>
                    <a:pt x="650514" y="57484"/>
                    <a:pt x="630123" y="87491"/>
                  </a:cubicBezTo>
                  <a:cubicBezTo>
                    <a:pt x="609511" y="119725"/>
                    <a:pt x="592349" y="154838"/>
                    <a:pt x="580026" y="191299"/>
                  </a:cubicBezTo>
                  <a:cubicBezTo>
                    <a:pt x="572841" y="177529"/>
                    <a:pt x="564814" y="164126"/>
                    <a:pt x="555494" y="151691"/>
                  </a:cubicBezTo>
                  <a:cubicBezTo>
                    <a:pt x="526857" y="112874"/>
                    <a:pt x="477266" y="73634"/>
                    <a:pt x="426400" y="87603"/>
                  </a:cubicBezTo>
                  <a:cubicBezTo>
                    <a:pt x="394846" y="101271"/>
                    <a:pt x="410615" y="138825"/>
                    <a:pt x="431192" y="155168"/>
                  </a:cubicBezTo>
                  <a:cubicBezTo>
                    <a:pt x="397303" y="147731"/>
                    <a:pt x="367297" y="157011"/>
                    <a:pt x="358590" y="182534"/>
                  </a:cubicBezTo>
                  <a:cubicBezTo>
                    <a:pt x="350863" y="170842"/>
                    <a:pt x="341807" y="160005"/>
                    <a:pt x="333557" y="148689"/>
                  </a:cubicBezTo>
                  <a:cubicBezTo>
                    <a:pt x="317173" y="128071"/>
                    <a:pt x="300700" y="107060"/>
                    <a:pt x="280266" y="90287"/>
                  </a:cubicBezTo>
                  <a:cubicBezTo>
                    <a:pt x="260358" y="74224"/>
                    <a:pt x="236472" y="62997"/>
                    <a:pt x="211606" y="57232"/>
                  </a:cubicBezTo>
                  <a:cubicBezTo>
                    <a:pt x="196659" y="54295"/>
                    <a:pt x="181307" y="54831"/>
                    <a:pt x="166156" y="54182"/>
                  </a:cubicBezTo>
                  <a:cubicBezTo>
                    <a:pt x="149659" y="53854"/>
                    <a:pt x="133134" y="56392"/>
                    <a:pt x="117745" y="62428"/>
                  </a:cubicBezTo>
                  <a:cubicBezTo>
                    <a:pt x="98353" y="69489"/>
                    <a:pt x="79403" y="78317"/>
                    <a:pt x="62970" y="90952"/>
                  </a:cubicBezTo>
                  <a:cubicBezTo>
                    <a:pt x="30943" y="117282"/>
                    <a:pt x="7550" y="156051"/>
                    <a:pt x="2009" y="197348"/>
                  </a:cubicBezTo>
                  <a:cubicBezTo>
                    <a:pt x="-1354" y="223683"/>
                    <a:pt x="-294" y="250430"/>
                    <a:pt x="3695" y="276639"/>
                  </a:cubicBezTo>
                  <a:cubicBezTo>
                    <a:pt x="7194" y="303319"/>
                    <a:pt x="18284" y="340245"/>
                    <a:pt x="51483" y="338201"/>
                  </a:cubicBezTo>
                  <a:cubicBezTo>
                    <a:pt x="60851" y="337641"/>
                    <a:pt x="69297" y="335012"/>
                    <a:pt x="77009" y="330858"/>
                  </a:cubicBezTo>
                  <a:cubicBezTo>
                    <a:pt x="79905" y="341015"/>
                    <a:pt x="82866" y="351155"/>
                    <a:pt x="85635" y="361334"/>
                  </a:cubicBezTo>
                  <a:cubicBezTo>
                    <a:pt x="94524" y="398401"/>
                    <a:pt x="106820" y="433436"/>
                    <a:pt x="120306" y="468750"/>
                  </a:cubicBezTo>
                  <a:cubicBezTo>
                    <a:pt x="105911" y="511602"/>
                    <a:pt x="114448" y="558096"/>
                    <a:pt x="106052" y="602133"/>
                  </a:cubicBezTo>
                  <a:cubicBezTo>
                    <a:pt x="90016" y="699134"/>
                    <a:pt x="26302" y="793493"/>
                    <a:pt x="56169" y="894067"/>
                  </a:cubicBezTo>
                  <a:cubicBezTo>
                    <a:pt x="86436" y="995988"/>
                    <a:pt x="185166" y="1047884"/>
                    <a:pt x="288317" y="1071184"/>
                  </a:cubicBezTo>
                  <a:close/>
                  <a:moveTo>
                    <a:pt x="323387" y="702220"/>
                  </a:moveTo>
                  <a:cubicBezTo>
                    <a:pt x="353693" y="704810"/>
                    <a:pt x="381870" y="717507"/>
                    <a:pt x="411203" y="724740"/>
                  </a:cubicBezTo>
                  <a:cubicBezTo>
                    <a:pt x="446593" y="730102"/>
                    <a:pt x="483033" y="733559"/>
                    <a:pt x="518498" y="726965"/>
                  </a:cubicBezTo>
                  <a:cubicBezTo>
                    <a:pt x="553586" y="721498"/>
                    <a:pt x="587117" y="706436"/>
                    <a:pt x="622817" y="705364"/>
                  </a:cubicBezTo>
                  <a:cubicBezTo>
                    <a:pt x="672745" y="706888"/>
                    <a:pt x="702142" y="737398"/>
                    <a:pt x="684558" y="787377"/>
                  </a:cubicBezTo>
                  <a:cubicBezTo>
                    <a:pt x="670288" y="824568"/>
                    <a:pt x="642437" y="855870"/>
                    <a:pt x="611187" y="879925"/>
                  </a:cubicBezTo>
                  <a:cubicBezTo>
                    <a:pt x="576123" y="905489"/>
                    <a:pt x="533614" y="919889"/>
                    <a:pt x="490369" y="921928"/>
                  </a:cubicBezTo>
                  <a:cubicBezTo>
                    <a:pt x="410381" y="925447"/>
                    <a:pt x="324241" y="885571"/>
                    <a:pt x="285932" y="813252"/>
                  </a:cubicBezTo>
                  <a:cubicBezTo>
                    <a:pt x="261994" y="770161"/>
                    <a:pt x="252313" y="694497"/>
                    <a:pt x="323387" y="7022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15897778" y="4196278"/>
              <a:ext cx="421443" cy="171714"/>
            </a:xfrm>
            <a:custGeom>
              <a:rect b="b" l="l" r="r" t="t"/>
              <a:pathLst>
                <a:path extrusionOk="0" h="171714" w="421443">
                  <a:moveTo>
                    <a:pt x="55147" y="549"/>
                  </a:moveTo>
                  <a:cubicBezTo>
                    <a:pt x="-15927" y="-7174"/>
                    <a:pt x="-6247" y="68490"/>
                    <a:pt x="17691" y="111580"/>
                  </a:cubicBezTo>
                  <a:cubicBezTo>
                    <a:pt x="30222" y="135221"/>
                    <a:pt x="47853" y="155396"/>
                    <a:pt x="68715" y="171715"/>
                  </a:cubicBezTo>
                  <a:cubicBezTo>
                    <a:pt x="69753" y="171087"/>
                    <a:pt x="70679" y="170479"/>
                    <a:pt x="71515" y="169889"/>
                  </a:cubicBezTo>
                  <a:cubicBezTo>
                    <a:pt x="87604" y="160667"/>
                    <a:pt x="104302" y="152454"/>
                    <a:pt x="121239" y="144894"/>
                  </a:cubicBezTo>
                  <a:cubicBezTo>
                    <a:pt x="203257" y="106257"/>
                    <a:pt x="299243" y="96447"/>
                    <a:pt x="379655" y="144329"/>
                  </a:cubicBezTo>
                  <a:cubicBezTo>
                    <a:pt x="395138" y="126966"/>
                    <a:pt x="408025" y="107327"/>
                    <a:pt x="416319" y="85706"/>
                  </a:cubicBezTo>
                  <a:cubicBezTo>
                    <a:pt x="433903" y="35727"/>
                    <a:pt x="404504" y="5217"/>
                    <a:pt x="354579" y="3692"/>
                  </a:cubicBezTo>
                  <a:cubicBezTo>
                    <a:pt x="318879" y="4765"/>
                    <a:pt x="285349" y="19827"/>
                    <a:pt x="250262" y="25294"/>
                  </a:cubicBezTo>
                  <a:cubicBezTo>
                    <a:pt x="214794" y="31890"/>
                    <a:pt x="178356" y="28431"/>
                    <a:pt x="142967" y="23068"/>
                  </a:cubicBezTo>
                  <a:cubicBezTo>
                    <a:pt x="113631" y="15836"/>
                    <a:pt x="85453" y="3139"/>
                    <a:pt x="55147" y="549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37"/>
            <p:cNvSpPr/>
            <p:nvPr/>
          </p:nvSpPr>
          <p:spPr>
            <a:xfrm>
              <a:off x="15966491" y="4308328"/>
              <a:ext cx="310938" cy="108420"/>
            </a:xfrm>
            <a:custGeom>
              <a:rect b="b" l="l" r="r" t="t"/>
              <a:pathLst>
                <a:path extrusionOk="0" h="108420" w="310938">
                  <a:moveTo>
                    <a:pt x="2800" y="57839"/>
                  </a:moveTo>
                  <a:cubicBezTo>
                    <a:pt x="1967" y="58430"/>
                    <a:pt x="1038" y="59038"/>
                    <a:pt x="0" y="59665"/>
                  </a:cubicBezTo>
                  <a:cubicBezTo>
                    <a:pt x="3703" y="62570"/>
                    <a:pt x="7495" y="65332"/>
                    <a:pt x="11380" y="67979"/>
                  </a:cubicBezTo>
                  <a:cubicBezTo>
                    <a:pt x="12407" y="68691"/>
                    <a:pt x="13451" y="69386"/>
                    <a:pt x="14493" y="70065"/>
                  </a:cubicBezTo>
                  <a:cubicBezTo>
                    <a:pt x="16401" y="71320"/>
                    <a:pt x="18326" y="72543"/>
                    <a:pt x="20263" y="73717"/>
                  </a:cubicBezTo>
                  <a:cubicBezTo>
                    <a:pt x="59928" y="98035"/>
                    <a:pt x="107679" y="110220"/>
                    <a:pt x="153414" y="108205"/>
                  </a:cubicBezTo>
                  <a:cubicBezTo>
                    <a:pt x="196661" y="106166"/>
                    <a:pt x="239167" y="91767"/>
                    <a:pt x="274233" y="66203"/>
                  </a:cubicBezTo>
                  <a:cubicBezTo>
                    <a:pt x="282805" y="59600"/>
                    <a:pt x="291110" y="52470"/>
                    <a:pt x="298959" y="44818"/>
                  </a:cubicBezTo>
                  <a:cubicBezTo>
                    <a:pt x="303098" y="40782"/>
                    <a:pt x="307107" y="36605"/>
                    <a:pt x="310938" y="32277"/>
                  </a:cubicBezTo>
                  <a:cubicBezTo>
                    <a:pt x="230526" y="-15602"/>
                    <a:pt x="134540" y="-5795"/>
                    <a:pt x="52522" y="32842"/>
                  </a:cubicBezTo>
                  <a:cubicBezTo>
                    <a:pt x="35587" y="40404"/>
                    <a:pt x="18889" y="48618"/>
                    <a:pt x="2800" y="57839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93" name="Google Shape;1793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94514">
              <a:off x="15969970" y="4195033"/>
              <a:ext cx="276587" cy="87368"/>
            </a:xfrm>
            <a:custGeom>
              <a:rect b="b" l="l" r="r" t="t"/>
              <a:pathLst>
                <a:path extrusionOk="0" h="87335" w="276482">
                  <a:moveTo>
                    <a:pt x="50" y="289"/>
                  </a:moveTo>
                  <a:lnTo>
                    <a:pt x="276532" y="289"/>
                  </a:lnTo>
                  <a:lnTo>
                    <a:pt x="276532" y="87624"/>
                  </a:lnTo>
                  <a:lnTo>
                    <a:pt x="50" y="87624"/>
                  </a:ln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1794" name="Google Shape;1794;p37"/>
            <p:cNvGrpSpPr/>
            <p:nvPr/>
          </p:nvGrpSpPr>
          <p:grpSpPr>
            <a:xfrm>
              <a:off x="15996380" y="3698216"/>
              <a:ext cx="191690" cy="797279"/>
              <a:chOff x="15996380" y="3698216"/>
              <a:chExt cx="191690" cy="797279"/>
            </a:xfrm>
          </p:grpSpPr>
          <p:sp>
            <p:nvSpPr>
              <p:cNvPr id="1795" name="Google Shape;1795;p37"/>
              <p:cNvSpPr/>
              <p:nvPr/>
            </p:nvSpPr>
            <p:spPr>
              <a:xfrm>
                <a:off x="16014597" y="4448960"/>
                <a:ext cx="173473" cy="46535"/>
              </a:xfrm>
              <a:custGeom>
                <a:rect b="b" l="l" r="r" t="t"/>
                <a:pathLst>
                  <a:path extrusionOk="0" h="46535" w="173473">
                    <a:moveTo>
                      <a:pt x="155982" y="30693"/>
                    </a:moveTo>
                    <a:cubicBezTo>
                      <a:pt x="113731" y="58693"/>
                      <a:pt x="45486" y="46373"/>
                      <a:pt x="7485" y="18638"/>
                    </a:cubicBezTo>
                    <a:cubicBezTo>
                      <a:pt x="-1430" y="12131"/>
                      <a:pt x="-4703" y="-3181"/>
                      <a:pt x="10914" y="589"/>
                    </a:cubicBezTo>
                    <a:cubicBezTo>
                      <a:pt x="57454" y="11825"/>
                      <a:pt x="106660" y="12322"/>
                      <a:pt x="153770" y="4447"/>
                    </a:cubicBezTo>
                    <a:cubicBezTo>
                      <a:pt x="159596" y="3474"/>
                      <a:pt x="174606" y="1698"/>
                      <a:pt x="173405" y="12009"/>
                    </a:cubicBezTo>
                    <a:cubicBezTo>
                      <a:pt x="173026" y="15273"/>
                      <a:pt x="170818" y="18006"/>
                      <a:pt x="168519" y="20353"/>
                    </a:cubicBezTo>
                    <a:cubicBezTo>
                      <a:pt x="164680" y="24277"/>
                      <a:pt x="160477" y="27714"/>
                      <a:pt x="155982" y="30693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37"/>
              <p:cNvSpPr/>
              <p:nvPr/>
            </p:nvSpPr>
            <p:spPr>
              <a:xfrm>
                <a:off x="15996380" y="3698216"/>
                <a:ext cx="111712" cy="56215"/>
              </a:xfrm>
              <a:custGeom>
                <a:rect b="b" l="l" r="r" t="t"/>
                <a:pathLst>
                  <a:path extrusionOk="0" h="56215" w="111712">
                    <a:moveTo>
                      <a:pt x="106791" y="56162"/>
                    </a:moveTo>
                    <a:cubicBezTo>
                      <a:pt x="98134" y="54690"/>
                      <a:pt x="89489" y="53207"/>
                      <a:pt x="80954" y="51179"/>
                    </a:cubicBezTo>
                    <a:cubicBezTo>
                      <a:pt x="64112" y="46618"/>
                      <a:pt x="46975" y="41457"/>
                      <a:pt x="32157" y="31968"/>
                    </a:cubicBezTo>
                    <a:cubicBezTo>
                      <a:pt x="20718" y="23935"/>
                      <a:pt x="8808" y="15187"/>
                      <a:pt x="147" y="4253"/>
                    </a:cubicBezTo>
                    <a:cubicBezTo>
                      <a:pt x="-797" y="1278"/>
                      <a:pt x="3023" y="-1288"/>
                      <a:pt x="5493" y="705"/>
                    </a:cubicBezTo>
                    <a:cubicBezTo>
                      <a:pt x="25393" y="21230"/>
                      <a:pt x="49836" y="35447"/>
                      <a:pt x="78015" y="41763"/>
                    </a:cubicBezTo>
                    <a:cubicBezTo>
                      <a:pt x="87754" y="44362"/>
                      <a:pt x="97800" y="45788"/>
                      <a:pt x="107741" y="47330"/>
                    </a:cubicBezTo>
                    <a:cubicBezTo>
                      <a:pt x="110144" y="47688"/>
                      <a:pt x="111950" y="49749"/>
                      <a:pt x="111688" y="52228"/>
                    </a:cubicBezTo>
                    <a:cubicBezTo>
                      <a:pt x="111447" y="54530"/>
                      <a:pt x="109146" y="56573"/>
                      <a:pt x="106791" y="56162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37"/>
              <p:cNvSpPr/>
              <p:nvPr/>
            </p:nvSpPr>
            <p:spPr>
              <a:xfrm>
                <a:off x="16096548" y="4158394"/>
                <a:ext cx="14861" cy="56329"/>
              </a:xfrm>
              <a:custGeom>
                <a:rect b="b" l="l" r="r" t="t"/>
                <a:pathLst>
                  <a:path extrusionOk="0" h="56329" w="14861">
                    <a:moveTo>
                      <a:pt x="9312" y="53157"/>
                    </a:moveTo>
                    <a:cubicBezTo>
                      <a:pt x="7270" y="59062"/>
                      <a:pt x="-1647" y="55966"/>
                      <a:pt x="268" y="50054"/>
                    </a:cubicBezTo>
                    <a:cubicBezTo>
                      <a:pt x="2788" y="40587"/>
                      <a:pt x="5360" y="30261"/>
                      <a:pt x="5327" y="20239"/>
                    </a:cubicBezTo>
                    <a:cubicBezTo>
                      <a:pt x="5319" y="15377"/>
                      <a:pt x="4947" y="10429"/>
                      <a:pt x="4439" y="5513"/>
                    </a:cubicBezTo>
                    <a:cubicBezTo>
                      <a:pt x="4129" y="4126"/>
                      <a:pt x="4568" y="2808"/>
                      <a:pt x="5414" y="1807"/>
                    </a:cubicBezTo>
                    <a:cubicBezTo>
                      <a:pt x="7483" y="-1011"/>
                      <a:pt x="12060" y="-392"/>
                      <a:pt x="13482" y="2686"/>
                    </a:cubicBezTo>
                    <a:cubicBezTo>
                      <a:pt x="13471" y="2691"/>
                      <a:pt x="13460" y="2693"/>
                      <a:pt x="13450" y="2697"/>
                    </a:cubicBezTo>
                    <a:cubicBezTo>
                      <a:pt x="16671" y="19496"/>
                      <a:pt x="13992" y="36848"/>
                      <a:pt x="9312" y="53157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8" name="Google Shape;1798;p37"/>
            <p:cNvSpPr/>
            <p:nvPr/>
          </p:nvSpPr>
          <p:spPr>
            <a:xfrm>
              <a:off x="15701619" y="4428921"/>
              <a:ext cx="671051" cy="158112"/>
            </a:xfrm>
            <a:custGeom>
              <a:rect b="b" l="l" r="r" t="t"/>
              <a:pathLst>
                <a:path extrusionOk="0" h="158112" w="671051">
                  <a:moveTo>
                    <a:pt x="2477" y="505"/>
                  </a:moveTo>
                  <a:cubicBezTo>
                    <a:pt x="-3916" y="4495"/>
                    <a:pt x="3816" y="11289"/>
                    <a:pt x="6123" y="15571"/>
                  </a:cubicBezTo>
                  <a:cubicBezTo>
                    <a:pt x="49483" y="71964"/>
                    <a:pt x="112758" y="111187"/>
                    <a:pt x="179543" y="133961"/>
                  </a:cubicBezTo>
                  <a:cubicBezTo>
                    <a:pt x="239977" y="153700"/>
                    <a:pt x="304327" y="159703"/>
                    <a:pt x="367606" y="157768"/>
                  </a:cubicBezTo>
                  <a:cubicBezTo>
                    <a:pt x="406864" y="157273"/>
                    <a:pt x="445861" y="151352"/>
                    <a:pt x="484610" y="146178"/>
                  </a:cubicBezTo>
                  <a:cubicBezTo>
                    <a:pt x="546427" y="139228"/>
                    <a:pt x="607219" y="124870"/>
                    <a:pt x="666415" y="105881"/>
                  </a:cubicBezTo>
                  <a:cubicBezTo>
                    <a:pt x="669374" y="105247"/>
                    <a:pt x="671894" y="102467"/>
                    <a:pt x="670785" y="99332"/>
                  </a:cubicBezTo>
                  <a:cubicBezTo>
                    <a:pt x="667822" y="92484"/>
                    <a:pt x="659982" y="98720"/>
                    <a:pt x="654963" y="99473"/>
                  </a:cubicBezTo>
                  <a:cubicBezTo>
                    <a:pt x="598712" y="116854"/>
                    <a:pt x="541530" y="130213"/>
                    <a:pt x="483119" y="136690"/>
                  </a:cubicBezTo>
                  <a:cubicBezTo>
                    <a:pt x="375601" y="153072"/>
                    <a:pt x="261375" y="157530"/>
                    <a:pt x="158860" y="116061"/>
                  </a:cubicBezTo>
                  <a:cubicBezTo>
                    <a:pt x="158875" y="116061"/>
                    <a:pt x="158892" y="116077"/>
                    <a:pt x="158908" y="116092"/>
                  </a:cubicBezTo>
                  <a:cubicBezTo>
                    <a:pt x="119463" y="100872"/>
                    <a:pt x="83349" y="78471"/>
                    <a:pt x="51463" y="50803"/>
                  </a:cubicBezTo>
                  <a:cubicBezTo>
                    <a:pt x="35965" y="37641"/>
                    <a:pt x="20855" y="23745"/>
                    <a:pt x="10339" y="6317"/>
                  </a:cubicBezTo>
                  <a:cubicBezTo>
                    <a:pt x="9002" y="2986"/>
                    <a:pt x="6783" y="-1521"/>
                    <a:pt x="2477" y="50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7"/>
            <p:cNvSpPr/>
            <p:nvPr/>
          </p:nvSpPr>
          <p:spPr>
            <a:xfrm>
              <a:off x="16038406" y="4101385"/>
              <a:ext cx="129605" cy="51839"/>
            </a:xfrm>
            <a:custGeom>
              <a:rect b="b" l="l" r="r" t="t"/>
              <a:pathLst>
                <a:path extrusionOk="0" h="51839" w="129605">
                  <a:moveTo>
                    <a:pt x="77074" y="50827"/>
                  </a:moveTo>
                  <a:cubicBezTo>
                    <a:pt x="94002" y="48185"/>
                    <a:pt x="115925" y="49305"/>
                    <a:pt x="127301" y="34370"/>
                  </a:cubicBezTo>
                  <a:cubicBezTo>
                    <a:pt x="133036" y="25461"/>
                    <a:pt x="127160" y="16987"/>
                    <a:pt x="119589" y="11854"/>
                  </a:cubicBezTo>
                  <a:cubicBezTo>
                    <a:pt x="96086" y="-1529"/>
                    <a:pt x="66642" y="-739"/>
                    <a:pt x="40330" y="863"/>
                  </a:cubicBezTo>
                  <a:cubicBezTo>
                    <a:pt x="27855" y="2140"/>
                    <a:pt x="13766" y="4415"/>
                    <a:pt x="4925" y="14166"/>
                  </a:cubicBezTo>
                  <a:cubicBezTo>
                    <a:pt x="-9030" y="32274"/>
                    <a:pt x="9275" y="47375"/>
                    <a:pt x="27384" y="49423"/>
                  </a:cubicBezTo>
                  <a:cubicBezTo>
                    <a:pt x="43798" y="52840"/>
                    <a:pt x="60501" y="51965"/>
                    <a:pt x="77074" y="50827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37"/>
            <p:cNvSpPr/>
            <p:nvPr/>
          </p:nvSpPr>
          <p:spPr>
            <a:xfrm>
              <a:off x="15735423" y="3640111"/>
              <a:ext cx="202204" cy="258621"/>
            </a:xfrm>
            <a:custGeom>
              <a:rect b="b" l="l" r="r" t="t"/>
              <a:pathLst>
                <a:path extrusionOk="0" h="258621" w="202204">
                  <a:moveTo>
                    <a:pt x="50239" y="256391"/>
                  </a:moveTo>
                  <a:cubicBezTo>
                    <a:pt x="52861" y="254458"/>
                    <a:pt x="53935" y="251720"/>
                    <a:pt x="55098" y="248852"/>
                  </a:cubicBezTo>
                  <a:cubicBezTo>
                    <a:pt x="57462" y="242851"/>
                    <a:pt x="60940" y="236416"/>
                    <a:pt x="64469" y="230901"/>
                  </a:cubicBezTo>
                  <a:cubicBezTo>
                    <a:pt x="64914" y="228873"/>
                    <a:pt x="65428" y="226862"/>
                    <a:pt x="66021" y="224873"/>
                  </a:cubicBezTo>
                  <a:cubicBezTo>
                    <a:pt x="70008" y="211420"/>
                    <a:pt x="76019" y="198795"/>
                    <a:pt x="83915" y="187187"/>
                  </a:cubicBezTo>
                  <a:cubicBezTo>
                    <a:pt x="88150" y="180958"/>
                    <a:pt x="92830" y="174842"/>
                    <a:pt x="98146" y="169512"/>
                  </a:cubicBezTo>
                  <a:cubicBezTo>
                    <a:pt x="103216" y="164424"/>
                    <a:pt x="108760" y="159939"/>
                    <a:pt x="114694" y="155898"/>
                  </a:cubicBezTo>
                  <a:cubicBezTo>
                    <a:pt x="115135" y="155598"/>
                    <a:pt x="115580" y="155303"/>
                    <a:pt x="116029" y="155012"/>
                  </a:cubicBezTo>
                  <a:cubicBezTo>
                    <a:pt x="113401" y="153835"/>
                    <a:pt x="110931" y="152515"/>
                    <a:pt x="108586" y="150809"/>
                  </a:cubicBezTo>
                  <a:cubicBezTo>
                    <a:pt x="105758" y="148776"/>
                    <a:pt x="103820" y="145884"/>
                    <a:pt x="102300" y="142810"/>
                  </a:cubicBezTo>
                  <a:cubicBezTo>
                    <a:pt x="99314" y="136765"/>
                    <a:pt x="100627" y="129060"/>
                    <a:pt x="103983" y="123469"/>
                  </a:cubicBezTo>
                  <a:cubicBezTo>
                    <a:pt x="107082" y="118295"/>
                    <a:pt x="111601" y="113726"/>
                    <a:pt x="117167" y="111210"/>
                  </a:cubicBezTo>
                  <a:cubicBezTo>
                    <a:pt x="123542" y="108322"/>
                    <a:pt x="130208" y="106247"/>
                    <a:pt x="136997" y="104594"/>
                  </a:cubicBezTo>
                  <a:cubicBezTo>
                    <a:pt x="142597" y="103226"/>
                    <a:pt x="148252" y="102217"/>
                    <a:pt x="153908" y="101179"/>
                  </a:cubicBezTo>
                  <a:cubicBezTo>
                    <a:pt x="156478" y="100697"/>
                    <a:pt x="159118" y="100514"/>
                    <a:pt x="161707" y="100191"/>
                  </a:cubicBezTo>
                  <a:cubicBezTo>
                    <a:pt x="166448" y="99618"/>
                    <a:pt x="171173" y="99140"/>
                    <a:pt x="175940" y="99008"/>
                  </a:cubicBezTo>
                  <a:cubicBezTo>
                    <a:pt x="184657" y="98780"/>
                    <a:pt x="193743" y="99362"/>
                    <a:pt x="202204" y="101774"/>
                  </a:cubicBezTo>
                  <a:cubicBezTo>
                    <a:pt x="201953" y="98348"/>
                    <a:pt x="200344" y="94911"/>
                    <a:pt x="197685" y="92166"/>
                  </a:cubicBezTo>
                  <a:cubicBezTo>
                    <a:pt x="190943" y="83030"/>
                    <a:pt x="183416" y="74545"/>
                    <a:pt x="176537" y="65521"/>
                  </a:cubicBezTo>
                  <a:cubicBezTo>
                    <a:pt x="157407" y="36741"/>
                    <a:pt x="131217" y="12851"/>
                    <a:pt x="97247" y="3639"/>
                  </a:cubicBezTo>
                  <a:cubicBezTo>
                    <a:pt x="91840" y="1759"/>
                    <a:pt x="86548" y="567"/>
                    <a:pt x="81415" y="0"/>
                  </a:cubicBezTo>
                  <a:cubicBezTo>
                    <a:pt x="79965" y="3930"/>
                    <a:pt x="78500" y="7862"/>
                    <a:pt x="77067" y="11809"/>
                  </a:cubicBezTo>
                  <a:cubicBezTo>
                    <a:pt x="72706" y="23697"/>
                    <a:pt x="68215" y="35526"/>
                    <a:pt x="62963" y="47074"/>
                  </a:cubicBezTo>
                  <a:cubicBezTo>
                    <a:pt x="53362" y="68211"/>
                    <a:pt x="41940" y="88360"/>
                    <a:pt x="29238" y="107758"/>
                  </a:cubicBezTo>
                  <a:cubicBezTo>
                    <a:pt x="29284" y="107693"/>
                    <a:pt x="29329" y="107630"/>
                    <a:pt x="29375" y="107580"/>
                  </a:cubicBezTo>
                  <a:cubicBezTo>
                    <a:pt x="29162" y="107886"/>
                    <a:pt x="28967" y="108190"/>
                    <a:pt x="28771" y="108494"/>
                  </a:cubicBezTo>
                  <a:cubicBezTo>
                    <a:pt x="28680" y="108607"/>
                    <a:pt x="28604" y="108735"/>
                    <a:pt x="28530" y="108863"/>
                  </a:cubicBezTo>
                  <a:cubicBezTo>
                    <a:pt x="28530" y="108848"/>
                    <a:pt x="28546" y="108830"/>
                    <a:pt x="28546" y="108815"/>
                  </a:cubicBezTo>
                  <a:cubicBezTo>
                    <a:pt x="21610" y="119309"/>
                    <a:pt x="14289" y="129500"/>
                    <a:pt x="6664" y="139540"/>
                  </a:cubicBezTo>
                  <a:cubicBezTo>
                    <a:pt x="5600" y="140940"/>
                    <a:pt x="4393" y="142250"/>
                    <a:pt x="3265" y="143587"/>
                  </a:cubicBezTo>
                  <a:cubicBezTo>
                    <a:pt x="2242" y="144781"/>
                    <a:pt x="1287" y="146099"/>
                    <a:pt x="184" y="147217"/>
                  </a:cubicBezTo>
                  <a:cubicBezTo>
                    <a:pt x="124" y="147283"/>
                    <a:pt x="63" y="147348"/>
                    <a:pt x="0" y="147395"/>
                  </a:cubicBezTo>
                  <a:cubicBezTo>
                    <a:pt x="1689" y="159949"/>
                    <a:pt x="4035" y="172406"/>
                    <a:pt x="6627" y="184619"/>
                  </a:cubicBezTo>
                  <a:cubicBezTo>
                    <a:pt x="10766" y="203185"/>
                    <a:pt x="17248" y="221132"/>
                    <a:pt x="25598" y="238226"/>
                  </a:cubicBezTo>
                  <a:cubicBezTo>
                    <a:pt x="28174" y="243700"/>
                    <a:pt x="30705" y="249204"/>
                    <a:pt x="33764" y="254411"/>
                  </a:cubicBezTo>
                  <a:cubicBezTo>
                    <a:pt x="35876" y="257329"/>
                    <a:pt x="39631" y="258720"/>
                    <a:pt x="43345" y="258616"/>
                  </a:cubicBezTo>
                  <a:cubicBezTo>
                    <a:pt x="45843" y="258545"/>
                    <a:pt x="48311" y="257800"/>
                    <a:pt x="50239" y="256391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37"/>
            <p:cNvSpPr/>
            <p:nvPr/>
          </p:nvSpPr>
          <p:spPr>
            <a:xfrm>
              <a:off x="15888859" y="3740633"/>
              <a:ext cx="4827" cy="752"/>
            </a:xfrm>
            <a:custGeom>
              <a:rect b="b" l="l" r="r" t="t"/>
              <a:pathLst>
                <a:path extrusionOk="0" h="752" w="4827">
                  <a:moveTo>
                    <a:pt x="482" y="664"/>
                  </a:moveTo>
                  <a:cubicBezTo>
                    <a:pt x="1914" y="394"/>
                    <a:pt x="3371" y="218"/>
                    <a:pt x="4827" y="60"/>
                  </a:cubicBezTo>
                  <a:cubicBezTo>
                    <a:pt x="3299" y="-114"/>
                    <a:pt x="1667" y="82"/>
                    <a:pt x="0" y="753"/>
                  </a:cubicBezTo>
                  <a:cubicBezTo>
                    <a:pt x="158" y="724"/>
                    <a:pt x="321" y="694"/>
                    <a:pt x="482" y="664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7"/>
            <p:cNvSpPr/>
            <p:nvPr/>
          </p:nvSpPr>
          <p:spPr>
            <a:xfrm>
              <a:off x="16269934" y="3562175"/>
              <a:ext cx="232881" cy="312440"/>
            </a:xfrm>
            <a:custGeom>
              <a:rect b="b" l="l" r="r" t="t"/>
              <a:pathLst>
                <a:path extrusionOk="0" h="312440" w="232881">
                  <a:moveTo>
                    <a:pt x="214401" y="312263"/>
                  </a:moveTo>
                  <a:cubicBezTo>
                    <a:pt x="217681" y="311842"/>
                    <a:pt x="220322" y="309987"/>
                    <a:pt x="222076" y="307434"/>
                  </a:cubicBezTo>
                  <a:cubicBezTo>
                    <a:pt x="222805" y="304216"/>
                    <a:pt x="223520" y="300999"/>
                    <a:pt x="224216" y="297766"/>
                  </a:cubicBezTo>
                  <a:cubicBezTo>
                    <a:pt x="225415" y="292173"/>
                    <a:pt x="226519" y="286597"/>
                    <a:pt x="227544" y="280960"/>
                  </a:cubicBezTo>
                  <a:cubicBezTo>
                    <a:pt x="228362" y="276386"/>
                    <a:pt x="228894" y="271757"/>
                    <a:pt x="229506" y="267138"/>
                  </a:cubicBezTo>
                  <a:cubicBezTo>
                    <a:pt x="230034" y="261784"/>
                    <a:pt x="230546" y="256415"/>
                    <a:pt x="231058" y="251060"/>
                  </a:cubicBezTo>
                  <a:cubicBezTo>
                    <a:pt x="231497" y="246481"/>
                    <a:pt x="231605" y="241863"/>
                    <a:pt x="231855" y="237256"/>
                  </a:cubicBezTo>
                  <a:cubicBezTo>
                    <a:pt x="232337" y="228564"/>
                    <a:pt x="232519" y="219849"/>
                    <a:pt x="232608" y="211136"/>
                  </a:cubicBezTo>
                  <a:cubicBezTo>
                    <a:pt x="232706" y="202171"/>
                    <a:pt x="232723" y="193193"/>
                    <a:pt x="232881" y="184211"/>
                  </a:cubicBezTo>
                  <a:cubicBezTo>
                    <a:pt x="230157" y="181421"/>
                    <a:pt x="227542" y="178500"/>
                    <a:pt x="225111" y="175432"/>
                  </a:cubicBezTo>
                  <a:cubicBezTo>
                    <a:pt x="219220" y="167990"/>
                    <a:pt x="214488" y="159774"/>
                    <a:pt x="210468" y="151191"/>
                  </a:cubicBezTo>
                  <a:cubicBezTo>
                    <a:pt x="205263" y="140105"/>
                    <a:pt x="200290" y="128934"/>
                    <a:pt x="196159" y="117409"/>
                  </a:cubicBezTo>
                  <a:cubicBezTo>
                    <a:pt x="194197" y="111966"/>
                    <a:pt x="192484" y="106438"/>
                    <a:pt x="190694" y="100944"/>
                  </a:cubicBezTo>
                  <a:cubicBezTo>
                    <a:pt x="189044" y="95951"/>
                    <a:pt x="187251" y="90992"/>
                    <a:pt x="185460" y="86032"/>
                  </a:cubicBezTo>
                  <a:cubicBezTo>
                    <a:pt x="182354" y="77945"/>
                    <a:pt x="179215" y="69857"/>
                    <a:pt x="175643" y="61971"/>
                  </a:cubicBezTo>
                  <a:cubicBezTo>
                    <a:pt x="173650" y="57696"/>
                    <a:pt x="171456" y="53518"/>
                    <a:pt x="169135" y="49393"/>
                  </a:cubicBezTo>
                  <a:cubicBezTo>
                    <a:pt x="165936" y="44191"/>
                    <a:pt x="162704" y="38971"/>
                    <a:pt x="159163" y="33982"/>
                  </a:cubicBezTo>
                  <a:cubicBezTo>
                    <a:pt x="153872" y="26615"/>
                    <a:pt x="148443" y="19396"/>
                    <a:pt x="141859" y="13121"/>
                  </a:cubicBezTo>
                  <a:cubicBezTo>
                    <a:pt x="139906" y="11412"/>
                    <a:pt x="137924" y="9749"/>
                    <a:pt x="135879" y="8183"/>
                  </a:cubicBezTo>
                  <a:cubicBezTo>
                    <a:pt x="134740" y="7413"/>
                    <a:pt x="133600" y="6672"/>
                    <a:pt x="132417" y="5964"/>
                  </a:cubicBezTo>
                  <a:cubicBezTo>
                    <a:pt x="128627" y="3913"/>
                    <a:pt x="124809" y="1924"/>
                    <a:pt x="120946" y="0"/>
                  </a:cubicBezTo>
                  <a:cubicBezTo>
                    <a:pt x="115591" y="543"/>
                    <a:pt x="110284" y="1635"/>
                    <a:pt x="105087" y="3372"/>
                  </a:cubicBezTo>
                  <a:cubicBezTo>
                    <a:pt x="92854" y="8548"/>
                    <a:pt x="81567" y="15982"/>
                    <a:pt x="71219" y="24949"/>
                  </a:cubicBezTo>
                  <a:cubicBezTo>
                    <a:pt x="68348" y="28699"/>
                    <a:pt x="65476" y="32449"/>
                    <a:pt x="62604" y="36183"/>
                  </a:cubicBezTo>
                  <a:cubicBezTo>
                    <a:pt x="59991" y="39594"/>
                    <a:pt x="57651" y="43188"/>
                    <a:pt x="55246" y="46753"/>
                  </a:cubicBezTo>
                  <a:cubicBezTo>
                    <a:pt x="51934" y="51649"/>
                    <a:pt x="48654" y="56545"/>
                    <a:pt x="45324" y="61426"/>
                  </a:cubicBezTo>
                  <a:cubicBezTo>
                    <a:pt x="44617" y="62627"/>
                    <a:pt x="43926" y="63812"/>
                    <a:pt x="43219" y="65013"/>
                  </a:cubicBezTo>
                  <a:cubicBezTo>
                    <a:pt x="43219" y="64998"/>
                    <a:pt x="43234" y="64980"/>
                    <a:pt x="43234" y="64965"/>
                  </a:cubicBezTo>
                  <a:cubicBezTo>
                    <a:pt x="39084" y="72011"/>
                    <a:pt x="34918" y="79041"/>
                    <a:pt x="30801" y="86119"/>
                  </a:cubicBezTo>
                  <a:cubicBezTo>
                    <a:pt x="26950" y="93708"/>
                    <a:pt x="23115" y="101313"/>
                    <a:pt x="19279" y="108917"/>
                  </a:cubicBezTo>
                  <a:cubicBezTo>
                    <a:pt x="15876" y="115644"/>
                    <a:pt x="13080" y="122683"/>
                    <a:pt x="10061" y="129587"/>
                  </a:cubicBezTo>
                  <a:cubicBezTo>
                    <a:pt x="6388" y="137942"/>
                    <a:pt x="3067" y="146477"/>
                    <a:pt x="0" y="155101"/>
                  </a:cubicBezTo>
                  <a:cubicBezTo>
                    <a:pt x="95" y="155177"/>
                    <a:pt x="178" y="155253"/>
                    <a:pt x="273" y="155314"/>
                  </a:cubicBezTo>
                  <a:cubicBezTo>
                    <a:pt x="3013" y="155301"/>
                    <a:pt x="5737" y="155255"/>
                    <a:pt x="8474" y="155227"/>
                  </a:cubicBezTo>
                  <a:cubicBezTo>
                    <a:pt x="23714" y="154567"/>
                    <a:pt x="39012" y="153132"/>
                    <a:pt x="54219" y="154693"/>
                  </a:cubicBezTo>
                  <a:cubicBezTo>
                    <a:pt x="58309" y="155099"/>
                    <a:pt x="62457" y="155347"/>
                    <a:pt x="66507" y="156037"/>
                  </a:cubicBezTo>
                  <a:cubicBezTo>
                    <a:pt x="70605" y="156743"/>
                    <a:pt x="74718" y="157446"/>
                    <a:pt x="78832" y="158152"/>
                  </a:cubicBezTo>
                  <a:cubicBezTo>
                    <a:pt x="83151" y="158899"/>
                    <a:pt x="87438" y="160180"/>
                    <a:pt x="91703" y="161196"/>
                  </a:cubicBezTo>
                  <a:cubicBezTo>
                    <a:pt x="95936" y="162212"/>
                    <a:pt x="100069" y="163625"/>
                    <a:pt x="104215" y="164896"/>
                  </a:cubicBezTo>
                  <a:cubicBezTo>
                    <a:pt x="103722" y="164752"/>
                    <a:pt x="103214" y="164592"/>
                    <a:pt x="102706" y="164448"/>
                  </a:cubicBezTo>
                  <a:cubicBezTo>
                    <a:pt x="107423" y="165860"/>
                    <a:pt x="111973" y="167562"/>
                    <a:pt x="116572" y="169275"/>
                  </a:cubicBezTo>
                  <a:cubicBezTo>
                    <a:pt x="120772" y="170843"/>
                    <a:pt x="124981" y="172710"/>
                    <a:pt x="128795" y="175061"/>
                  </a:cubicBezTo>
                  <a:cubicBezTo>
                    <a:pt x="133312" y="177819"/>
                    <a:pt x="137768" y="180654"/>
                    <a:pt x="139925" y="185731"/>
                  </a:cubicBezTo>
                  <a:cubicBezTo>
                    <a:pt x="141998" y="190618"/>
                    <a:pt x="140470" y="196285"/>
                    <a:pt x="137436" y="200402"/>
                  </a:cubicBezTo>
                  <a:cubicBezTo>
                    <a:pt x="134599" y="204260"/>
                    <a:pt x="130384" y="207260"/>
                    <a:pt x="126144" y="209410"/>
                  </a:cubicBezTo>
                  <a:cubicBezTo>
                    <a:pt x="123001" y="210991"/>
                    <a:pt x="119735" y="212276"/>
                    <a:pt x="116394" y="213355"/>
                  </a:cubicBezTo>
                  <a:cubicBezTo>
                    <a:pt x="122046" y="216914"/>
                    <a:pt x="127518" y="220744"/>
                    <a:pt x="132765" y="224912"/>
                  </a:cubicBezTo>
                  <a:cubicBezTo>
                    <a:pt x="138753" y="229665"/>
                    <a:pt x="144412" y="234722"/>
                    <a:pt x="149899" y="240028"/>
                  </a:cubicBezTo>
                  <a:cubicBezTo>
                    <a:pt x="149858" y="239987"/>
                    <a:pt x="149819" y="239946"/>
                    <a:pt x="149778" y="239907"/>
                  </a:cubicBezTo>
                  <a:cubicBezTo>
                    <a:pt x="149852" y="239976"/>
                    <a:pt x="149923" y="240050"/>
                    <a:pt x="149995" y="240124"/>
                  </a:cubicBezTo>
                  <a:cubicBezTo>
                    <a:pt x="150273" y="240393"/>
                    <a:pt x="150551" y="240662"/>
                    <a:pt x="150828" y="240934"/>
                  </a:cubicBezTo>
                  <a:cubicBezTo>
                    <a:pt x="150813" y="240919"/>
                    <a:pt x="150796" y="240903"/>
                    <a:pt x="150781" y="240888"/>
                  </a:cubicBezTo>
                  <a:cubicBezTo>
                    <a:pt x="154568" y="244595"/>
                    <a:pt x="158371" y="248301"/>
                    <a:pt x="162176" y="251990"/>
                  </a:cubicBezTo>
                  <a:cubicBezTo>
                    <a:pt x="163244" y="253047"/>
                    <a:pt x="164206" y="254217"/>
                    <a:pt x="165213" y="255323"/>
                  </a:cubicBezTo>
                  <a:cubicBezTo>
                    <a:pt x="167423" y="257787"/>
                    <a:pt x="169632" y="260223"/>
                    <a:pt x="171870" y="262672"/>
                  </a:cubicBezTo>
                  <a:cubicBezTo>
                    <a:pt x="171859" y="262659"/>
                    <a:pt x="171851" y="262648"/>
                    <a:pt x="171842" y="262637"/>
                  </a:cubicBezTo>
                  <a:cubicBezTo>
                    <a:pt x="171857" y="262657"/>
                    <a:pt x="171872" y="262674"/>
                    <a:pt x="171888" y="262692"/>
                  </a:cubicBezTo>
                  <a:cubicBezTo>
                    <a:pt x="171931" y="262739"/>
                    <a:pt x="171974" y="262787"/>
                    <a:pt x="172020" y="262837"/>
                  </a:cubicBezTo>
                  <a:cubicBezTo>
                    <a:pt x="171994" y="262813"/>
                    <a:pt x="171968" y="262785"/>
                    <a:pt x="171942" y="262757"/>
                  </a:cubicBezTo>
                  <a:cubicBezTo>
                    <a:pt x="172024" y="262852"/>
                    <a:pt x="172111" y="262946"/>
                    <a:pt x="172198" y="263037"/>
                  </a:cubicBezTo>
                  <a:lnTo>
                    <a:pt x="172198" y="263037"/>
                  </a:lnTo>
                  <a:cubicBezTo>
                    <a:pt x="172198" y="263039"/>
                    <a:pt x="172200" y="263039"/>
                    <a:pt x="172200" y="263041"/>
                  </a:cubicBezTo>
                  <a:cubicBezTo>
                    <a:pt x="172252" y="263098"/>
                    <a:pt x="172306" y="263152"/>
                    <a:pt x="172359" y="263206"/>
                  </a:cubicBezTo>
                  <a:cubicBezTo>
                    <a:pt x="172346" y="263198"/>
                    <a:pt x="172335" y="263189"/>
                    <a:pt x="172324" y="263178"/>
                  </a:cubicBezTo>
                  <a:cubicBezTo>
                    <a:pt x="172389" y="263250"/>
                    <a:pt x="172454" y="263319"/>
                    <a:pt x="172517" y="263391"/>
                  </a:cubicBezTo>
                  <a:cubicBezTo>
                    <a:pt x="172463" y="263330"/>
                    <a:pt x="172408" y="263267"/>
                    <a:pt x="172359" y="263206"/>
                  </a:cubicBezTo>
                  <a:cubicBezTo>
                    <a:pt x="172521" y="263391"/>
                    <a:pt x="172667" y="263560"/>
                    <a:pt x="172830" y="263730"/>
                  </a:cubicBezTo>
                  <a:cubicBezTo>
                    <a:pt x="172797" y="263699"/>
                    <a:pt x="172764" y="263654"/>
                    <a:pt x="172717" y="263623"/>
                  </a:cubicBezTo>
                  <a:cubicBezTo>
                    <a:pt x="176600" y="267894"/>
                    <a:pt x="180327" y="272247"/>
                    <a:pt x="184056" y="276681"/>
                  </a:cubicBezTo>
                  <a:cubicBezTo>
                    <a:pt x="187948" y="281329"/>
                    <a:pt x="191594" y="286158"/>
                    <a:pt x="195271" y="290970"/>
                  </a:cubicBezTo>
                  <a:cubicBezTo>
                    <a:pt x="198898" y="295720"/>
                    <a:pt x="202081" y="300844"/>
                    <a:pt x="205432" y="305793"/>
                  </a:cubicBezTo>
                  <a:cubicBezTo>
                    <a:pt x="206771" y="307775"/>
                    <a:pt x="208074" y="309798"/>
                    <a:pt x="209339" y="311852"/>
                  </a:cubicBezTo>
                  <a:cubicBezTo>
                    <a:pt x="210427" y="312258"/>
                    <a:pt x="211596" y="312473"/>
                    <a:pt x="212860" y="312436"/>
                  </a:cubicBezTo>
                  <a:cubicBezTo>
                    <a:pt x="213368" y="312417"/>
                    <a:pt x="213884" y="312356"/>
                    <a:pt x="214401" y="312263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37"/>
            <p:cNvSpPr/>
            <p:nvPr/>
          </p:nvSpPr>
          <p:spPr>
            <a:xfrm>
              <a:off x="16420005" y="3802373"/>
              <a:ext cx="275" cy="275"/>
            </a:xfrm>
            <a:custGeom>
              <a:rect b="b" l="l" r="r" t="t"/>
              <a:pathLst>
                <a:path extrusionOk="0" h="275" w="275">
                  <a:moveTo>
                    <a:pt x="0" y="0"/>
                  </a:moveTo>
                  <a:cubicBezTo>
                    <a:pt x="91" y="93"/>
                    <a:pt x="180" y="187"/>
                    <a:pt x="276" y="276"/>
                  </a:cubicBezTo>
                  <a:cubicBezTo>
                    <a:pt x="182" y="180"/>
                    <a:pt x="91" y="89"/>
                    <a:pt x="0" y="0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37"/>
            <p:cNvSpPr/>
            <p:nvPr/>
          </p:nvSpPr>
          <p:spPr>
            <a:xfrm>
              <a:off x="16389198" y="3747771"/>
              <a:ext cx="295" cy="293"/>
            </a:xfrm>
            <a:custGeom>
              <a:rect b="b" l="l" r="r" t="t"/>
              <a:pathLst>
                <a:path extrusionOk="0" h="293" w="295">
                  <a:moveTo>
                    <a:pt x="295" y="0"/>
                  </a:moveTo>
                  <a:cubicBezTo>
                    <a:pt x="198" y="93"/>
                    <a:pt x="98" y="187"/>
                    <a:pt x="0" y="276"/>
                  </a:cubicBezTo>
                  <a:cubicBezTo>
                    <a:pt x="0" y="282"/>
                    <a:pt x="0" y="287"/>
                    <a:pt x="2" y="293"/>
                  </a:cubicBezTo>
                  <a:cubicBezTo>
                    <a:pt x="102" y="200"/>
                    <a:pt x="200" y="102"/>
                    <a:pt x="295" y="0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16278566" y="3717379"/>
              <a:ext cx="1117" cy="16"/>
            </a:xfrm>
            <a:custGeom>
              <a:rect b="b" l="l" r="r" t="t"/>
              <a:pathLst>
                <a:path extrusionOk="0" h="16" w="1117">
                  <a:moveTo>
                    <a:pt x="0" y="16"/>
                  </a:moveTo>
                  <a:cubicBezTo>
                    <a:pt x="378" y="5"/>
                    <a:pt x="755" y="12"/>
                    <a:pt x="1118" y="1"/>
                  </a:cubicBezTo>
                  <a:cubicBezTo>
                    <a:pt x="740" y="-3"/>
                    <a:pt x="362" y="5"/>
                    <a:pt x="0" y="16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16216300" y="3976310"/>
              <a:ext cx="143856" cy="128226"/>
            </a:xfrm>
            <a:custGeom>
              <a:rect b="b" l="l" r="r" t="t"/>
              <a:pathLst>
                <a:path extrusionOk="0" h="128226" w="143856">
                  <a:moveTo>
                    <a:pt x="139186" y="74302"/>
                  </a:moveTo>
                  <a:cubicBezTo>
                    <a:pt x="118482" y="74302"/>
                    <a:pt x="117134" y="44333"/>
                    <a:pt x="135040" y="40316"/>
                  </a:cubicBezTo>
                  <a:cubicBezTo>
                    <a:pt x="133661" y="37665"/>
                    <a:pt x="132177" y="35110"/>
                    <a:pt x="130597" y="32704"/>
                  </a:cubicBezTo>
                  <a:cubicBezTo>
                    <a:pt x="118541" y="14351"/>
                    <a:pt x="98376" y="318"/>
                    <a:pt x="76425" y="5"/>
                  </a:cubicBezTo>
                  <a:cubicBezTo>
                    <a:pt x="57630" y="-264"/>
                    <a:pt x="39614" y="9526"/>
                    <a:pt x="27016" y="23481"/>
                  </a:cubicBezTo>
                  <a:cubicBezTo>
                    <a:pt x="8587" y="43894"/>
                    <a:pt x="-9405" y="83211"/>
                    <a:pt x="5561" y="109919"/>
                  </a:cubicBezTo>
                  <a:cubicBezTo>
                    <a:pt x="16147" y="128813"/>
                    <a:pt x="44491" y="129821"/>
                    <a:pt x="68778" y="127115"/>
                  </a:cubicBezTo>
                  <a:cubicBezTo>
                    <a:pt x="79038" y="125971"/>
                    <a:pt x="88576" y="124167"/>
                    <a:pt x="95743" y="122766"/>
                  </a:cubicBezTo>
                  <a:cubicBezTo>
                    <a:pt x="113479" y="119303"/>
                    <a:pt x="131402" y="110154"/>
                    <a:pt x="139370" y="93928"/>
                  </a:cubicBezTo>
                  <a:cubicBezTo>
                    <a:pt x="142494" y="87569"/>
                    <a:pt x="143831" y="80690"/>
                    <a:pt x="143857" y="73712"/>
                  </a:cubicBezTo>
                  <a:cubicBezTo>
                    <a:pt x="142424" y="74081"/>
                    <a:pt x="140877" y="74302"/>
                    <a:pt x="139186" y="74302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37"/>
            <p:cNvSpPr/>
            <p:nvPr/>
          </p:nvSpPr>
          <p:spPr>
            <a:xfrm>
              <a:off x="15859455" y="3986486"/>
              <a:ext cx="144577" cy="126914"/>
            </a:xfrm>
            <a:custGeom>
              <a:rect b="b" l="l" r="r" t="t"/>
              <a:pathLst>
                <a:path extrusionOk="0" h="126914" w="144577">
                  <a:moveTo>
                    <a:pt x="136914" y="82975"/>
                  </a:moveTo>
                  <a:cubicBezTo>
                    <a:pt x="115648" y="82975"/>
                    <a:pt x="114811" y="51369"/>
                    <a:pt x="134272" y="48731"/>
                  </a:cubicBezTo>
                  <a:cubicBezTo>
                    <a:pt x="128598" y="37831"/>
                    <a:pt x="121251" y="28017"/>
                    <a:pt x="113988" y="20819"/>
                  </a:cubicBezTo>
                  <a:cubicBezTo>
                    <a:pt x="100634" y="7588"/>
                    <a:pt x="82100" y="-1184"/>
                    <a:pt x="63350" y="130"/>
                  </a:cubicBezTo>
                  <a:cubicBezTo>
                    <a:pt x="41451" y="1665"/>
                    <a:pt x="22098" y="16798"/>
                    <a:pt x="11080" y="35794"/>
                  </a:cubicBezTo>
                  <a:cubicBezTo>
                    <a:pt x="717" y="53661"/>
                    <a:pt x="-4941" y="78435"/>
                    <a:pt x="5727" y="97409"/>
                  </a:cubicBezTo>
                  <a:cubicBezTo>
                    <a:pt x="14585" y="113166"/>
                    <a:pt x="32988" y="121304"/>
                    <a:pt x="50891" y="123774"/>
                  </a:cubicBezTo>
                  <a:cubicBezTo>
                    <a:pt x="58125" y="124773"/>
                    <a:pt x="67748" y="126046"/>
                    <a:pt x="78058" y="126614"/>
                  </a:cubicBezTo>
                  <a:cubicBezTo>
                    <a:pt x="102458" y="127965"/>
                    <a:pt x="130699" y="125381"/>
                    <a:pt x="140220" y="105927"/>
                  </a:cubicBezTo>
                  <a:cubicBezTo>
                    <a:pt x="143925" y="98356"/>
                    <a:pt x="145071" y="89966"/>
                    <a:pt x="144394" y="81384"/>
                  </a:cubicBezTo>
                  <a:cubicBezTo>
                    <a:pt x="142267" y="82389"/>
                    <a:pt x="139779" y="82975"/>
                    <a:pt x="136914" y="8297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16060119" y="4123389"/>
              <a:ext cx="32992" cy="13700"/>
            </a:xfrm>
            <a:custGeom>
              <a:rect b="b" l="l" r="r" t="t"/>
              <a:pathLst>
                <a:path extrusionOk="0" h="13700" w="32992">
                  <a:moveTo>
                    <a:pt x="32607" y="11615"/>
                  </a:moveTo>
                  <a:cubicBezTo>
                    <a:pt x="33620" y="9554"/>
                    <a:pt x="32546" y="7175"/>
                    <a:pt x="30462" y="6382"/>
                  </a:cubicBezTo>
                  <a:cubicBezTo>
                    <a:pt x="21411" y="2943"/>
                    <a:pt x="11743" y="-488"/>
                    <a:pt x="1943" y="57"/>
                  </a:cubicBezTo>
                  <a:cubicBezTo>
                    <a:pt x="-790" y="570"/>
                    <a:pt x="-582" y="4695"/>
                    <a:pt x="2203" y="4901"/>
                  </a:cubicBezTo>
                  <a:cubicBezTo>
                    <a:pt x="3169" y="5014"/>
                    <a:pt x="4135" y="5066"/>
                    <a:pt x="5116" y="5192"/>
                  </a:cubicBezTo>
                  <a:cubicBezTo>
                    <a:pt x="13034" y="6423"/>
                    <a:pt x="20486" y="9583"/>
                    <a:pt x="27584" y="13315"/>
                  </a:cubicBezTo>
                  <a:cubicBezTo>
                    <a:pt x="29381" y="14235"/>
                    <a:pt x="31710" y="13447"/>
                    <a:pt x="32607" y="1161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16112284" y="4121199"/>
              <a:ext cx="32535" cy="15145"/>
            </a:xfrm>
            <a:custGeom>
              <a:rect b="b" l="l" r="r" t="t"/>
              <a:pathLst>
                <a:path extrusionOk="0" h="15145" w="32535">
                  <a:moveTo>
                    <a:pt x="482" y="13247"/>
                  </a:moveTo>
                  <a:cubicBezTo>
                    <a:pt x="-644" y="11247"/>
                    <a:pt x="296" y="8811"/>
                    <a:pt x="2334" y="7903"/>
                  </a:cubicBezTo>
                  <a:cubicBezTo>
                    <a:pt x="11179" y="3967"/>
                    <a:pt x="20641" y="2"/>
                    <a:pt x="30458" y="0"/>
                  </a:cubicBezTo>
                  <a:cubicBezTo>
                    <a:pt x="33215" y="360"/>
                    <a:pt x="33237" y="4490"/>
                    <a:pt x="30467" y="4851"/>
                  </a:cubicBezTo>
                  <a:cubicBezTo>
                    <a:pt x="29508" y="5018"/>
                    <a:pt x="28548" y="5122"/>
                    <a:pt x="27574" y="5302"/>
                  </a:cubicBezTo>
                  <a:cubicBezTo>
                    <a:pt x="19736" y="6972"/>
                    <a:pt x="12471" y="10541"/>
                    <a:pt x="5592" y="14662"/>
                  </a:cubicBezTo>
                  <a:cubicBezTo>
                    <a:pt x="3849" y="15683"/>
                    <a:pt x="1479" y="15027"/>
                    <a:pt x="482" y="13247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15719461" y="3617998"/>
              <a:ext cx="218587" cy="190047"/>
            </a:xfrm>
            <a:custGeom>
              <a:rect b="b" l="l" r="r" t="t"/>
              <a:pathLst>
                <a:path extrusionOk="0" h="190047" w="218587">
                  <a:moveTo>
                    <a:pt x="866" y="183222"/>
                  </a:moveTo>
                  <a:cubicBezTo>
                    <a:pt x="-564" y="185041"/>
                    <a:pt x="-171" y="187803"/>
                    <a:pt x="1663" y="189184"/>
                  </a:cubicBezTo>
                  <a:cubicBezTo>
                    <a:pt x="3545" y="190628"/>
                    <a:pt x="6132" y="190194"/>
                    <a:pt x="7623" y="188387"/>
                  </a:cubicBezTo>
                  <a:cubicBezTo>
                    <a:pt x="30525" y="160374"/>
                    <a:pt x="52980" y="131460"/>
                    <a:pt x="70119" y="99498"/>
                  </a:cubicBezTo>
                  <a:cubicBezTo>
                    <a:pt x="81346" y="76802"/>
                    <a:pt x="91135" y="52888"/>
                    <a:pt x="97154" y="28164"/>
                  </a:cubicBezTo>
                  <a:cubicBezTo>
                    <a:pt x="97532" y="28153"/>
                    <a:pt x="97907" y="28097"/>
                    <a:pt x="98298" y="27975"/>
                  </a:cubicBezTo>
                  <a:cubicBezTo>
                    <a:pt x="136945" y="30993"/>
                    <a:pt x="167866" y="59666"/>
                    <a:pt x="190132" y="89084"/>
                  </a:cubicBezTo>
                  <a:cubicBezTo>
                    <a:pt x="195382" y="96718"/>
                    <a:pt x="200247" y="104554"/>
                    <a:pt x="204670" y="112447"/>
                  </a:cubicBezTo>
                  <a:cubicBezTo>
                    <a:pt x="207822" y="116455"/>
                    <a:pt x="209213" y="126290"/>
                    <a:pt x="216009" y="123787"/>
                  </a:cubicBezTo>
                  <a:cubicBezTo>
                    <a:pt x="221291" y="121199"/>
                    <a:pt x="217134" y="114935"/>
                    <a:pt x="215204" y="111806"/>
                  </a:cubicBezTo>
                  <a:cubicBezTo>
                    <a:pt x="212584" y="107060"/>
                    <a:pt x="209901" y="102361"/>
                    <a:pt x="207080" y="97715"/>
                  </a:cubicBezTo>
                  <a:cubicBezTo>
                    <a:pt x="186713" y="64669"/>
                    <a:pt x="157245" y="35060"/>
                    <a:pt x="119754" y="22604"/>
                  </a:cubicBezTo>
                  <a:cubicBezTo>
                    <a:pt x="113071" y="20632"/>
                    <a:pt x="106208" y="19058"/>
                    <a:pt x="99255" y="18717"/>
                  </a:cubicBezTo>
                  <a:cubicBezTo>
                    <a:pt x="100267" y="13743"/>
                    <a:pt x="101102" y="8743"/>
                    <a:pt x="101767" y="3716"/>
                  </a:cubicBezTo>
                  <a:cubicBezTo>
                    <a:pt x="103130" y="-511"/>
                    <a:pt x="96375" y="-1631"/>
                    <a:pt x="96518" y="2995"/>
                  </a:cubicBezTo>
                  <a:cubicBezTo>
                    <a:pt x="85899" y="62767"/>
                    <a:pt x="54493" y="116203"/>
                    <a:pt x="16820" y="162899"/>
                  </a:cubicBezTo>
                  <a:cubicBezTo>
                    <a:pt x="11526" y="169695"/>
                    <a:pt x="6171" y="176443"/>
                    <a:pt x="866" y="183222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37"/>
            <p:cNvSpPr/>
            <p:nvPr/>
          </p:nvSpPr>
          <p:spPr>
            <a:xfrm>
              <a:off x="16355848" y="3546284"/>
              <a:ext cx="206835" cy="337050"/>
            </a:xfrm>
            <a:custGeom>
              <a:rect b="b" l="l" r="r" t="t"/>
              <a:pathLst>
                <a:path extrusionOk="0" h="337050" w="206835">
                  <a:moveTo>
                    <a:pt x="57" y="3821"/>
                  </a:moveTo>
                  <a:cubicBezTo>
                    <a:pt x="-1035" y="11586"/>
                    <a:pt x="13910" y="9894"/>
                    <a:pt x="18980" y="12131"/>
                  </a:cubicBezTo>
                  <a:cubicBezTo>
                    <a:pt x="49492" y="22748"/>
                    <a:pt x="65196" y="54600"/>
                    <a:pt x="79468" y="81373"/>
                  </a:cubicBezTo>
                  <a:cubicBezTo>
                    <a:pt x="102364" y="121530"/>
                    <a:pt x="114183" y="170549"/>
                    <a:pt x="144855" y="205528"/>
                  </a:cubicBezTo>
                  <a:cubicBezTo>
                    <a:pt x="140477" y="206642"/>
                    <a:pt x="142511" y="214098"/>
                    <a:pt x="142175" y="217841"/>
                  </a:cubicBezTo>
                  <a:cubicBezTo>
                    <a:pt x="141699" y="235825"/>
                    <a:pt x="139442" y="253703"/>
                    <a:pt x="137228" y="271533"/>
                  </a:cubicBezTo>
                  <a:cubicBezTo>
                    <a:pt x="137213" y="271548"/>
                    <a:pt x="137213" y="271565"/>
                    <a:pt x="137213" y="271581"/>
                  </a:cubicBezTo>
                  <a:cubicBezTo>
                    <a:pt x="135120" y="286319"/>
                    <a:pt x="132813" y="301300"/>
                    <a:pt x="128595" y="315530"/>
                  </a:cubicBezTo>
                  <a:cubicBezTo>
                    <a:pt x="126961" y="320741"/>
                    <a:pt x="124929" y="325776"/>
                    <a:pt x="122555" y="330473"/>
                  </a:cubicBezTo>
                  <a:cubicBezTo>
                    <a:pt x="121450" y="332677"/>
                    <a:pt x="122314" y="335425"/>
                    <a:pt x="124519" y="336561"/>
                  </a:cubicBezTo>
                  <a:cubicBezTo>
                    <a:pt x="126676" y="337681"/>
                    <a:pt x="129503" y="336815"/>
                    <a:pt x="130605" y="334596"/>
                  </a:cubicBezTo>
                  <a:cubicBezTo>
                    <a:pt x="143360" y="306835"/>
                    <a:pt x="144894" y="275430"/>
                    <a:pt x="148374" y="245454"/>
                  </a:cubicBezTo>
                  <a:cubicBezTo>
                    <a:pt x="149550" y="233956"/>
                    <a:pt x="150267" y="222405"/>
                    <a:pt x="149772" y="210843"/>
                  </a:cubicBezTo>
                  <a:cubicBezTo>
                    <a:pt x="153596" y="214768"/>
                    <a:pt x="157701" y="218481"/>
                    <a:pt x="162142" y="221949"/>
                  </a:cubicBezTo>
                  <a:cubicBezTo>
                    <a:pt x="173902" y="230362"/>
                    <a:pt x="187712" y="236563"/>
                    <a:pt x="202335" y="236958"/>
                  </a:cubicBezTo>
                  <a:cubicBezTo>
                    <a:pt x="204666" y="237019"/>
                    <a:pt x="206741" y="235198"/>
                    <a:pt x="206832" y="232816"/>
                  </a:cubicBezTo>
                  <a:cubicBezTo>
                    <a:pt x="206926" y="230545"/>
                    <a:pt x="205037" y="228313"/>
                    <a:pt x="202691" y="228317"/>
                  </a:cubicBezTo>
                  <a:cubicBezTo>
                    <a:pt x="185895" y="228501"/>
                    <a:pt x="170703" y="219018"/>
                    <a:pt x="158777" y="208070"/>
                  </a:cubicBezTo>
                  <a:cubicBezTo>
                    <a:pt x="126640" y="175841"/>
                    <a:pt x="115904" y="130132"/>
                    <a:pt x="94771" y="91074"/>
                  </a:cubicBezTo>
                  <a:cubicBezTo>
                    <a:pt x="79366" y="60364"/>
                    <a:pt x="63994" y="25746"/>
                    <a:pt x="33087" y="7769"/>
                  </a:cubicBezTo>
                  <a:cubicBezTo>
                    <a:pt x="24756" y="2629"/>
                    <a:pt x="14928" y="1422"/>
                    <a:pt x="5410" y="50"/>
                  </a:cubicBezTo>
                  <a:cubicBezTo>
                    <a:pt x="2918" y="-306"/>
                    <a:pt x="506" y="1272"/>
                    <a:pt x="57" y="3821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37"/>
            <p:cNvSpPr/>
            <p:nvPr/>
          </p:nvSpPr>
          <p:spPr>
            <a:xfrm>
              <a:off x="15875647" y="4151084"/>
              <a:ext cx="9604" cy="9598"/>
            </a:xfrm>
            <a:custGeom>
              <a:rect b="b" l="l" r="r" t="t"/>
              <a:pathLst>
                <a:path extrusionOk="0" h="9598" w="9604">
                  <a:moveTo>
                    <a:pt x="9598" y="4540"/>
                  </a:moveTo>
                  <a:cubicBezTo>
                    <a:pt x="9461" y="1882"/>
                    <a:pt x="7154" y="-70"/>
                    <a:pt x="4543" y="2"/>
                  </a:cubicBezTo>
                  <a:cubicBezTo>
                    <a:pt x="1932" y="76"/>
                    <a:pt x="-128" y="2494"/>
                    <a:pt x="6" y="5059"/>
                  </a:cubicBezTo>
                  <a:cubicBezTo>
                    <a:pt x="143" y="7716"/>
                    <a:pt x="2450" y="9668"/>
                    <a:pt x="5062" y="9596"/>
                  </a:cubicBezTo>
                  <a:cubicBezTo>
                    <a:pt x="7673" y="9523"/>
                    <a:pt x="9733" y="7104"/>
                    <a:pt x="9598" y="454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37"/>
            <p:cNvSpPr/>
            <p:nvPr/>
          </p:nvSpPr>
          <p:spPr>
            <a:xfrm>
              <a:off x="15833327" y="4128588"/>
              <a:ext cx="9604" cy="9598"/>
            </a:xfrm>
            <a:custGeom>
              <a:rect b="b" l="l" r="r" t="t"/>
              <a:pathLst>
                <a:path extrusionOk="0" h="9598" w="9604">
                  <a:moveTo>
                    <a:pt x="9598" y="4540"/>
                  </a:moveTo>
                  <a:cubicBezTo>
                    <a:pt x="9461" y="1882"/>
                    <a:pt x="7154" y="-70"/>
                    <a:pt x="4543" y="2"/>
                  </a:cubicBezTo>
                  <a:cubicBezTo>
                    <a:pt x="1932" y="76"/>
                    <a:pt x="-128" y="2494"/>
                    <a:pt x="6" y="5059"/>
                  </a:cubicBezTo>
                  <a:cubicBezTo>
                    <a:pt x="143" y="7716"/>
                    <a:pt x="2450" y="9668"/>
                    <a:pt x="5062" y="9597"/>
                  </a:cubicBezTo>
                  <a:cubicBezTo>
                    <a:pt x="7675" y="9523"/>
                    <a:pt x="9733" y="7104"/>
                    <a:pt x="9598" y="454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37"/>
            <p:cNvSpPr/>
            <p:nvPr/>
          </p:nvSpPr>
          <p:spPr>
            <a:xfrm>
              <a:off x="15846731" y="4176429"/>
              <a:ext cx="9604" cy="9598"/>
            </a:xfrm>
            <a:custGeom>
              <a:rect b="b" l="l" r="r" t="t"/>
              <a:pathLst>
                <a:path extrusionOk="0" h="9598" w="9604">
                  <a:moveTo>
                    <a:pt x="9598" y="4540"/>
                  </a:moveTo>
                  <a:cubicBezTo>
                    <a:pt x="9461" y="1882"/>
                    <a:pt x="7154" y="-70"/>
                    <a:pt x="4543" y="2"/>
                  </a:cubicBezTo>
                  <a:cubicBezTo>
                    <a:pt x="1932" y="74"/>
                    <a:pt x="-128" y="2494"/>
                    <a:pt x="6" y="5059"/>
                  </a:cubicBezTo>
                  <a:cubicBezTo>
                    <a:pt x="143" y="7716"/>
                    <a:pt x="2450" y="9668"/>
                    <a:pt x="5062" y="9596"/>
                  </a:cubicBezTo>
                  <a:cubicBezTo>
                    <a:pt x="7673" y="9523"/>
                    <a:pt x="9733" y="7102"/>
                    <a:pt x="9598" y="454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37"/>
            <p:cNvSpPr/>
            <p:nvPr/>
          </p:nvSpPr>
          <p:spPr>
            <a:xfrm>
              <a:off x="16332738" y="4129593"/>
              <a:ext cx="9604" cy="9598"/>
            </a:xfrm>
            <a:custGeom>
              <a:rect b="b" l="l" r="r" t="t"/>
              <a:pathLst>
                <a:path extrusionOk="0" h="9598" w="9604">
                  <a:moveTo>
                    <a:pt x="9598" y="4540"/>
                  </a:moveTo>
                  <a:cubicBezTo>
                    <a:pt x="9461" y="1882"/>
                    <a:pt x="7154" y="-70"/>
                    <a:pt x="4543" y="2"/>
                  </a:cubicBezTo>
                  <a:cubicBezTo>
                    <a:pt x="1932" y="74"/>
                    <a:pt x="-128" y="2494"/>
                    <a:pt x="6" y="5059"/>
                  </a:cubicBezTo>
                  <a:cubicBezTo>
                    <a:pt x="143" y="7716"/>
                    <a:pt x="2450" y="9668"/>
                    <a:pt x="5062" y="9597"/>
                  </a:cubicBezTo>
                  <a:cubicBezTo>
                    <a:pt x="7673" y="9525"/>
                    <a:pt x="9733" y="7102"/>
                    <a:pt x="9598" y="454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16382927" y="4099928"/>
              <a:ext cx="9604" cy="9598"/>
            </a:xfrm>
            <a:custGeom>
              <a:rect b="b" l="l" r="r" t="t"/>
              <a:pathLst>
                <a:path extrusionOk="0" h="9598" w="9604">
                  <a:moveTo>
                    <a:pt x="9598" y="4540"/>
                  </a:moveTo>
                  <a:cubicBezTo>
                    <a:pt x="9461" y="1882"/>
                    <a:pt x="7154" y="-70"/>
                    <a:pt x="4543" y="2"/>
                  </a:cubicBezTo>
                  <a:cubicBezTo>
                    <a:pt x="1932" y="74"/>
                    <a:pt x="-128" y="2494"/>
                    <a:pt x="6" y="5059"/>
                  </a:cubicBezTo>
                  <a:cubicBezTo>
                    <a:pt x="143" y="7716"/>
                    <a:pt x="2450" y="9668"/>
                    <a:pt x="5062" y="9597"/>
                  </a:cubicBezTo>
                  <a:cubicBezTo>
                    <a:pt x="7673" y="9525"/>
                    <a:pt x="9733" y="7104"/>
                    <a:pt x="9598" y="454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37"/>
            <p:cNvSpPr/>
            <p:nvPr/>
          </p:nvSpPr>
          <p:spPr>
            <a:xfrm>
              <a:off x="16367434" y="4138484"/>
              <a:ext cx="9604" cy="9598"/>
            </a:xfrm>
            <a:custGeom>
              <a:rect b="b" l="l" r="r" t="t"/>
              <a:pathLst>
                <a:path extrusionOk="0" h="9598" w="9604">
                  <a:moveTo>
                    <a:pt x="9598" y="4540"/>
                  </a:moveTo>
                  <a:cubicBezTo>
                    <a:pt x="9461" y="1882"/>
                    <a:pt x="7154" y="-70"/>
                    <a:pt x="4543" y="2"/>
                  </a:cubicBezTo>
                  <a:cubicBezTo>
                    <a:pt x="1932" y="74"/>
                    <a:pt x="-128" y="2494"/>
                    <a:pt x="6" y="5059"/>
                  </a:cubicBezTo>
                  <a:cubicBezTo>
                    <a:pt x="143" y="7716"/>
                    <a:pt x="2450" y="9668"/>
                    <a:pt x="5062" y="9597"/>
                  </a:cubicBezTo>
                  <a:cubicBezTo>
                    <a:pt x="7673" y="9525"/>
                    <a:pt x="9733" y="7102"/>
                    <a:pt x="9598" y="454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8" name="Google Shape;1818;p37"/>
          <p:cNvGrpSpPr/>
          <p:nvPr/>
        </p:nvGrpSpPr>
        <p:grpSpPr>
          <a:xfrm>
            <a:off x="6850612" y="1747304"/>
            <a:ext cx="513753" cy="546598"/>
            <a:chOff x="13701223" y="3494607"/>
            <a:chExt cx="1027506" cy="1093195"/>
          </a:xfrm>
        </p:grpSpPr>
        <p:sp>
          <p:nvSpPr>
            <p:cNvPr id="1819" name="Google Shape;1819;p37"/>
            <p:cNvSpPr/>
            <p:nvPr/>
          </p:nvSpPr>
          <p:spPr>
            <a:xfrm>
              <a:off x="13943255" y="4533833"/>
              <a:ext cx="85029" cy="28694"/>
            </a:xfrm>
            <a:custGeom>
              <a:rect b="b" l="l" r="r" t="t"/>
              <a:pathLst>
                <a:path extrusionOk="0" h="28694" w="85029">
                  <a:moveTo>
                    <a:pt x="37321" y="16632"/>
                  </a:moveTo>
                  <a:cubicBezTo>
                    <a:pt x="53053" y="22234"/>
                    <a:pt x="68943" y="25197"/>
                    <a:pt x="85029" y="28695"/>
                  </a:cubicBezTo>
                  <a:cubicBezTo>
                    <a:pt x="65033" y="25626"/>
                    <a:pt x="45074" y="22269"/>
                    <a:pt x="25292" y="18171"/>
                  </a:cubicBezTo>
                  <a:cubicBezTo>
                    <a:pt x="25279" y="18171"/>
                    <a:pt x="25279" y="18171"/>
                    <a:pt x="25265" y="18169"/>
                  </a:cubicBezTo>
                  <a:cubicBezTo>
                    <a:pt x="16588" y="13503"/>
                    <a:pt x="8155" y="8460"/>
                    <a:pt x="0" y="3069"/>
                  </a:cubicBezTo>
                  <a:cubicBezTo>
                    <a:pt x="475" y="923"/>
                    <a:pt x="2587" y="-828"/>
                    <a:pt x="5358" y="413"/>
                  </a:cubicBezTo>
                  <a:cubicBezTo>
                    <a:pt x="15810" y="6214"/>
                    <a:pt x="26332" y="11927"/>
                    <a:pt x="37321" y="16632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37"/>
            <p:cNvSpPr/>
            <p:nvPr/>
          </p:nvSpPr>
          <p:spPr>
            <a:xfrm>
              <a:off x="13828467" y="3494607"/>
              <a:ext cx="823421" cy="1091239"/>
            </a:xfrm>
            <a:custGeom>
              <a:rect b="b" l="l" r="r" t="t"/>
              <a:pathLst>
                <a:path extrusionOk="0" h="1091239" w="823421">
                  <a:moveTo>
                    <a:pt x="198946" y="1071206"/>
                  </a:moveTo>
                  <a:cubicBezTo>
                    <a:pt x="275664" y="1092045"/>
                    <a:pt x="361407" y="1093787"/>
                    <a:pt x="429832" y="1089077"/>
                  </a:cubicBezTo>
                  <a:cubicBezTo>
                    <a:pt x="496434" y="1084492"/>
                    <a:pt x="563374" y="1073189"/>
                    <a:pt x="624410" y="1046122"/>
                  </a:cubicBezTo>
                  <a:cubicBezTo>
                    <a:pt x="677981" y="1022366"/>
                    <a:pt x="727150" y="985656"/>
                    <a:pt x="760046" y="936626"/>
                  </a:cubicBezTo>
                  <a:cubicBezTo>
                    <a:pt x="798436" y="879403"/>
                    <a:pt x="811235" y="812794"/>
                    <a:pt x="813837" y="744859"/>
                  </a:cubicBezTo>
                  <a:cubicBezTo>
                    <a:pt x="814069" y="738782"/>
                    <a:pt x="814232" y="732701"/>
                    <a:pt x="814346" y="726619"/>
                  </a:cubicBezTo>
                  <a:cubicBezTo>
                    <a:pt x="815404" y="669527"/>
                    <a:pt x="817334" y="612353"/>
                    <a:pt x="819751" y="555296"/>
                  </a:cubicBezTo>
                  <a:cubicBezTo>
                    <a:pt x="826406" y="398182"/>
                    <a:pt x="829962" y="331509"/>
                    <a:pt x="775480" y="123816"/>
                  </a:cubicBezTo>
                  <a:cubicBezTo>
                    <a:pt x="757437" y="58574"/>
                    <a:pt x="737552" y="-12014"/>
                    <a:pt x="682558" y="1733"/>
                  </a:cubicBezTo>
                  <a:cubicBezTo>
                    <a:pt x="600760" y="14646"/>
                    <a:pt x="543476" y="229660"/>
                    <a:pt x="527553" y="225149"/>
                  </a:cubicBezTo>
                  <a:cubicBezTo>
                    <a:pt x="500712" y="194418"/>
                    <a:pt x="390500" y="152895"/>
                    <a:pt x="374081" y="178666"/>
                  </a:cubicBezTo>
                  <a:cubicBezTo>
                    <a:pt x="367783" y="188602"/>
                    <a:pt x="375221" y="200061"/>
                    <a:pt x="384776" y="207682"/>
                  </a:cubicBezTo>
                  <a:cubicBezTo>
                    <a:pt x="342696" y="203854"/>
                    <a:pt x="321307" y="221984"/>
                    <a:pt x="314728" y="223385"/>
                  </a:cubicBezTo>
                  <a:cubicBezTo>
                    <a:pt x="251508" y="44620"/>
                    <a:pt x="102609" y="-120851"/>
                    <a:pt x="65754" y="130507"/>
                  </a:cubicBezTo>
                  <a:cubicBezTo>
                    <a:pt x="44322" y="276923"/>
                    <a:pt x="57095" y="425497"/>
                    <a:pt x="38734" y="572042"/>
                  </a:cubicBezTo>
                  <a:cubicBezTo>
                    <a:pt x="24558" y="685181"/>
                    <a:pt x="-21790" y="797051"/>
                    <a:pt x="12194" y="911760"/>
                  </a:cubicBezTo>
                  <a:cubicBezTo>
                    <a:pt x="38527" y="1000644"/>
                    <a:pt x="113084" y="1047885"/>
                    <a:pt x="198946" y="10712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1" name="Google Shape;1821;p37"/>
            <p:cNvGrpSpPr/>
            <p:nvPr/>
          </p:nvGrpSpPr>
          <p:grpSpPr>
            <a:xfrm>
              <a:off x="13915166" y="3565491"/>
              <a:ext cx="660764" cy="648938"/>
              <a:chOff x="13915166" y="3565491"/>
              <a:chExt cx="660764" cy="648938"/>
            </a:xfrm>
          </p:grpSpPr>
          <p:sp>
            <p:nvSpPr>
              <p:cNvPr id="1822" name="Google Shape;1822;p37"/>
              <p:cNvSpPr/>
              <p:nvPr/>
            </p:nvSpPr>
            <p:spPr>
              <a:xfrm>
                <a:off x="14441497" y="3581454"/>
                <a:ext cx="134433" cy="277188"/>
              </a:xfrm>
              <a:custGeom>
                <a:rect b="b" l="l" r="r" t="t"/>
                <a:pathLst>
                  <a:path extrusionOk="0" h="277188" w="134433">
                    <a:moveTo>
                      <a:pt x="134320" y="246692"/>
                    </a:moveTo>
                    <a:cubicBezTo>
                      <a:pt x="135645" y="200937"/>
                      <a:pt x="125154" y="156687"/>
                      <a:pt x="117048" y="111767"/>
                    </a:cubicBezTo>
                    <a:cubicBezTo>
                      <a:pt x="112975" y="93543"/>
                      <a:pt x="107159" y="75734"/>
                      <a:pt x="103274" y="57471"/>
                    </a:cubicBezTo>
                    <a:cubicBezTo>
                      <a:pt x="100201" y="41960"/>
                      <a:pt x="96695" y="26217"/>
                      <a:pt x="90448" y="11671"/>
                    </a:cubicBezTo>
                    <a:cubicBezTo>
                      <a:pt x="86505" y="3227"/>
                      <a:pt x="75828" y="-3042"/>
                      <a:pt x="66888" y="1552"/>
                    </a:cubicBezTo>
                    <a:cubicBezTo>
                      <a:pt x="53620" y="9163"/>
                      <a:pt x="47545" y="23598"/>
                      <a:pt x="41805" y="36987"/>
                    </a:cubicBezTo>
                    <a:cubicBezTo>
                      <a:pt x="33746" y="50110"/>
                      <a:pt x="30098" y="65163"/>
                      <a:pt x="24708" y="79468"/>
                    </a:cubicBezTo>
                    <a:cubicBezTo>
                      <a:pt x="16732" y="101800"/>
                      <a:pt x="10284" y="126731"/>
                      <a:pt x="5810" y="150282"/>
                    </a:cubicBezTo>
                    <a:cubicBezTo>
                      <a:pt x="4314" y="158239"/>
                      <a:pt x="-51" y="166507"/>
                      <a:pt x="0" y="174813"/>
                    </a:cubicBezTo>
                    <a:cubicBezTo>
                      <a:pt x="378" y="179530"/>
                      <a:pt x="5968" y="182572"/>
                      <a:pt x="10148" y="180430"/>
                    </a:cubicBezTo>
                    <a:cubicBezTo>
                      <a:pt x="30249" y="189650"/>
                      <a:pt x="47574" y="203957"/>
                      <a:pt x="63694" y="218936"/>
                    </a:cubicBezTo>
                    <a:cubicBezTo>
                      <a:pt x="77665" y="230208"/>
                      <a:pt x="89234" y="244028"/>
                      <a:pt x="101933" y="256640"/>
                    </a:cubicBezTo>
                    <a:cubicBezTo>
                      <a:pt x="107668" y="262170"/>
                      <a:pt x="111556" y="269498"/>
                      <a:pt x="117113" y="275106"/>
                    </a:cubicBezTo>
                    <a:cubicBezTo>
                      <a:pt x="122764" y="279887"/>
                      <a:pt x="131853" y="275901"/>
                      <a:pt x="132476" y="268602"/>
                    </a:cubicBezTo>
                    <a:cubicBezTo>
                      <a:pt x="133440" y="261330"/>
                      <a:pt x="134078" y="254009"/>
                      <a:pt x="134320" y="246692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37"/>
              <p:cNvSpPr/>
              <p:nvPr/>
            </p:nvSpPr>
            <p:spPr>
              <a:xfrm>
                <a:off x="13915166" y="3565491"/>
                <a:ext cx="159824" cy="287244"/>
              </a:xfrm>
              <a:custGeom>
                <a:rect b="b" l="l" r="r" t="t"/>
                <a:pathLst>
                  <a:path extrusionOk="0" h="287244" w="159824">
                    <a:moveTo>
                      <a:pt x="148115" y="125700"/>
                    </a:moveTo>
                    <a:cubicBezTo>
                      <a:pt x="141666" y="109740"/>
                      <a:pt x="136702" y="93249"/>
                      <a:pt x="129713" y="77494"/>
                    </a:cubicBezTo>
                    <a:cubicBezTo>
                      <a:pt x="122605" y="59754"/>
                      <a:pt x="110892" y="44697"/>
                      <a:pt x="100990" y="28637"/>
                    </a:cubicBezTo>
                    <a:cubicBezTo>
                      <a:pt x="65184" y="-35289"/>
                      <a:pt x="33096" y="21463"/>
                      <a:pt x="25172" y="66461"/>
                    </a:cubicBezTo>
                    <a:cubicBezTo>
                      <a:pt x="13439" y="127593"/>
                      <a:pt x="16374" y="190238"/>
                      <a:pt x="11018" y="252040"/>
                    </a:cubicBezTo>
                    <a:cubicBezTo>
                      <a:pt x="9038" y="257737"/>
                      <a:pt x="6275" y="263082"/>
                      <a:pt x="3486" y="268424"/>
                    </a:cubicBezTo>
                    <a:cubicBezTo>
                      <a:pt x="-330" y="274112"/>
                      <a:pt x="-2343" y="281802"/>
                      <a:pt x="4593" y="286041"/>
                    </a:cubicBezTo>
                    <a:cubicBezTo>
                      <a:pt x="14622" y="291836"/>
                      <a:pt x="25468" y="275102"/>
                      <a:pt x="33326" y="269739"/>
                    </a:cubicBezTo>
                    <a:cubicBezTo>
                      <a:pt x="46779" y="261107"/>
                      <a:pt x="60703" y="253009"/>
                      <a:pt x="72993" y="242751"/>
                    </a:cubicBezTo>
                    <a:cubicBezTo>
                      <a:pt x="75832" y="240464"/>
                      <a:pt x="77282" y="236705"/>
                      <a:pt x="76260" y="233143"/>
                    </a:cubicBezTo>
                    <a:cubicBezTo>
                      <a:pt x="98475" y="216813"/>
                      <a:pt x="124787" y="209170"/>
                      <a:pt x="149118" y="196480"/>
                    </a:cubicBezTo>
                    <a:cubicBezTo>
                      <a:pt x="157147" y="192359"/>
                      <a:pt x="160723" y="185525"/>
                      <a:pt x="159633" y="176601"/>
                    </a:cubicBezTo>
                    <a:cubicBezTo>
                      <a:pt x="159055" y="159102"/>
                      <a:pt x="153224" y="142280"/>
                      <a:pt x="148115" y="125700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7"/>
              <p:cNvSpPr/>
              <p:nvPr/>
            </p:nvSpPr>
            <p:spPr>
              <a:xfrm>
                <a:off x="14141145" y="4141404"/>
                <a:ext cx="151003" cy="73025"/>
              </a:xfrm>
              <a:custGeom>
                <a:rect b="b" l="l" r="r" t="t"/>
                <a:pathLst>
                  <a:path extrusionOk="0" h="73025" w="151003">
                    <a:moveTo>
                      <a:pt x="141330" y="22947"/>
                    </a:moveTo>
                    <a:cubicBezTo>
                      <a:pt x="135691" y="18353"/>
                      <a:pt x="129442" y="14449"/>
                      <a:pt x="122704" y="11673"/>
                    </a:cubicBezTo>
                    <a:cubicBezTo>
                      <a:pt x="100965" y="2748"/>
                      <a:pt x="77215" y="-2114"/>
                      <a:pt x="53728" y="888"/>
                    </a:cubicBezTo>
                    <a:cubicBezTo>
                      <a:pt x="38563" y="2532"/>
                      <a:pt x="22535" y="4832"/>
                      <a:pt x="9732" y="13759"/>
                    </a:cubicBezTo>
                    <a:cubicBezTo>
                      <a:pt x="-2503" y="21011"/>
                      <a:pt x="-2929" y="38004"/>
                      <a:pt x="6920" y="47478"/>
                    </a:cubicBezTo>
                    <a:cubicBezTo>
                      <a:pt x="17570" y="58672"/>
                      <a:pt x="33241" y="62974"/>
                      <a:pt x="47756" y="66723"/>
                    </a:cubicBezTo>
                    <a:cubicBezTo>
                      <a:pt x="71810" y="72260"/>
                      <a:pt x="97352" y="75958"/>
                      <a:pt x="121691" y="69922"/>
                    </a:cubicBezTo>
                    <a:cubicBezTo>
                      <a:pt x="125911" y="68923"/>
                      <a:pt x="130018" y="67271"/>
                      <a:pt x="133428" y="64561"/>
                    </a:cubicBezTo>
                    <a:cubicBezTo>
                      <a:pt x="138617" y="63061"/>
                      <a:pt x="142839" y="59632"/>
                      <a:pt x="146428" y="55708"/>
                    </a:cubicBezTo>
                    <a:cubicBezTo>
                      <a:pt x="154928" y="45998"/>
                      <a:pt x="150632" y="30523"/>
                      <a:pt x="141330" y="22947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5" name="Google Shape;1825;p37"/>
            <p:cNvGrpSpPr/>
            <p:nvPr/>
          </p:nvGrpSpPr>
          <p:grpSpPr>
            <a:xfrm>
              <a:off x="13701223" y="3554893"/>
              <a:ext cx="1027506" cy="1032909"/>
              <a:chOff x="13701223" y="3554893"/>
              <a:chExt cx="1027506" cy="1032909"/>
            </a:xfrm>
          </p:grpSpPr>
          <p:sp>
            <p:nvSpPr>
              <p:cNvPr id="1826" name="Google Shape;1826;p37"/>
              <p:cNvSpPr/>
              <p:nvPr/>
            </p:nvSpPr>
            <p:spPr>
              <a:xfrm>
                <a:off x="13936114" y="4479862"/>
                <a:ext cx="607157" cy="107940"/>
              </a:xfrm>
              <a:custGeom>
                <a:rect b="b" l="l" r="r" t="t"/>
                <a:pathLst>
                  <a:path extrusionOk="0" h="107940" w="607157">
                    <a:moveTo>
                      <a:pt x="401534" y="100760"/>
                    </a:moveTo>
                    <a:cubicBezTo>
                      <a:pt x="449826" y="92655"/>
                      <a:pt x="496920" y="77082"/>
                      <a:pt x="540341" y="54395"/>
                    </a:cubicBezTo>
                    <a:cubicBezTo>
                      <a:pt x="558271" y="45026"/>
                      <a:pt x="574495" y="32369"/>
                      <a:pt x="591128" y="20738"/>
                    </a:cubicBezTo>
                    <a:cubicBezTo>
                      <a:pt x="595509" y="17676"/>
                      <a:pt x="600015" y="14431"/>
                      <a:pt x="603300" y="10152"/>
                    </a:cubicBezTo>
                    <a:cubicBezTo>
                      <a:pt x="604876" y="8099"/>
                      <a:pt x="606487" y="5611"/>
                      <a:pt x="607001" y="3027"/>
                    </a:cubicBezTo>
                    <a:cubicBezTo>
                      <a:pt x="607648" y="-222"/>
                      <a:pt x="606253" y="-1069"/>
                      <a:pt x="603535" y="1538"/>
                    </a:cubicBezTo>
                    <a:cubicBezTo>
                      <a:pt x="567789" y="35791"/>
                      <a:pt x="522699" y="57732"/>
                      <a:pt x="476221" y="73466"/>
                    </a:cubicBezTo>
                    <a:cubicBezTo>
                      <a:pt x="472684" y="74663"/>
                      <a:pt x="469135" y="75829"/>
                      <a:pt x="465576" y="76959"/>
                    </a:cubicBezTo>
                    <a:cubicBezTo>
                      <a:pt x="447191" y="82810"/>
                      <a:pt x="428460" y="87579"/>
                      <a:pt x="409523" y="91270"/>
                    </a:cubicBezTo>
                    <a:cubicBezTo>
                      <a:pt x="382816" y="96155"/>
                      <a:pt x="355415" y="96894"/>
                      <a:pt x="328373" y="99223"/>
                    </a:cubicBezTo>
                    <a:cubicBezTo>
                      <a:pt x="294442" y="101191"/>
                      <a:pt x="260325" y="98377"/>
                      <a:pt x="226428" y="96418"/>
                    </a:cubicBezTo>
                    <a:cubicBezTo>
                      <a:pt x="181181" y="93653"/>
                      <a:pt x="136011" y="88541"/>
                      <a:pt x="91486" y="79896"/>
                    </a:cubicBezTo>
                    <a:cubicBezTo>
                      <a:pt x="73224" y="75717"/>
                      <a:pt x="55216" y="72749"/>
                      <a:pt x="37415" y="66413"/>
                    </a:cubicBezTo>
                    <a:cubicBezTo>
                      <a:pt x="26422" y="61709"/>
                      <a:pt x="15904" y="55996"/>
                      <a:pt x="5457" y="50203"/>
                    </a:cubicBezTo>
                    <a:cubicBezTo>
                      <a:pt x="793" y="48117"/>
                      <a:pt x="-1963" y="54466"/>
                      <a:pt x="1677" y="56957"/>
                    </a:cubicBezTo>
                    <a:cubicBezTo>
                      <a:pt x="23987" y="71594"/>
                      <a:pt x="48724" y="79625"/>
                      <a:pt x="74844" y="84505"/>
                    </a:cubicBezTo>
                    <a:cubicBezTo>
                      <a:pt x="113669" y="93571"/>
                      <a:pt x="153332" y="98022"/>
                      <a:pt x="192943" y="102067"/>
                    </a:cubicBezTo>
                    <a:cubicBezTo>
                      <a:pt x="230708" y="105050"/>
                      <a:pt x="268561" y="107654"/>
                      <a:pt x="306458" y="107940"/>
                    </a:cubicBezTo>
                    <a:cubicBezTo>
                      <a:pt x="338215" y="107150"/>
                      <a:pt x="370024" y="104762"/>
                      <a:pt x="401534" y="10076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7"/>
              <p:cNvSpPr/>
              <p:nvPr/>
            </p:nvSpPr>
            <p:spPr>
              <a:xfrm>
                <a:off x="14331617" y="4038500"/>
                <a:ext cx="112110" cy="118718"/>
              </a:xfrm>
              <a:custGeom>
                <a:rect b="b" l="l" r="r" t="t"/>
                <a:pathLst>
                  <a:path extrusionOk="0" h="118718" w="112110">
                    <a:moveTo>
                      <a:pt x="94352" y="73510"/>
                    </a:moveTo>
                    <a:cubicBezTo>
                      <a:pt x="86059" y="63102"/>
                      <a:pt x="90583" y="48125"/>
                      <a:pt x="101512" y="41744"/>
                    </a:cubicBezTo>
                    <a:cubicBezTo>
                      <a:pt x="104701" y="39884"/>
                      <a:pt x="109059" y="40284"/>
                      <a:pt x="112110" y="42227"/>
                    </a:cubicBezTo>
                    <a:cubicBezTo>
                      <a:pt x="111871" y="41141"/>
                      <a:pt x="111610" y="40060"/>
                      <a:pt x="111316" y="38986"/>
                    </a:cubicBezTo>
                    <a:cubicBezTo>
                      <a:pt x="96305" y="-15531"/>
                      <a:pt x="18440" y="-11120"/>
                      <a:pt x="2454" y="41282"/>
                    </a:cubicBezTo>
                    <a:cubicBezTo>
                      <a:pt x="-8484" y="77134"/>
                      <a:pt x="18554" y="115776"/>
                      <a:pt x="55549" y="118561"/>
                    </a:cubicBezTo>
                    <a:cubicBezTo>
                      <a:pt x="82308" y="120574"/>
                      <a:pt x="101619" y="103017"/>
                      <a:pt x="109604" y="80447"/>
                    </a:cubicBezTo>
                    <a:cubicBezTo>
                      <a:pt x="104000" y="80741"/>
                      <a:pt x="98160" y="78289"/>
                      <a:pt x="94352" y="7351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7"/>
              <p:cNvSpPr/>
              <p:nvPr/>
            </p:nvSpPr>
            <p:spPr>
              <a:xfrm>
                <a:off x="14004413" y="4021345"/>
                <a:ext cx="116230" cy="118926"/>
              </a:xfrm>
              <a:custGeom>
                <a:rect b="b" l="l" r="r" t="t"/>
                <a:pathLst>
                  <a:path extrusionOk="0" h="118926" w="116230">
                    <a:moveTo>
                      <a:pt x="108642" y="77510"/>
                    </a:moveTo>
                    <a:cubicBezTo>
                      <a:pt x="107390" y="77671"/>
                      <a:pt x="106105" y="77733"/>
                      <a:pt x="104797" y="77702"/>
                    </a:cubicBezTo>
                    <a:cubicBezTo>
                      <a:pt x="96535" y="77508"/>
                      <a:pt x="92737" y="69749"/>
                      <a:pt x="93293" y="62314"/>
                    </a:cubicBezTo>
                    <a:cubicBezTo>
                      <a:pt x="93955" y="53472"/>
                      <a:pt x="101827" y="44557"/>
                      <a:pt x="110874" y="43643"/>
                    </a:cubicBezTo>
                    <a:cubicBezTo>
                      <a:pt x="112731" y="43455"/>
                      <a:pt x="114514" y="43817"/>
                      <a:pt x="116230" y="44481"/>
                    </a:cubicBezTo>
                    <a:cubicBezTo>
                      <a:pt x="114061" y="28650"/>
                      <a:pt x="98307" y="13718"/>
                      <a:pt x="84870" y="6768"/>
                    </a:cubicBezTo>
                    <a:cubicBezTo>
                      <a:pt x="69596" y="-1134"/>
                      <a:pt x="51383" y="-2396"/>
                      <a:pt x="35488" y="4465"/>
                    </a:cubicBezTo>
                    <a:cubicBezTo>
                      <a:pt x="30440" y="6645"/>
                      <a:pt x="25729" y="9566"/>
                      <a:pt x="21464" y="13032"/>
                    </a:cubicBezTo>
                    <a:cubicBezTo>
                      <a:pt x="19958" y="14256"/>
                      <a:pt x="18529" y="15545"/>
                      <a:pt x="17182" y="16889"/>
                    </a:cubicBezTo>
                    <a:cubicBezTo>
                      <a:pt x="-7568" y="41579"/>
                      <a:pt x="-5495" y="85394"/>
                      <a:pt x="22857" y="107044"/>
                    </a:cubicBezTo>
                    <a:cubicBezTo>
                      <a:pt x="55016" y="131605"/>
                      <a:pt x="104324" y="116224"/>
                      <a:pt x="116045" y="78039"/>
                    </a:cubicBezTo>
                    <a:cubicBezTo>
                      <a:pt x="113635" y="78261"/>
                      <a:pt x="111106" y="78080"/>
                      <a:pt x="108642" y="7751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7"/>
              <p:cNvSpPr/>
              <p:nvPr/>
            </p:nvSpPr>
            <p:spPr>
              <a:xfrm>
                <a:off x="14446306" y="3568995"/>
                <a:ext cx="135334" cy="244917"/>
              </a:xfrm>
              <a:custGeom>
                <a:rect b="b" l="l" r="r" t="t"/>
                <a:pathLst>
                  <a:path extrusionOk="0" h="244917" w="135334">
                    <a:moveTo>
                      <a:pt x="6474" y="138520"/>
                    </a:moveTo>
                    <a:cubicBezTo>
                      <a:pt x="8476" y="132309"/>
                      <a:pt x="11145" y="125426"/>
                      <a:pt x="13185" y="118996"/>
                    </a:cubicBezTo>
                    <a:cubicBezTo>
                      <a:pt x="21298" y="95566"/>
                      <a:pt x="27151" y="71182"/>
                      <a:pt x="37520" y="48368"/>
                    </a:cubicBezTo>
                    <a:cubicBezTo>
                      <a:pt x="44675" y="35296"/>
                      <a:pt x="52082" y="17196"/>
                      <a:pt x="67303" y="12339"/>
                    </a:cubicBezTo>
                    <a:cubicBezTo>
                      <a:pt x="73551" y="12863"/>
                      <a:pt x="76368" y="20205"/>
                      <a:pt x="79202" y="24957"/>
                    </a:cubicBezTo>
                    <a:cubicBezTo>
                      <a:pt x="93405" y="55874"/>
                      <a:pt x="99618" y="89786"/>
                      <a:pt x="106907" y="122851"/>
                    </a:cubicBezTo>
                    <a:cubicBezTo>
                      <a:pt x="115059" y="160452"/>
                      <a:pt x="118744" y="198726"/>
                      <a:pt x="121871" y="237001"/>
                    </a:cubicBezTo>
                    <a:cubicBezTo>
                      <a:pt x="121663" y="240110"/>
                      <a:pt x="123192" y="243306"/>
                      <a:pt x="126214" y="244485"/>
                    </a:cubicBezTo>
                    <a:cubicBezTo>
                      <a:pt x="128648" y="245448"/>
                      <a:pt x="131536" y="244756"/>
                      <a:pt x="133366" y="242873"/>
                    </a:cubicBezTo>
                    <a:cubicBezTo>
                      <a:pt x="137341" y="238071"/>
                      <a:pt x="134042" y="231286"/>
                      <a:pt x="134174" y="225647"/>
                    </a:cubicBezTo>
                    <a:cubicBezTo>
                      <a:pt x="131717" y="194853"/>
                      <a:pt x="128673" y="164055"/>
                      <a:pt x="122516" y="133748"/>
                    </a:cubicBezTo>
                    <a:cubicBezTo>
                      <a:pt x="116784" y="104457"/>
                      <a:pt x="110440" y="75204"/>
                      <a:pt x="101593" y="46681"/>
                    </a:cubicBezTo>
                    <a:cubicBezTo>
                      <a:pt x="94648" y="29049"/>
                      <a:pt x="86212" y="-7337"/>
                      <a:pt x="60516" y="1308"/>
                    </a:cubicBezTo>
                    <a:cubicBezTo>
                      <a:pt x="28946" y="18485"/>
                      <a:pt x="20267" y="68008"/>
                      <a:pt x="10670" y="100003"/>
                    </a:cubicBezTo>
                    <a:cubicBezTo>
                      <a:pt x="7512" y="111760"/>
                      <a:pt x="4698" y="123606"/>
                      <a:pt x="826" y="135161"/>
                    </a:cubicBezTo>
                    <a:cubicBezTo>
                      <a:pt x="304" y="136734"/>
                      <a:pt x="-511" y="138482"/>
                      <a:pt x="435" y="140055"/>
                    </a:cubicBezTo>
                    <a:cubicBezTo>
                      <a:pt x="1971" y="142833"/>
                      <a:pt x="6483" y="141674"/>
                      <a:pt x="6474" y="13852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7"/>
              <p:cNvSpPr/>
              <p:nvPr/>
            </p:nvSpPr>
            <p:spPr>
              <a:xfrm>
                <a:off x="13911442" y="3554893"/>
                <a:ext cx="164023" cy="299734"/>
              </a:xfrm>
              <a:custGeom>
                <a:rect b="b" l="l" r="r" t="t"/>
                <a:pathLst>
                  <a:path extrusionOk="0" h="299734" w="164023">
                    <a:moveTo>
                      <a:pt x="11367" y="297762"/>
                    </a:moveTo>
                    <a:cubicBezTo>
                      <a:pt x="15009" y="292518"/>
                      <a:pt x="12862" y="285175"/>
                      <a:pt x="13902" y="279100"/>
                    </a:cubicBezTo>
                    <a:cubicBezTo>
                      <a:pt x="16368" y="244769"/>
                      <a:pt x="20294" y="209106"/>
                      <a:pt x="23516" y="174591"/>
                    </a:cubicBezTo>
                    <a:cubicBezTo>
                      <a:pt x="28256" y="131261"/>
                      <a:pt x="33251" y="87726"/>
                      <a:pt x="45782" y="45799"/>
                    </a:cubicBezTo>
                    <a:cubicBezTo>
                      <a:pt x="59833" y="2203"/>
                      <a:pt x="68550" y="2907"/>
                      <a:pt x="99342" y="34757"/>
                    </a:cubicBezTo>
                    <a:cubicBezTo>
                      <a:pt x="129883" y="69030"/>
                      <a:pt x="144891" y="114272"/>
                      <a:pt x="155657" y="158252"/>
                    </a:cubicBezTo>
                    <a:cubicBezTo>
                      <a:pt x="155811" y="158888"/>
                      <a:pt x="155912" y="159599"/>
                      <a:pt x="155905" y="160289"/>
                    </a:cubicBezTo>
                    <a:cubicBezTo>
                      <a:pt x="155903" y="165343"/>
                      <a:pt x="163258" y="165843"/>
                      <a:pt x="164024" y="160818"/>
                    </a:cubicBezTo>
                    <a:cubicBezTo>
                      <a:pt x="157891" y="127244"/>
                      <a:pt x="146648" y="92977"/>
                      <a:pt x="131070" y="62504"/>
                    </a:cubicBezTo>
                    <a:cubicBezTo>
                      <a:pt x="117532" y="38911"/>
                      <a:pt x="100739" y="13926"/>
                      <a:pt x="75629" y="1761"/>
                    </a:cubicBezTo>
                    <a:cubicBezTo>
                      <a:pt x="48496" y="-8195"/>
                      <a:pt x="39337" y="26460"/>
                      <a:pt x="32744" y="45768"/>
                    </a:cubicBezTo>
                    <a:cubicBezTo>
                      <a:pt x="25904" y="68171"/>
                      <a:pt x="21691" y="90969"/>
                      <a:pt x="18124" y="114223"/>
                    </a:cubicBezTo>
                    <a:cubicBezTo>
                      <a:pt x="9682" y="173577"/>
                      <a:pt x="3779" y="233410"/>
                      <a:pt x="5" y="293235"/>
                    </a:cubicBezTo>
                    <a:cubicBezTo>
                      <a:pt x="-225" y="299011"/>
                      <a:pt x="7608" y="301950"/>
                      <a:pt x="11367" y="29776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>
                <a:off x="14396113" y="3736574"/>
                <a:ext cx="203797" cy="183855"/>
              </a:xfrm>
              <a:custGeom>
                <a:rect b="b" l="l" r="r" t="t"/>
                <a:pathLst>
                  <a:path extrusionOk="0" h="183855" w="203797">
                    <a:moveTo>
                      <a:pt x="6387" y="6675"/>
                    </a:moveTo>
                    <a:cubicBezTo>
                      <a:pt x="58570" y="26633"/>
                      <a:pt x="106659" y="58463"/>
                      <a:pt x="143144" y="101014"/>
                    </a:cubicBezTo>
                    <a:cubicBezTo>
                      <a:pt x="157440" y="118655"/>
                      <a:pt x="170252" y="137487"/>
                      <a:pt x="181088" y="157449"/>
                    </a:cubicBezTo>
                    <a:cubicBezTo>
                      <a:pt x="185125" y="164924"/>
                      <a:pt x="188707" y="172638"/>
                      <a:pt x="192512" y="180220"/>
                    </a:cubicBezTo>
                    <a:cubicBezTo>
                      <a:pt x="193217" y="181654"/>
                      <a:pt x="194223" y="182793"/>
                      <a:pt x="195737" y="183403"/>
                    </a:cubicBezTo>
                    <a:cubicBezTo>
                      <a:pt x="200318" y="185431"/>
                      <a:pt x="205413" y="180245"/>
                      <a:pt x="203309" y="175707"/>
                    </a:cubicBezTo>
                    <a:cubicBezTo>
                      <a:pt x="197390" y="162458"/>
                      <a:pt x="191150" y="149335"/>
                      <a:pt x="183377" y="137058"/>
                    </a:cubicBezTo>
                    <a:cubicBezTo>
                      <a:pt x="144364" y="71962"/>
                      <a:pt x="80802" y="22979"/>
                      <a:pt x="8300" y="701"/>
                    </a:cubicBezTo>
                    <a:cubicBezTo>
                      <a:pt x="5417" y="-98"/>
                      <a:pt x="-185" y="-1124"/>
                      <a:pt x="5" y="3374"/>
                    </a:cubicBezTo>
                    <a:cubicBezTo>
                      <a:pt x="625" y="6687"/>
                      <a:pt x="3877" y="5510"/>
                      <a:pt x="6387" y="6675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>
                <a:off x="13962927" y="3759844"/>
                <a:ext cx="97135" cy="71296"/>
              </a:xfrm>
              <a:custGeom>
                <a:rect b="b" l="l" r="r" t="t"/>
                <a:pathLst>
                  <a:path extrusionOk="0" h="71296" w="97135">
                    <a:moveTo>
                      <a:pt x="96882" y="4251"/>
                    </a:moveTo>
                    <a:cubicBezTo>
                      <a:pt x="92666" y="-7000"/>
                      <a:pt x="73560" y="7289"/>
                      <a:pt x="66715" y="10418"/>
                    </a:cubicBezTo>
                    <a:cubicBezTo>
                      <a:pt x="54448" y="17721"/>
                      <a:pt x="43197" y="26494"/>
                      <a:pt x="32012" y="35313"/>
                    </a:cubicBezTo>
                    <a:cubicBezTo>
                      <a:pt x="21775" y="43563"/>
                      <a:pt x="11351" y="51666"/>
                      <a:pt x="1743" y="60655"/>
                    </a:cubicBezTo>
                    <a:cubicBezTo>
                      <a:pt x="-759" y="63009"/>
                      <a:pt x="-453" y="67298"/>
                      <a:pt x="1930" y="69580"/>
                    </a:cubicBezTo>
                    <a:cubicBezTo>
                      <a:pt x="4849" y="72492"/>
                      <a:pt x="9396" y="71416"/>
                      <a:pt x="11841" y="68463"/>
                    </a:cubicBezTo>
                    <a:cubicBezTo>
                      <a:pt x="18735" y="62214"/>
                      <a:pt x="25801" y="56209"/>
                      <a:pt x="33023" y="50328"/>
                    </a:cubicBezTo>
                    <a:cubicBezTo>
                      <a:pt x="51381" y="35925"/>
                      <a:pt x="69355" y="19762"/>
                      <a:pt x="91929" y="12175"/>
                    </a:cubicBezTo>
                    <a:cubicBezTo>
                      <a:pt x="95560" y="11523"/>
                      <a:pt x="97942" y="7836"/>
                      <a:pt x="96882" y="425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7"/>
              <p:cNvSpPr/>
              <p:nvPr/>
            </p:nvSpPr>
            <p:spPr>
              <a:xfrm>
                <a:off x="13985884" y="4227097"/>
                <a:ext cx="477855" cy="123382"/>
              </a:xfrm>
              <a:custGeom>
                <a:rect b="b" l="l" r="r" t="t"/>
                <a:pathLst>
                  <a:path extrusionOk="0" h="123382" w="477855">
                    <a:moveTo>
                      <a:pt x="11541" y="4646"/>
                    </a:moveTo>
                    <a:cubicBezTo>
                      <a:pt x="10844" y="1540"/>
                      <a:pt x="7798" y="-535"/>
                      <a:pt x="4640" y="122"/>
                    </a:cubicBezTo>
                    <a:cubicBezTo>
                      <a:pt x="-3686" y="2500"/>
                      <a:pt x="1654" y="13484"/>
                      <a:pt x="2047" y="19552"/>
                    </a:cubicBezTo>
                    <a:cubicBezTo>
                      <a:pt x="15509" y="70299"/>
                      <a:pt x="67292" y="102902"/>
                      <a:pt x="117441" y="108264"/>
                    </a:cubicBezTo>
                    <a:cubicBezTo>
                      <a:pt x="162390" y="112092"/>
                      <a:pt x="207634" y="99791"/>
                      <a:pt x="230367" y="57647"/>
                    </a:cubicBezTo>
                    <a:cubicBezTo>
                      <a:pt x="231692" y="55333"/>
                      <a:pt x="234002" y="50654"/>
                      <a:pt x="235720" y="45662"/>
                    </a:cubicBezTo>
                    <a:cubicBezTo>
                      <a:pt x="248928" y="88409"/>
                      <a:pt x="278434" y="114486"/>
                      <a:pt x="324294" y="120595"/>
                    </a:cubicBezTo>
                    <a:cubicBezTo>
                      <a:pt x="370533" y="128027"/>
                      <a:pt x="426063" y="122506"/>
                      <a:pt x="454383" y="80432"/>
                    </a:cubicBezTo>
                    <a:cubicBezTo>
                      <a:pt x="465692" y="65814"/>
                      <a:pt x="472726" y="48465"/>
                      <a:pt x="477593" y="30757"/>
                    </a:cubicBezTo>
                    <a:cubicBezTo>
                      <a:pt x="478533" y="27626"/>
                      <a:pt x="476879" y="24229"/>
                      <a:pt x="473728" y="23210"/>
                    </a:cubicBezTo>
                    <a:cubicBezTo>
                      <a:pt x="470575" y="22192"/>
                      <a:pt x="467256" y="23992"/>
                      <a:pt x="466200" y="27078"/>
                    </a:cubicBezTo>
                    <a:cubicBezTo>
                      <a:pt x="463949" y="33607"/>
                      <a:pt x="461708" y="40124"/>
                      <a:pt x="459383" y="46625"/>
                    </a:cubicBezTo>
                    <a:cubicBezTo>
                      <a:pt x="446226" y="80398"/>
                      <a:pt x="418490" y="106600"/>
                      <a:pt x="381473" y="110366"/>
                    </a:cubicBezTo>
                    <a:cubicBezTo>
                      <a:pt x="357857" y="113488"/>
                      <a:pt x="333649" y="112369"/>
                      <a:pt x="310450" y="106781"/>
                    </a:cubicBezTo>
                    <a:cubicBezTo>
                      <a:pt x="295950" y="103949"/>
                      <a:pt x="282587" y="96952"/>
                      <a:pt x="271582" y="87145"/>
                    </a:cubicBezTo>
                    <a:cubicBezTo>
                      <a:pt x="265086" y="81356"/>
                      <a:pt x="259413" y="74672"/>
                      <a:pt x="254583" y="67440"/>
                    </a:cubicBezTo>
                    <a:cubicBezTo>
                      <a:pt x="250704" y="61633"/>
                      <a:pt x="247486" y="55409"/>
                      <a:pt x="244632" y="49044"/>
                    </a:cubicBezTo>
                    <a:cubicBezTo>
                      <a:pt x="242025" y="43232"/>
                      <a:pt x="240072" y="37144"/>
                      <a:pt x="237283" y="31416"/>
                    </a:cubicBezTo>
                    <a:cubicBezTo>
                      <a:pt x="236783" y="30391"/>
                      <a:pt x="236232" y="29350"/>
                      <a:pt x="235343" y="28637"/>
                    </a:cubicBezTo>
                    <a:cubicBezTo>
                      <a:pt x="233853" y="27445"/>
                      <a:pt x="232130" y="27920"/>
                      <a:pt x="231215" y="29531"/>
                    </a:cubicBezTo>
                    <a:cubicBezTo>
                      <a:pt x="229974" y="31717"/>
                      <a:pt x="230445" y="35217"/>
                      <a:pt x="230009" y="37691"/>
                    </a:cubicBezTo>
                    <a:cubicBezTo>
                      <a:pt x="229496" y="40619"/>
                      <a:pt x="228695" y="43496"/>
                      <a:pt x="227633" y="46270"/>
                    </a:cubicBezTo>
                    <a:cubicBezTo>
                      <a:pt x="224062" y="55588"/>
                      <a:pt x="217141" y="63411"/>
                      <a:pt x="210326" y="70527"/>
                    </a:cubicBezTo>
                    <a:cubicBezTo>
                      <a:pt x="191804" y="89859"/>
                      <a:pt x="165510" y="97752"/>
                      <a:pt x="138906" y="97740"/>
                    </a:cubicBezTo>
                    <a:cubicBezTo>
                      <a:pt x="82708" y="99969"/>
                      <a:pt x="20655" y="63505"/>
                      <a:pt x="11541" y="4646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7"/>
              <p:cNvSpPr/>
              <p:nvPr/>
            </p:nvSpPr>
            <p:spPr>
              <a:xfrm>
                <a:off x="14482334" y="4144153"/>
                <a:ext cx="246395" cy="61574"/>
              </a:xfrm>
              <a:custGeom>
                <a:rect b="b" l="l" r="r" t="t"/>
                <a:pathLst>
                  <a:path extrusionOk="0" h="61574" w="246395">
                    <a:moveTo>
                      <a:pt x="13362" y="50782"/>
                    </a:moveTo>
                    <a:cubicBezTo>
                      <a:pt x="9640" y="52582"/>
                      <a:pt x="-2148" y="53951"/>
                      <a:pt x="342" y="59921"/>
                    </a:cubicBezTo>
                    <a:cubicBezTo>
                      <a:pt x="1570" y="62170"/>
                      <a:pt x="4295" y="61866"/>
                      <a:pt x="6094" y="60546"/>
                    </a:cubicBezTo>
                    <a:cubicBezTo>
                      <a:pt x="22309" y="54261"/>
                      <a:pt x="39427" y="50648"/>
                      <a:pt x="56218" y="46226"/>
                    </a:cubicBezTo>
                    <a:cubicBezTo>
                      <a:pt x="117497" y="31729"/>
                      <a:pt x="179423" y="21196"/>
                      <a:pt x="241577" y="10911"/>
                    </a:cubicBezTo>
                    <a:cubicBezTo>
                      <a:pt x="249270" y="9663"/>
                      <a:pt x="247089" y="-1314"/>
                      <a:pt x="239700" y="131"/>
                    </a:cubicBezTo>
                    <a:cubicBezTo>
                      <a:pt x="219878" y="4457"/>
                      <a:pt x="199964" y="8338"/>
                      <a:pt x="180071" y="12296"/>
                    </a:cubicBezTo>
                    <a:cubicBezTo>
                      <a:pt x="137199" y="20799"/>
                      <a:pt x="94243" y="28888"/>
                      <a:pt x="51913" y="39845"/>
                    </a:cubicBezTo>
                    <a:cubicBezTo>
                      <a:pt x="39009" y="43313"/>
                      <a:pt x="26114" y="46791"/>
                      <a:pt x="13362" y="5078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7"/>
              <p:cNvSpPr/>
              <p:nvPr/>
            </p:nvSpPr>
            <p:spPr>
              <a:xfrm>
                <a:off x="14537305" y="4252844"/>
                <a:ext cx="173964" cy="24079"/>
              </a:xfrm>
              <a:custGeom>
                <a:rect b="b" l="l" r="r" t="t"/>
                <a:pathLst>
                  <a:path extrusionOk="0" h="24079" w="173964">
                    <a:moveTo>
                      <a:pt x="169360" y="13079"/>
                    </a:moveTo>
                    <a:cubicBezTo>
                      <a:pt x="116294" y="4329"/>
                      <a:pt x="62179" y="5423"/>
                      <a:pt x="8680" y="798"/>
                    </a:cubicBezTo>
                    <a:cubicBezTo>
                      <a:pt x="6647" y="793"/>
                      <a:pt x="4705" y="-625"/>
                      <a:pt x="2656" y="331"/>
                    </a:cubicBezTo>
                    <a:cubicBezTo>
                      <a:pt x="-1093" y="1649"/>
                      <a:pt x="-787" y="7426"/>
                      <a:pt x="3031" y="8396"/>
                    </a:cubicBezTo>
                    <a:cubicBezTo>
                      <a:pt x="57677" y="14984"/>
                      <a:pt x="113522" y="13224"/>
                      <a:pt x="167706" y="24014"/>
                    </a:cubicBezTo>
                    <a:cubicBezTo>
                      <a:pt x="174930" y="25017"/>
                      <a:pt x="176446" y="14314"/>
                      <a:pt x="169360" y="13079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7"/>
              <p:cNvSpPr/>
              <p:nvPr/>
            </p:nvSpPr>
            <p:spPr>
              <a:xfrm>
                <a:off x="14523573" y="4333446"/>
                <a:ext cx="161905" cy="56340"/>
              </a:xfrm>
              <a:custGeom>
                <a:rect b="b" l="l" r="r" t="t"/>
                <a:pathLst>
                  <a:path extrusionOk="0" h="56340" w="161905">
                    <a:moveTo>
                      <a:pt x="122781" y="32945"/>
                    </a:moveTo>
                    <a:cubicBezTo>
                      <a:pt x="84616" y="22078"/>
                      <a:pt x="46181" y="12177"/>
                      <a:pt x="8324" y="264"/>
                    </a:cubicBezTo>
                    <a:cubicBezTo>
                      <a:pt x="-81" y="-1965"/>
                      <a:pt x="-3531" y="10576"/>
                      <a:pt x="4704" y="12963"/>
                    </a:cubicBezTo>
                    <a:cubicBezTo>
                      <a:pt x="54427" y="27357"/>
                      <a:pt x="105038" y="38931"/>
                      <a:pt x="153942" y="56050"/>
                    </a:cubicBezTo>
                    <a:cubicBezTo>
                      <a:pt x="157114" y="57169"/>
                      <a:pt x="160774" y="54915"/>
                      <a:pt x="161666" y="51757"/>
                    </a:cubicBezTo>
                    <a:cubicBezTo>
                      <a:pt x="162626" y="48365"/>
                      <a:pt x="160595" y="45117"/>
                      <a:pt x="157375" y="44027"/>
                    </a:cubicBezTo>
                    <a:cubicBezTo>
                      <a:pt x="145901" y="40143"/>
                      <a:pt x="134386" y="36416"/>
                      <a:pt x="122781" y="32945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7"/>
              <p:cNvSpPr/>
              <p:nvPr/>
            </p:nvSpPr>
            <p:spPr>
              <a:xfrm>
                <a:off x="13724745" y="4066864"/>
                <a:ext cx="229399" cy="90631"/>
              </a:xfrm>
              <a:custGeom>
                <a:rect b="b" l="l" r="r" t="t"/>
                <a:pathLst>
                  <a:path extrusionOk="0" h="90631" w="229399">
                    <a:moveTo>
                      <a:pt x="3788" y="10555"/>
                    </a:moveTo>
                    <a:cubicBezTo>
                      <a:pt x="33653" y="17994"/>
                      <a:pt x="62080" y="30128"/>
                      <a:pt x="91289" y="39663"/>
                    </a:cubicBezTo>
                    <a:cubicBezTo>
                      <a:pt x="136332" y="54595"/>
                      <a:pt x="181204" y="70075"/>
                      <a:pt x="224229" y="90289"/>
                    </a:cubicBezTo>
                    <a:cubicBezTo>
                      <a:pt x="228911" y="92263"/>
                      <a:pt x="231650" y="85141"/>
                      <a:pt x="226983" y="83357"/>
                    </a:cubicBezTo>
                    <a:cubicBezTo>
                      <a:pt x="210627" y="76203"/>
                      <a:pt x="194152" y="67964"/>
                      <a:pt x="177445" y="61358"/>
                    </a:cubicBezTo>
                    <a:cubicBezTo>
                      <a:pt x="143621" y="48076"/>
                      <a:pt x="109085" y="36748"/>
                      <a:pt x="74991" y="24201"/>
                    </a:cubicBezTo>
                    <a:cubicBezTo>
                      <a:pt x="52573" y="16161"/>
                      <a:pt x="29926" y="6475"/>
                      <a:pt x="6829" y="221"/>
                    </a:cubicBezTo>
                    <a:cubicBezTo>
                      <a:pt x="-93" y="-1617"/>
                      <a:pt x="-2843" y="8547"/>
                      <a:pt x="3788" y="10555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7"/>
              <p:cNvSpPr/>
              <p:nvPr/>
            </p:nvSpPr>
            <p:spPr>
              <a:xfrm>
                <a:off x="13701223" y="4197309"/>
                <a:ext cx="220109" cy="21076"/>
              </a:xfrm>
              <a:custGeom>
                <a:rect b="b" l="l" r="r" t="t"/>
                <a:pathLst>
                  <a:path extrusionOk="0" h="21076" w="220109">
                    <a:moveTo>
                      <a:pt x="214399" y="379"/>
                    </a:moveTo>
                    <a:cubicBezTo>
                      <a:pt x="182443" y="-967"/>
                      <a:pt x="150467" y="1588"/>
                      <a:pt x="118551" y="3098"/>
                    </a:cubicBezTo>
                    <a:cubicBezTo>
                      <a:pt x="93933" y="4543"/>
                      <a:pt x="69348" y="6347"/>
                      <a:pt x="44714" y="7602"/>
                    </a:cubicBezTo>
                    <a:cubicBezTo>
                      <a:pt x="31529" y="8297"/>
                      <a:pt x="18313" y="8773"/>
                      <a:pt x="5143" y="9719"/>
                    </a:cubicBezTo>
                    <a:cubicBezTo>
                      <a:pt x="2039" y="9938"/>
                      <a:pt x="-271" y="12915"/>
                      <a:pt x="26" y="15946"/>
                    </a:cubicBezTo>
                    <a:cubicBezTo>
                      <a:pt x="327" y="19169"/>
                      <a:pt x="3222" y="21228"/>
                      <a:pt x="6259" y="21067"/>
                    </a:cubicBezTo>
                    <a:cubicBezTo>
                      <a:pt x="11919" y="20802"/>
                      <a:pt x="17592" y="20500"/>
                      <a:pt x="23251" y="20210"/>
                    </a:cubicBezTo>
                    <a:cubicBezTo>
                      <a:pt x="86811" y="17809"/>
                      <a:pt x="150393" y="9757"/>
                      <a:pt x="214024" y="12373"/>
                    </a:cubicBezTo>
                    <a:cubicBezTo>
                      <a:pt x="221951" y="12491"/>
                      <a:pt x="222192" y="797"/>
                      <a:pt x="214399" y="379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37"/>
              <p:cNvSpPr/>
              <p:nvPr/>
            </p:nvSpPr>
            <p:spPr>
              <a:xfrm>
                <a:off x="13783244" y="4268460"/>
                <a:ext cx="130672" cy="92343"/>
              </a:xfrm>
              <a:custGeom>
                <a:rect b="b" l="l" r="r" t="t"/>
                <a:pathLst>
                  <a:path extrusionOk="0" h="92343" w="130672">
                    <a:moveTo>
                      <a:pt x="124385" y="735"/>
                    </a:moveTo>
                    <a:cubicBezTo>
                      <a:pt x="117558" y="3393"/>
                      <a:pt x="110910" y="6439"/>
                      <a:pt x="104339" y="9669"/>
                    </a:cubicBezTo>
                    <a:cubicBezTo>
                      <a:pt x="76349" y="25003"/>
                      <a:pt x="49950" y="43183"/>
                      <a:pt x="25321" y="63478"/>
                    </a:cubicBezTo>
                    <a:cubicBezTo>
                      <a:pt x="17219" y="70053"/>
                      <a:pt x="9402" y="76985"/>
                      <a:pt x="1519" y="83817"/>
                    </a:cubicBezTo>
                    <a:cubicBezTo>
                      <a:pt x="-525" y="85595"/>
                      <a:pt x="-436" y="88956"/>
                      <a:pt x="1365" y="90837"/>
                    </a:cubicBezTo>
                    <a:cubicBezTo>
                      <a:pt x="3226" y="92791"/>
                      <a:pt x="6407" y="92847"/>
                      <a:pt x="8366" y="90989"/>
                    </a:cubicBezTo>
                    <a:cubicBezTo>
                      <a:pt x="19424" y="80418"/>
                      <a:pt x="30900" y="70337"/>
                      <a:pt x="42732" y="60639"/>
                    </a:cubicBezTo>
                    <a:cubicBezTo>
                      <a:pt x="62807" y="45202"/>
                      <a:pt x="83435" y="30506"/>
                      <a:pt x="105598" y="18192"/>
                    </a:cubicBezTo>
                    <a:cubicBezTo>
                      <a:pt x="112811" y="14044"/>
                      <a:pt x="120470" y="10730"/>
                      <a:pt x="128159" y="7552"/>
                    </a:cubicBezTo>
                    <a:cubicBezTo>
                      <a:pt x="129609" y="6938"/>
                      <a:pt x="130623" y="5640"/>
                      <a:pt x="130665" y="4039"/>
                    </a:cubicBezTo>
                    <a:cubicBezTo>
                      <a:pt x="130877" y="892"/>
                      <a:pt x="126817" y="-1176"/>
                      <a:pt x="124385" y="735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37"/>
              <p:cNvSpPr/>
              <p:nvPr/>
            </p:nvSpPr>
            <p:spPr>
              <a:xfrm>
                <a:off x="14223606" y="4178407"/>
                <a:ext cx="51216" cy="19619"/>
              </a:xfrm>
              <a:custGeom>
                <a:rect b="b" l="l" r="r" t="t"/>
                <a:pathLst>
                  <a:path extrusionOk="0" h="19619" w="51216">
                    <a:moveTo>
                      <a:pt x="50415" y="2380"/>
                    </a:moveTo>
                    <a:cubicBezTo>
                      <a:pt x="49852" y="1620"/>
                      <a:pt x="49022" y="1091"/>
                      <a:pt x="48116" y="859"/>
                    </a:cubicBezTo>
                    <a:cubicBezTo>
                      <a:pt x="44162" y="778"/>
                      <a:pt x="40225" y="8"/>
                      <a:pt x="36252" y="1"/>
                    </a:cubicBezTo>
                    <a:cubicBezTo>
                      <a:pt x="23697" y="-86"/>
                      <a:pt x="12263" y="5850"/>
                      <a:pt x="1910" y="12401"/>
                    </a:cubicBezTo>
                    <a:cubicBezTo>
                      <a:pt x="76" y="13511"/>
                      <a:pt x="-556" y="15950"/>
                      <a:pt x="538" y="17812"/>
                    </a:cubicBezTo>
                    <a:cubicBezTo>
                      <a:pt x="4615" y="23378"/>
                      <a:pt x="11560" y="14440"/>
                      <a:pt x="16220" y="13080"/>
                    </a:cubicBezTo>
                    <a:cubicBezTo>
                      <a:pt x="20416" y="10965"/>
                      <a:pt x="24201" y="9542"/>
                      <a:pt x="28988" y="8450"/>
                    </a:cubicBezTo>
                    <a:cubicBezTo>
                      <a:pt x="35411" y="6460"/>
                      <a:pt x="42392" y="9091"/>
                      <a:pt x="48759" y="8327"/>
                    </a:cubicBezTo>
                    <a:cubicBezTo>
                      <a:pt x="51107" y="7525"/>
                      <a:pt x="52008" y="4336"/>
                      <a:pt x="50415" y="238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37"/>
              <p:cNvSpPr/>
              <p:nvPr/>
            </p:nvSpPr>
            <p:spPr>
              <a:xfrm>
                <a:off x="14290141" y="4188177"/>
                <a:ext cx="453" cy="169"/>
              </a:xfrm>
              <a:custGeom>
                <a:rect b="b" l="l" r="r" t="t"/>
                <a:pathLst>
                  <a:path extrusionOk="0" h="169" w="453">
                    <a:moveTo>
                      <a:pt x="16" y="163"/>
                    </a:moveTo>
                    <a:cubicBezTo>
                      <a:pt x="7" y="163"/>
                      <a:pt x="4" y="168"/>
                      <a:pt x="0" y="170"/>
                    </a:cubicBezTo>
                    <a:cubicBezTo>
                      <a:pt x="147" y="116"/>
                      <a:pt x="306" y="65"/>
                      <a:pt x="453" y="0"/>
                    </a:cubicBezTo>
                    <a:cubicBezTo>
                      <a:pt x="413" y="4"/>
                      <a:pt x="370" y="2"/>
                      <a:pt x="330" y="7"/>
                    </a:cubicBezTo>
                    <a:cubicBezTo>
                      <a:pt x="221" y="45"/>
                      <a:pt x="127" y="105"/>
                      <a:pt x="11" y="132"/>
                    </a:cubicBezTo>
                    <a:cubicBezTo>
                      <a:pt x="11" y="141"/>
                      <a:pt x="13" y="152"/>
                      <a:pt x="16" y="16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37"/>
              <p:cNvSpPr/>
              <p:nvPr/>
            </p:nvSpPr>
            <p:spPr>
              <a:xfrm>
                <a:off x="14160559" y="4165446"/>
                <a:ext cx="38100" cy="24196"/>
              </a:xfrm>
              <a:custGeom>
                <a:rect b="b" l="l" r="r" t="t"/>
                <a:pathLst>
                  <a:path extrusionOk="0" h="24196" w="38100">
                    <a:moveTo>
                      <a:pt x="0" y="3553"/>
                    </a:moveTo>
                    <a:cubicBezTo>
                      <a:pt x="243" y="5350"/>
                      <a:pt x="2533" y="6286"/>
                      <a:pt x="3988" y="4998"/>
                    </a:cubicBezTo>
                    <a:cubicBezTo>
                      <a:pt x="4006" y="4982"/>
                      <a:pt x="4024" y="4964"/>
                      <a:pt x="4042" y="4946"/>
                    </a:cubicBezTo>
                    <a:cubicBezTo>
                      <a:pt x="15399" y="7019"/>
                      <a:pt x="25169" y="13878"/>
                      <a:pt x="32244" y="23063"/>
                    </a:cubicBezTo>
                    <a:cubicBezTo>
                      <a:pt x="35038" y="26337"/>
                      <a:pt x="40147" y="21786"/>
                      <a:pt x="37228" y="18644"/>
                    </a:cubicBezTo>
                    <a:cubicBezTo>
                      <a:pt x="35864" y="17270"/>
                      <a:pt x="34688" y="16066"/>
                      <a:pt x="33268" y="14699"/>
                    </a:cubicBezTo>
                    <a:cubicBezTo>
                      <a:pt x="30213" y="9752"/>
                      <a:pt x="690" y="-7313"/>
                      <a:pt x="0" y="355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37"/>
              <p:cNvSpPr/>
              <p:nvPr/>
            </p:nvSpPr>
            <p:spPr>
              <a:xfrm>
                <a:off x="14146802" y="4136397"/>
                <a:ext cx="143996" cy="39450"/>
              </a:xfrm>
              <a:custGeom>
                <a:rect b="b" l="l" r="r" t="t"/>
                <a:pathLst>
                  <a:path extrusionOk="0" h="39450" w="143996">
                    <a:moveTo>
                      <a:pt x="1117" y="17795"/>
                    </a:moveTo>
                    <a:cubicBezTo>
                      <a:pt x="-1787" y="19814"/>
                      <a:pt x="1592" y="24033"/>
                      <a:pt x="4212" y="21777"/>
                    </a:cubicBezTo>
                    <a:cubicBezTo>
                      <a:pt x="8800" y="16631"/>
                      <a:pt x="15596" y="13940"/>
                      <a:pt x="22068" y="11885"/>
                    </a:cubicBezTo>
                    <a:cubicBezTo>
                      <a:pt x="62018" y="-608"/>
                      <a:pt x="106646" y="11079"/>
                      <a:pt x="137737" y="38491"/>
                    </a:cubicBezTo>
                    <a:cubicBezTo>
                      <a:pt x="141526" y="41721"/>
                      <a:pt x="146347" y="36021"/>
                      <a:pt x="142702" y="32799"/>
                    </a:cubicBezTo>
                    <a:cubicBezTo>
                      <a:pt x="117115" y="9976"/>
                      <a:pt x="82666" y="-2413"/>
                      <a:pt x="48371" y="392"/>
                    </a:cubicBezTo>
                    <a:cubicBezTo>
                      <a:pt x="31852" y="2373"/>
                      <a:pt x="13275" y="5493"/>
                      <a:pt x="1117" y="17795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37"/>
              <p:cNvSpPr/>
              <p:nvPr/>
            </p:nvSpPr>
            <p:spPr>
              <a:xfrm>
                <a:off x="14157366" y="4016177"/>
                <a:ext cx="15867" cy="73776"/>
              </a:xfrm>
              <a:custGeom>
                <a:rect b="b" l="l" r="r" t="t"/>
                <a:pathLst>
                  <a:path extrusionOk="0" h="73776" w="15867">
                    <a:moveTo>
                      <a:pt x="1521" y="7089"/>
                    </a:moveTo>
                    <a:cubicBezTo>
                      <a:pt x="3487" y="10562"/>
                      <a:pt x="4525" y="14460"/>
                      <a:pt x="5512" y="18308"/>
                    </a:cubicBezTo>
                    <a:cubicBezTo>
                      <a:pt x="8310" y="30377"/>
                      <a:pt x="8266" y="43813"/>
                      <a:pt x="8145" y="56324"/>
                    </a:cubicBezTo>
                    <a:cubicBezTo>
                      <a:pt x="8852" y="60804"/>
                      <a:pt x="4969" y="73177"/>
                      <a:pt x="11269" y="73776"/>
                    </a:cubicBezTo>
                    <a:cubicBezTo>
                      <a:pt x="17407" y="73812"/>
                      <a:pt x="15195" y="65959"/>
                      <a:pt x="15760" y="61946"/>
                    </a:cubicBezTo>
                    <a:cubicBezTo>
                      <a:pt x="15778" y="60789"/>
                      <a:pt x="15827" y="59567"/>
                      <a:pt x="15847" y="58372"/>
                    </a:cubicBezTo>
                    <a:cubicBezTo>
                      <a:pt x="15838" y="44264"/>
                      <a:pt x="16918" y="8715"/>
                      <a:pt x="4784" y="110"/>
                    </a:cubicBezTo>
                    <a:cubicBezTo>
                      <a:pt x="4784" y="119"/>
                      <a:pt x="4784" y="128"/>
                      <a:pt x="4784" y="135"/>
                    </a:cubicBezTo>
                    <a:cubicBezTo>
                      <a:pt x="798" y="-946"/>
                      <a:pt x="-1806" y="4767"/>
                      <a:pt x="1521" y="7089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5" name="Google Shape;1845;p37"/>
            <p:cNvSpPr/>
            <p:nvPr/>
          </p:nvSpPr>
          <p:spPr>
            <a:xfrm>
              <a:off x="14224455" y="3716944"/>
              <a:ext cx="103365" cy="43152"/>
            </a:xfrm>
            <a:custGeom>
              <a:rect b="b" l="l" r="r" t="t"/>
              <a:pathLst>
                <a:path extrusionOk="0" h="43152" w="103365">
                  <a:moveTo>
                    <a:pt x="99300" y="31855"/>
                  </a:moveTo>
                  <a:cubicBezTo>
                    <a:pt x="82190" y="32400"/>
                    <a:pt x="65432" y="31330"/>
                    <a:pt x="49060" y="25997"/>
                  </a:cubicBezTo>
                  <a:cubicBezTo>
                    <a:pt x="32982" y="20759"/>
                    <a:pt x="17592" y="12083"/>
                    <a:pt x="5041" y="726"/>
                  </a:cubicBezTo>
                  <a:cubicBezTo>
                    <a:pt x="2278" y="-1773"/>
                    <a:pt x="-1632" y="2767"/>
                    <a:pt x="725" y="5485"/>
                  </a:cubicBezTo>
                  <a:cubicBezTo>
                    <a:pt x="24290" y="32681"/>
                    <a:pt x="63825" y="49418"/>
                    <a:pt x="99798" y="40938"/>
                  </a:cubicBezTo>
                  <a:cubicBezTo>
                    <a:pt x="104549" y="39819"/>
                    <a:pt x="104723" y="31683"/>
                    <a:pt x="99300" y="3185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14198250" y="3737469"/>
              <a:ext cx="36338" cy="23246"/>
            </a:xfrm>
            <a:custGeom>
              <a:rect b="b" l="l" r="r" t="t"/>
              <a:pathLst>
                <a:path extrusionOk="0" h="23246" w="36338">
                  <a:moveTo>
                    <a:pt x="33210" y="13871"/>
                  </a:moveTo>
                  <a:cubicBezTo>
                    <a:pt x="28240" y="11852"/>
                    <a:pt x="23190" y="9896"/>
                    <a:pt x="18360" y="7555"/>
                  </a:cubicBezTo>
                  <a:cubicBezTo>
                    <a:pt x="18233" y="7493"/>
                    <a:pt x="17072" y="6907"/>
                    <a:pt x="17108" y="6932"/>
                  </a:cubicBezTo>
                  <a:cubicBezTo>
                    <a:pt x="16568" y="6646"/>
                    <a:pt x="16032" y="6351"/>
                    <a:pt x="15492" y="6065"/>
                  </a:cubicBezTo>
                  <a:cubicBezTo>
                    <a:pt x="14276" y="5438"/>
                    <a:pt x="13975" y="5279"/>
                    <a:pt x="14593" y="5594"/>
                  </a:cubicBezTo>
                  <a:cubicBezTo>
                    <a:pt x="14294" y="5436"/>
                    <a:pt x="13997" y="5275"/>
                    <a:pt x="13700" y="5112"/>
                  </a:cubicBezTo>
                  <a:cubicBezTo>
                    <a:pt x="13109" y="4786"/>
                    <a:pt x="12524" y="4446"/>
                    <a:pt x="11937" y="4111"/>
                  </a:cubicBezTo>
                  <a:cubicBezTo>
                    <a:pt x="9509" y="2727"/>
                    <a:pt x="7083" y="1096"/>
                    <a:pt x="4439" y="174"/>
                  </a:cubicBezTo>
                  <a:cubicBezTo>
                    <a:pt x="1830" y="-735"/>
                    <a:pt x="-1018" y="2092"/>
                    <a:pt x="359" y="4690"/>
                  </a:cubicBezTo>
                  <a:cubicBezTo>
                    <a:pt x="1843" y="7486"/>
                    <a:pt x="4242" y="9695"/>
                    <a:pt x="6650" y="11705"/>
                  </a:cubicBezTo>
                  <a:cubicBezTo>
                    <a:pt x="8853" y="13545"/>
                    <a:pt x="11196" y="15158"/>
                    <a:pt x="13667" y="16614"/>
                  </a:cubicBezTo>
                  <a:cubicBezTo>
                    <a:pt x="16305" y="18168"/>
                    <a:pt x="19023" y="19595"/>
                    <a:pt x="21853" y="20763"/>
                  </a:cubicBezTo>
                  <a:cubicBezTo>
                    <a:pt x="24796" y="21976"/>
                    <a:pt x="28055" y="22684"/>
                    <a:pt x="31184" y="23198"/>
                  </a:cubicBezTo>
                  <a:cubicBezTo>
                    <a:pt x="33540" y="23586"/>
                    <a:pt x="35761" y="21572"/>
                    <a:pt x="36227" y="19412"/>
                  </a:cubicBezTo>
                  <a:cubicBezTo>
                    <a:pt x="36738" y="17040"/>
                    <a:pt x="35451" y="14782"/>
                    <a:pt x="33210" y="13871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14176988" y="3747587"/>
              <a:ext cx="18579" cy="12226"/>
            </a:xfrm>
            <a:custGeom>
              <a:rect b="b" l="l" r="r" t="t"/>
              <a:pathLst>
                <a:path extrusionOk="0" h="12226" w="18579">
                  <a:moveTo>
                    <a:pt x="14843" y="4104"/>
                  </a:moveTo>
                  <a:cubicBezTo>
                    <a:pt x="14441" y="4055"/>
                    <a:pt x="14044" y="3979"/>
                    <a:pt x="13646" y="3906"/>
                  </a:cubicBezTo>
                  <a:cubicBezTo>
                    <a:pt x="12484" y="3620"/>
                    <a:pt x="11332" y="3276"/>
                    <a:pt x="10178" y="2963"/>
                  </a:cubicBezTo>
                  <a:cubicBezTo>
                    <a:pt x="8975" y="2637"/>
                    <a:pt x="7826" y="2164"/>
                    <a:pt x="6710" y="1612"/>
                  </a:cubicBezTo>
                  <a:cubicBezTo>
                    <a:pt x="6128" y="1281"/>
                    <a:pt x="5547" y="949"/>
                    <a:pt x="4998" y="560"/>
                  </a:cubicBezTo>
                  <a:cubicBezTo>
                    <a:pt x="3695" y="-365"/>
                    <a:pt x="1878" y="-105"/>
                    <a:pt x="827" y="1051"/>
                  </a:cubicBezTo>
                  <a:cubicBezTo>
                    <a:pt x="-239" y="2226"/>
                    <a:pt x="-282" y="4020"/>
                    <a:pt x="743" y="5252"/>
                  </a:cubicBezTo>
                  <a:cubicBezTo>
                    <a:pt x="2276" y="7099"/>
                    <a:pt x="4148" y="8748"/>
                    <a:pt x="6210" y="9980"/>
                  </a:cubicBezTo>
                  <a:cubicBezTo>
                    <a:pt x="6907" y="10396"/>
                    <a:pt x="7630" y="10773"/>
                    <a:pt x="8377" y="11093"/>
                  </a:cubicBezTo>
                  <a:cubicBezTo>
                    <a:pt x="9196" y="11443"/>
                    <a:pt x="10006" y="11615"/>
                    <a:pt x="10881" y="11801"/>
                  </a:cubicBezTo>
                  <a:cubicBezTo>
                    <a:pt x="11975" y="12033"/>
                    <a:pt x="13077" y="12176"/>
                    <a:pt x="14195" y="12223"/>
                  </a:cubicBezTo>
                  <a:cubicBezTo>
                    <a:pt x="16320" y="12308"/>
                    <a:pt x="18498" y="10749"/>
                    <a:pt x="18576" y="8486"/>
                  </a:cubicBezTo>
                  <a:cubicBezTo>
                    <a:pt x="18654" y="6206"/>
                    <a:pt x="17108" y="4379"/>
                    <a:pt x="14843" y="4104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7"/>
            <p:cNvSpPr/>
            <p:nvPr/>
          </p:nvSpPr>
          <p:spPr>
            <a:xfrm>
              <a:off x="14151669" y="4391327"/>
              <a:ext cx="115500" cy="25454"/>
            </a:xfrm>
            <a:custGeom>
              <a:rect b="b" l="l" r="r" t="t"/>
              <a:pathLst>
                <a:path extrusionOk="0" h="25454" w="115500">
                  <a:moveTo>
                    <a:pt x="111856" y="7377"/>
                  </a:moveTo>
                  <a:cubicBezTo>
                    <a:pt x="77851" y="15645"/>
                    <a:pt x="39992" y="20186"/>
                    <a:pt x="8687" y="932"/>
                  </a:cubicBezTo>
                  <a:cubicBezTo>
                    <a:pt x="2575" y="-2827"/>
                    <a:pt x="-3417" y="5711"/>
                    <a:pt x="2309" y="10089"/>
                  </a:cubicBezTo>
                  <a:cubicBezTo>
                    <a:pt x="34797" y="34931"/>
                    <a:pt x="77476" y="24724"/>
                    <a:pt x="113066" y="13698"/>
                  </a:cubicBezTo>
                  <a:cubicBezTo>
                    <a:pt x="116920" y="12505"/>
                    <a:pt x="115962" y="6379"/>
                    <a:pt x="111856" y="7377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9" name="Google Shape;1849;p37"/>
          <p:cNvGrpSpPr/>
          <p:nvPr/>
        </p:nvGrpSpPr>
        <p:grpSpPr>
          <a:xfrm>
            <a:off x="6054647" y="1746912"/>
            <a:ext cx="343423" cy="546331"/>
            <a:chOff x="12109294" y="3493824"/>
            <a:chExt cx="686846" cy="1092662"/>
          </a:xfrm>
        </p:grpSpPr>
        <p:sp>
          <p:nvSpPr>
            <p:cNvPr id="1850" name="Google Shape;1850;p37"/>
            <p:cNvSpPr/>
            <p:nvPr/>
          </p:nvSpPr>
          <p:spPr>
            <a:xfrm>
              <a:off x="12761668" y="4539088"/>
              <a:ext cx="34472" cy="47398"/>
            </a:xfrm>
            <a:custGeom>
              <a:rect b="b" l="l" r="r" t="t"/>
              <a:pathLst>
                <a:path extrusionOk="0" h="47398" w="34472">
                  <a:moveTo>
                    <a:pt x="18543" y="37283"/>
                  </a:moveTo>
                  <a:cubicBezTo>
                    <a:pt x="-3509" y="12404"/>
                    <a:pt x="-3109" y="17395"/>
                    <a:pt x="5421" y="14853"/>
                  </a:cubicBezTo>
                  <a:cubicBezTo>
                    <a:pt x="12880" y="12516"/>
                    <a:pt x="21877" y="6900"/>
                    <a:pt x="25969" y="0"/>
                  </a:cubicBezTo>
                  <a:cubicBezTo>
                    <a:pt x="24516" y="2451"/>
                    <a:pt x="50298" y="73109"/>
                    <a:pt x="18543" y="37283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12655834" y="4399709"/>
              <a:ext cx="138817" cy="168297"/>
            </a:xfrm>
            <a:custGeom>
              <a:rect b="b" l="l" r="r" t="t"/>
              <a:pathLst>
                <a:path extrusionOk="0" h="168297" w="138817">
                  <a:moveTo>
                    <a:pt x="133455" y="122294"/>
                  </a:moveTo>
                  <a:cubicBezTo>
                    <a:pt x="118939" y="78759"/>
                    <a:pt x="95113" y="21853"/>
                    <a:pt x="90385" y="12313"/>
                  </a:cubicBezTo>
                  <a:cubicBezTo>
                    <a:pt x="77885" y="-12913"/>
                    <a:pt x="54831" y="5952"/>
                    <a:pt x="32117" y="21604"/>
                  </a:cubicBezTo>
                  <a:cubicBezTo>
                    <a:pt x="17788" y="31479"/>
                    <a:pt x="-3958" y="39854"/>
                    <a:pt x="622" y="49491"/>
                  </a:cubicBezTo>
                  <a:cubicBezTo>
                    <a:pt x="3589" y="55733"/>
                    <a:pt x="9241" y="58946"/>
                    <a:pt x="20795" y="69774"/>
                  </a:cubicBezTo>
                  <a:cubicBezTo>
                    <a:pt x="17629" y="71794"/>
                    <a:pt x="61457" y="120273"/>
                    <a:pt x="63974" y="123028"/>
                  </a:cubicBezTo>
                  <a:cubicBezTo>
                    <a:pt x="105561" y="168532"/>
                    <a:pt x="104523" y="169358"/>
                    <a:pt x="111366" y="167955"/>
                  </a:cubicBezTo>
                  <a:cubicBezTo>
                    <a:pt x="120084" y="166167"/>
                    <a:pt x="129820" y="161468"/>
                    <a:pt x="135529" y="153677"/>
                  </a:cubicBezTo>
                  <a:cubicBezTo>
                    <a:pt x="142256" y="144099"/>
                    <a:pt x="137172" y="133176"/>
                    <a:pt x="133455" y="122294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2" name="Google Shape;1852;p37"/>
            <p:cNvGrpSpPr/>
            <p:nvPr/>
          </p:nvGrpSpPr>
          <p:grpSpPr>
            <a:xfrm>
              <a:off x="12109294" y="3493824"/>
              <a:ext cx="645993" cy="990761"/>
              <a:chOff x="12109294" y="3493824"/>
              <a:chExt cx="645993" cy="990761"/>
            </a:xfrm>
          </p:grpSpPr>
          <p:sp>
            <p:nvSpPr>
              <p:cNvPr id="1853" name="Google Shape;1853;p37"/>
              <p:cNvSpPr/>
              <p:nvPr/>
            </p:nvSpPr>
            <p:spPr>
              <a:xfrm>
                <a:off x="12109294" y="3493824"/>
                <a:ext cx="93504" cy="102242"/>
              </a:xfrm>
              <a:custGeom>
                <a:rect b="b" l="l" r="r" t="t"/>
                <a:pathLst>
                  <a:path extrusionOk="0" h="102242" w="93504">
                    <a:moveTo>
                      <a:pt x="83080" y="73607"/>
                    </a:moveTo>
                    <a:cubicBezTo>
                      <a:pt x="99578" y="68909"/>
                      <a:pt x="93121" y="75202"/>
                      <a:pt x="86580" y="59073"/>
                    </a:cubicBezTo>
                    <a:cubicBezTo>
                      <a:pt x="66916" y="28234"/>
                      <a:pt x="49957" y="-27895"/>
                      <a:pt x="4868" y="16393"/>
                    </a:cubicBezTo>
                    <a:cubicBezTo>
                      <a:pt x="-9373" y="35346"/>
                      <a:pt x="9587" y="58374"/>
                      <a:pt x="36431" y="102243"/>
                    </a:cubicBezTo>
                    <a:cubicBezTo>
                      <a:pt x="47888" y="88949"/>
                      <a:pt x="65419" y="78786"/>
                      <a:pt x="83080" y="7360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37"/>
              <p:cNvSpPr/>
              <p:nvPr/>
            </p:nvSpPr>
            <p:spPr>
              <a:xfrm>
                <a:off x="12154484" y="3590588"/>
                <a:ext cx="444423" cy="662989"/>
              </a:xfrm>
              <a:custGeom>
                <a:rect b="b" l="l" r="r" t="t"/>
                <a:pathLst>
                  <a:path extrusionOk="0" h="662989" w="444423">
                    <a:moveTo>
                      <a:pt x="442528" y="563956"/>
                    </a:moveTo>
                    <a:cubicBezTo>
                      <a:pt x="440233" y="569956"/>
                      <a:pt x="434999" y="571457"/>
                      <a:pt x="429178" y="569570"/>
                    </a:cubicBezTo>
                    <a:cubicBezTo>
                      <a:pt x="428348" y="574004"/>
                      <a:pt x="425289" y="576865"/>
                      <a:pt x="420854" y="576712"/>
                    </a:cubicBezTo>
                    <a:cubicBezTo>
                      <a:pt x="419696" y="580579"/>
                      <a:pt x="415239" y="583702"/>
                      <a:pt x="410672" y="583353"/>
                    </a:cubicBezTo>
                    <a:cubicBezTo>
                      <a:pt x="408922" y="589433"/>
                      <a:pt x="403914" y="588448"/>
                      <a:pt x="403265" y="589315"/>
                    </a:cubicBezTo>
                    <a:cubicBezTo>
                      <a:pt x="404111" y="590807"/>
                      <a:pt x="407441" y="596764"/>
                      <a:pt x="407133" y="596851"/>
                    </a:cubicBezTo>
                    <a:cubicBezTo>
                      <a:pt x="413207" y="607510"/>
                      <a:pt x="401955" y="618191"/>
                      <a:pt x="392188" y="614806"/>
                    </a:cubicBezTo>
                    <a:cubicBezTo>
                      <a:pt x="385570" y="621066"/>
                      <a:pt x="387862" y="619087"/>
                      <a:pt x="386966" y="619764"/>
                    </a:cubicBezTo>
                    <a:cubicBezTo>
                      <a:pt x="387497" y="626609"/>
                      <a:pt x="379575" y="631216"/>
                      <a:pt x="380455" y="633328"/>
                    </a:cubicBezTo>
                    <a:cubicBezTo>
                      <a:pt x="390539" y="656012"/>
                      <a:pt x="380855" y="639228"/>
                      <a:pt x="386333" y="655323"/>
                    </a:cubicBezTo>
                    <a:cubicBezTo>
                      <a:pt x="388430" y="661549"/>
                      <a:pt x="380237" y="665284"/>
                      <a:pt x="375911" y="661418"/>
                    </a:cubicBezTo>
                    <a:cubicBezTo>
                      <a:pt x="358196" y="645503"/>
                      <a:pt x="107633" y="267189"/>
                      <a:pt x="26484" y="115683"/>
                    </a:cubicBezTo>
                    <a:cubicBezTo>
                      <a:pt x="10426" y="85685"/>
                      <a:pt x="-17440" y="51174"/>
                      <a:pt x="15036" y="25015"/>
                    </a:cubicBezTo>
                    <a:cubicBezTo>
                      <a:pt x="81569" y="-28440"/>
                      <a:pt x="93881" y="13843"/>
                      <a:pt x="122466" y="58106"/>
                    </a:cubicBezTo>
                    <a:cubicBezTo>
                      <a:pt x="457166" y="576833"/>
                      <a:pt x="449073" y="546878"/>
                      <a:pt x="442528" y="563956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37"/>
              <p:cNvSpPr/>
              <p:nvPr/>
            </p:nvSpPr>
            <p:spPr>
              <a:xfrm>
                <a:off x="12698762" y="4446692"/>
                <a:ext cx="56525" cy="37893"/>
              </a:xfrm>
              <a:custGeom>
                <a:rect b="b" l="l" r="r" t="t"/>
                <a:pathLst>
                  <a:path extrusionOk="0" h="37893" w="56525">
                    <a:moveTo>
                      <a:pt x="54155" y="0"/>
                    </a:moveTo>
                    <a:cubicBezTo>
                      <a:pt x="44330" y="11220"/>
                      <a:pt x="23593" y="25241"/>
                      <a:pt x="2083" y="32034"/>
                    </a:cubicBezTo>
                    <a:cubicBezTo>
                      <a:pt x="-1579" y="33511"/>
                      <a:pt x="-4980" y="49067"/>
                      <a:pt x="34406" y="22476"/>
                    </a:cubicBezTo>
                    <a:cubicBezTo>
                      <a:pt x="36928" y="20628"/>
                      <a:pt x="64673" y="515"/>
                      <a:pt x="54155" y="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6" name="Google Shape;1856;p37"/>
            <p:cNvSpPr/>
            <p:nvPr/>
          </p:nvSpPr>
          <p:spPr>
            <a:xfrm>
              <a:off x="12139909" y="3540268"/>
              <a:ext cx="62941" cy="55801"/>
            </a:xfrm>
            <a:custGeom>
              <a:rect b="b" l="l" r="r" t="t"/>
              <a:pathLst>
                <a:path extrusionOk="0" h="55801" w="62941">
                  <a:moveTo>
                    <a:pt x="62941" y="24693"/>
                  </a:moveTo>
                  <a:cubicBezTo>
                    <a:pt x="39803" y="28839"/>
                    <a:pt x="18293" y="41322"/>
                    <a:pt x="5813" y="55801"/>
                  </a:cubicBezTo>
                  <a:cubicBezTo>
                    <a:pt x="-3175" y="41084"/>
                    <a:pt x="-942" y="46027"/>
                    <a:pt x="7072" y="39732"/>
                  </a:cubicBezTo>
                  <a:cubicBezTo>
                    <a:pt x="62886" y="5754"/>
                    <a:pt x="38597" y="-14584"/>
                    <a:pt x="55963" y="12630"/>
                  </a:cubicBezTo>
                  <a:cubicBezTo>
                    <a:pt x="57107" y="15447"/>
                    <a:pt x="60304" y="20006"/>
                    <a:pt x="62941" y="24693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37"/>
            <p:cNvSpPr/>
            <p:nvPr/>
          </p:nvSpPr>
          <p:spPr>
            <a:xfrm>
              <a:off x="12204780" y="3646283"/>
              <a:ext cx="219760" cy="321350"/>
            </a:xfrm>
            <a:custGeom>
              <a:rect b="b" l="l" r="r" t="t"/>
              <a:pathLst>
                <a:path extrusionOk="0" h="321350" w="219760">
                  <a:moveTo>
                    <a:pt x="214947" y="274208"/>
                  </a:moveTo>
                  <a:cubicBezTo>
                    <a:pt x="226319" y="297370"/>
                    <a:pt x="216233" y="313165"/>
                    <a:pt x="198383" y="319713"/>
                  </a:cubicBezTo>
                  <a:cubicBezTo>
                    <a:pt x="171212" y="331252"/>
                    <a:pt x="164316" y="283677"/>
                    <a:pt x="53065" y="117633"/>
                  </a:cubicBezTo>
                  <a:cubicBezTo>
                    <a:pt x="-180" y="38163"/>
                    <a:pt x="-12086" y="25464"/>
                    <a:pt x="11659" y="8195"/>
                  </a:cubicBezTo>
                  <a:cubicBezTo>
                    <a:pt x="42047" y="-14329"/>
                    <a:pt x="49729" y="13787"/>
                    <a:pt x="73015" y="41695"/>
                  </a:cubicBezTo>
                  <a:cubicBezTo>
                    <a:pt x="111108" y="92818"/>
                    <a:pt x="181321" y="214378"/>
                    <a:pt x="214947" y="274208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37"/>
            <p:cNvSpPr/>
            <p:nvPr/>
          </p:nvSpPr>
          <p:spPr>
            <a:xfrm>
              <a:off x="12475144" y="4226039"/>
              <a:ext cx="242" cy="373"/>
            </a:xfrm>
            <a:custGeom>
              <a:rect b="b" l="l" r="r" t="t"/>
              <a:pathLst>
                <a:path extrusionOk="0" h="373" w="242">
                  <a:moveTo>
                    <a:pt x="0" y="0"/>
                  </a:moveTo>
                  <a:cubicBezTo>
                    <a:pt x="72" y="122"/>
                    <a:pt x="155" y="242"/>
                    <a:pt x="243" y="373"/>
                  </a:cubicBezTo>
                  <a:cubicBezTo>
                    <a:pt x="157" y="253"/>
                    <a:pt x="72" y="122"/>
                    <a:pt x="0" y="0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37"/>
            <p:cNvSpPr/>
            <p:nvPr/>
          </p:nvSpPr>
          <p:spPr>
            <a:xfrm>
              <a:off x="12398663" y="3950398"/>
              <a:ext cx="33459" cy="34373"/>
            </a:xfrm>
            <a:custGeom>
              <a:rect b="b" l="l" r="r" t="t"/>
              <a:pathLst>
                <a:path extrusionOk="0" h="34373" w="33459">
                  <a:moveTo>
                    <a:pt x="27291" y="6017"/>
                  </a:moveTo>
                  <a:cubicBezTo>
                    <a:pt x="31495" y="13112"/>
                    <a:pt x="36507" y="18944"/>
                    <a:pt x="31101" y="24773"/>
                  </a:cubicBezTo>
                  <a:cubicBezTo>
                    <a:pt x="28362" y="27729"/>
                    <a:pt x="19137" y="34924"/>
                    <a:pt x="14929" y="34340"/>
                  </a:cubicBezTo>
                  <a:cubicBezTo>
                    <a:pt x="11405" y="33853"/>
                    <a:pt x="8755" y="30254"/>
                    <a:pt x="3255" y="22135"/>
                  </a:cubicBezTo>
                  <a:cubicBezTo>
                    <a:pt x="-892" y="16010"/>
                    <a:pt x="-271" y="16984"/>
                    <a:pt x="767" y="16746"/>
                  </a:cubicBezTo>
                  <a:cubicBezTo>
                    <a:pt x="8335" y="15272"/>
                    <a:pt x="17477" y="8584"/>
                    <a:pt x="21907" y="2297"/>
                  </a:cubicBezTo>
                  <a:cubicBezTo>
                    <a:pt x="24291" y="-782"/>
                    <a:pt x="22646" y="-1820"/>
                    <a:pt x="27291" y="6017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37"/>
            <p:cNvSpPr/>
            <p:nvPr/>
          </p:nvSpPr>
          <p:spPr>
            <a:xfrm>
              <a:off x="12199836" y="3624913"/>
              <a:ext cx="31904" cy="32867"/>
            </a:xfrm>
            <a:custGeom>
              <a:rect b="b" l="l" r="r" t="t"/>
              <a:pathLst>
                <a:path extrusionOk="0" h="32867" w="31904">
                  <a:moveTo>
                    <a:pt x="31904" y="21562"/>
                  </a:moveTo>
                  <a:cubicBezTo>
                    <a:pt x="25046" y="22931"/>
                    <a:pt x="17738" y="28779"/>
                    <a:pt x="12214" y="32868"/>
                  </a:cubicBezTo>
                  <a:cubicBezTo>
                    <a:pt x="1760" y="17375"/>
                    <a:pt x="-760" y="14000"/>
                    <a:pt x="182" y="9647"/>
                  </a:cubicBezTo>
                  <a:cubicBezTo>
                    <a:pt x="2125" y="1633"/>
                    <a:pt x="14567" y="-3946"/>
                    <a:pt x="20270" y="3489"/>
                  </a:cubicBezTo>
                  <a:cubicBezTo>
                    <a:pt x="24598" y="9382"/>
                    <a:pt x="28273" y="15389"/>
                    <a:pt x="31904" y="21562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1" name="Google Shape;1861;p37"/>
            <p:cNvGrpSpPr/>
            <p:nvPr/>
          </p:nvGrpSpPr>
          <p:grpSpPr>
            <a:xfrm>
              <a:off x="12428202" y="4028425"/>
              <a:ext cx="92462" cy="67860"/>
              <a:chOff x="12428202" y="4028425"/>
              <a:chExt cx="92462" cy="67860"/>
            </a:xfrm>
          </p:grpSpPr>
          <p:sp>
            <p:nvSpPr>
              <p:cNvPr id="1862" name="Google Shape;1862;p37"/>
              <p:cNvSpPr/>
              <p:nvPr/>
            </p:nvSpPr>
            <p:spPr>
              <a:xfrm>
                <a:off x="12428202" y="4071051"/>
                <a:ext cx="15466" cy="12336"/>
              </a:xfrm>
              <a:custGeom>
                <a:rect b="b" l="l" r="r" t="t"/>
                <a:pathLst>
                  <a:path extrusionOk="0" h="12336" w="15466">
                    <a:moveTo>
                      <a:pt x="11866" y="5566"/>
                    </a:moveTo>
                    <a:cubicBezTo>
                      <a:pt x="13826" y="4124"/>
                      <a:pt x="16557" y="2704"/>
                      <a:pt x="15012" y="765"/>
                    </a:cubicBezTo>
                    <a:cubicBezTo>
                      <a:pt x="13504" y="-1127"/>
                      <a:pt x="11580" y="915"/>
                      <a:pt x="9679" y="2324"/>
                    </a:cubicBezTo>
                    <a:cubicBezTo>
                      <a:pt x="941" y="8805"/>
                      <a:pt x="-1042" y="9735"/>
                      <a:pt x="454" y="11612"/>
                    </a:cubicBezTo>
                    <a:cubicBezTo>
                      <a:pt x="2235" y="13846"/>
                      <a:pt x="4933" y="10661"/>
                      <a:pt x="11866" y="5566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37"/>
              <p:cNvSpPr/>
              <p:nvPr/>
            </p:nvSpPr>
            <p:spPr>
              <a:xfrm>
                <a:off x="12448476" y="4028425"/>
                <a:ext cx="70824" cy="40303"/>
              </a:xfrm>
              <a:custGeom>
                <a:rect b="b" l="l" r="r" t="t"/>
                <a:pathLst>
                  <a:path extrusionOk="0" h="40303" w="70824">
                    <a:moveTo>
                      <a:pt x="70064" y="1"/>
                    </a:moveTo>
                    <a:cubicBezTo>
                      <a:pt x="65889" y="-172"/>
                      <a:pt x="21532" y="25998"/>
                      <a:pt x="717" y="37587"/>
                    </a:cubicBezTo>
                    <a:cubicBezTo>
                      <a:pt x="-924" y="38500"/>
                      <a:pt x="546" y="41023"/>
                      <a:pt x="2189" y="40106"/>
                    </a:cubicBezTo>
                    <a:cubicBezTo>
                      <a:pt x="30352" y="24425"/>
                      <a:pt x="77366" y="307"/>
                      <a:pt x="70064" y="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37"/>
              <p:cNvSpPr/>
              <p:nvPr/>
            </p:nvSpPr>
            <p:spPr>
              <a:xfrm>
                <a:off x="12435108" y="4087240"/>
                <a:ext cx="6052" cy="9045"/>
              </a:xfrm>
              <a:custGeom>
                <a:rect b="b" l="l" r="r" t="t"/>
                <a:pathLst>
                  <a:path extrusionOk="0" h="9045" w="6052">
                    <a:moveTo>
                      <a:pt x="5832" y="7314"/>
                    </a:moveTo>
                    <a:cubicBezTo>
                      <a:pt x="5705" y="7095"/>
                      <a:pt x="-5643" y="-9391"/>
                      <a:pt x="3662" y="7866"/>
                    </a:cubicBezTo>
                    <a:cubicBezTo>
                      <a:pt x="4849" y="10066"/>
                      <a:pt x="6690" y="8779"/>
                      <a:pt x="5832" y="7314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37"/>
              <p:cNvSpPr/>
              <p:nvPr/>
            </p:nvSpPr>
            <p:spPr>
              <a:xfrm>
                <a:off x="12449497" y="4077680"/>
                <a:ext cx="7328" cy="10574"/>
              </a:xfrm>
              <a:custGeom>
                <a:rect b="b" l="l" r="r" t="t"/>
                <a:pathLst>
                  <a:path extrusionOk="0" h="10574" w="7328">
                    <a:moveTo>
                      <a:pt x="6711" y="8301"/>
                    </a:moveTo>
                    <a:cubicBezTo>
                      <a:pt x="2457" y="2313"/>
                      <a:pt x="-2295" y="-3674"/>
                      <a:pt x="1229" y="2798"/>
                    </a:cubicBezTo>
                    <a:cubicBezTo>
                      <a:pt x="7412" y="14143"/>
                      <a:pt x="8133" y="10303"/>
                      <a:pt x="6711" y="830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37"/>
              <p:cNvSpPr/>
              <p:nvPr/>
            </p:nvSpPr>
            <p:spPr>
              <a:xfrm>
                <a:off x="12463469" y="4069702"/>
                <a:ext cx="6922" cy="11149"/>
              </a:xfrm>
              <a:custGeom>
                <a:rect b="b" l="l" r="r" t="t"/>
                <a:pathLst>
                  <a:path extrusionOk="0" h="11149" w="6922">
                    <a:moveTo>
                      <a:pt x="6886" y="10043"/>
                    </a:moveTo>
                    <a:cubicBezTo>
                      <a:pt x="6445" y="8568"/>
                      <a:pt x="-6142" y="-10629"/>
                      <a:pt x="3838" y="8273"/>
                    </a:cubicBezTo>
                    <a:cubicBezTo>
                      <a:pt x="4312" y="9169"/>
                      <a:pt x="4708" y="10163"/>
                      <a:pt x="5415" y="10899"/>
                    </a:cubicBezTo>
                    <a:cubicBezTo>
                      <a:pt x="6023" y="11524"/>
                      <a:pt x="7139" y="10881"/>
                      <a:pt x="6886" y="1004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37"/>
              <p:cNvSpPr/>
              <p:nvPr/>
            </p:nvSpPr>
            <p:spPr>
              <a:xfrm>
                <a:off x="12482442" y="4060162"/>
                <a:ext cx="6998" cy="12931"/>
              </a:xfrm>
              <a:custGeom>
                <a:rect b="b" l="l" r="r" t="t"/>
                <a:pathLst>
                  <a:path extrusionOk="0" h="12931" w="6998">
                    <a:moveTo>
                      <a:pt x="181" y="45"/>
                    </a:moveTo>
                    <a:cubicBezTo>
                      <a:pt x="-1136" y="-855"/>
                      <a:pt x="5150" y="12010"/>
                      <a:pt x="5362" y="12190"/>
                    </a:cubicBezTo>
                    <a:cubicBezTo>
                      <a:pt x="10221" y="16320"/>
                      <a:pt x="2982" y="1952"/>
                      <a:pt x="181" y="45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37"/>
              <p:cNvSpPr/>
              <p:nvPr/>
            </p:nvSpPr>
            <p:spPr>
              <a:xfrm>
                <a:off x="12497501" y="4050395"/>
                <a:ext cx="7402" cy="10732"/>
              </a:xfrm>
              <a:custGeom>
                <a:rect b="b" l="l" r="r" t="t"/>
                <a:pathLst>
                  <a:path extrusionOk="0" h="10732" w="7402">
                    <a:moveTo>
                      <a:pt x="1008" y="408"/>
                    </a:moveTo>
                    <a:cubicBezTo>
                      <a:pt x="167" y="-407"/>
                      <a:pt x="-473" y="-3"/>
                      <a:pt x="462" y="1631"/>
                    </a:cubicBezTo>
                    <a:cubicBezTo>
                      <a:pt x="10075" y="18426"/>
                      <a:pt x="9173" y="8311"/>
                      <a:pt x="1008" y="408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37"/>
              <p:cNvSpPr/>
              <p:nvPr/>
            </p:nvSpPr>
            <p:spPr>
              <a:xfrm>
                <a:off x="12515880" y="4041797"/>
                <a:ext cx="4785" cy="7175"/>
              </a:xfrm>
              <a:custGeom>
                <a:rect b="b" l="l" r="r" t="t"/>
                <a:pathLst>
                  <a:path extrusionOk="0" h="7175" w="4785">
                    <a:moveTo>
                      <a:pt x="4593" y="5212"/>
                    </a:moveTo>
                    <a:cubicBezTo>
                      <a:pt x="4464" y="4987"/>
                      <a:pt x="-2447" y="-4982"/>
                      <a:pt x="927" y="3253"/>
                    </a:cubicBezTo>
                    <a:cubicBezTo>
                      <a:pt x="3549" y="9653"/>
                      <a:pt x="5406" y="6626"/>
                      <a:pt x="4593" y="521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0" name="Google Shape;1870;p37"/>
            <p:cNvSpPr/>
            <p:nvPr/>
          </p:nvSpPr>
          <p:spPr>
            <a:xfrm>
              <a:off x="12220064" y="3660033"/>
              <a:ext cx="190149" cy="290488"/>
            </a:xfrm>
            <a:custGeom>
              <a:rect b="b" l="l" r="r" t="t"/>
              <a:pathLst>
                <a:path extrusionOk="0" h="290488" w="190149">
                  <a:moveTo>
                    <a:pt x="174907" y="290097"/>
                  </a:moveTo>
                  <a:cubicBezTo>
                    <a:pt x="165160" y="291604"/>
                    <a:pt x="165418" y="289262"/>
                    <a:pt x="155986" y="274221"/>
                  </a:cubicBezTo>
                  <a:cubicBezTo>
                    <a:pt x="140447" y="249839"/>
                    <a:pt x="123639" y="226137"/>
                    <a:pt x="108119" y="201768"/>
                  </a:cubicBezTo>
                  <a:cubicBezTo>
                    <a:pt x="81079" y="158513"/>
                    <a:pt x="96380" y="171372"/>
                    <a:pt x="12350" y="40706"/>
                  </a:cubicBezTo>
                  <a:cubicBezTo>
                    <a:pt x="9883" y="36278"/>
                    <a:pt x="-12523" y="8110"/>
                    <a:pt x="9837" y="893"/>
                  </a:cubicBezTo>
                  <a:cubicBezTo>
                    <a:pt x="18642" y="-2398"/>
                    <a:pt x="16805" y="4478"/>
                    <a:pt x="13892" y="4320"/>
                  </a:cubicBezTo>
                  <a:cubicBezTo>
                    <a:pt x="36" y="7734"/>
                    <a:pt x="6215" y="20351"/>
                    <a:pt x="13554" y="31433"/>
                  </a:cubicBezTo>
                  <a:cubicBezTo>
                    <a:pt x="172612" y="290614"/>
                    <a:pt x="164821" y="298412"/>
                    <a:pt x="184819" y="279311"/>
                  </a:cubicBezTo>
                  <a:cubicBezTo>
                    <a:pt x="187244" y="268140"/>
                    <a:pt x="166514" y="237509"/>
                    <a:pt x="170589" y="235235"/>
                  </a:cubicBezTo>
                  <a:cubicBezTo>
                    <a:pt x="173987" y="233988"/>
                    <a:pt x="174526" y="239483"/>
                    <a:pt x="175942" y="241525"/>
                  </a:cubicBezTo>
                  <a:cubicBezTo>
                    <a:pt x="184417" y="263560"/>
                    <a:pt x="203692" y="283041"/>
                    <a:pt x="174907" y="29009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37"/>
            <p:cNvSpPr/>
            <p:nvPr/>
          </p:nvSpPr>
          <p:spPr>
            <a:xfrm>
              <a:off x="12246885" y="3671743"/>
              <a:ext cx="139136" cy="215092"/>
            </a:xfrm>
            <a:custGeom>
              <a:rect b="b" l="l" r="r" t="t"/>
              <a:pathLst>
                <a:path extrusionOk="0" h="215092" w="139136">
                  <a:moveTo>
                    <a:pt x="135857" y="213927"/>
                  </a:moveTo>
                  <a:cubicBezTo>
                    <a:pt x="118605" y="181441"/>
                    <a:pt x="9215" y="15923"/>
                    <a:pt x="3919" y="9909"/>
                  </a:cubicBezTo>
                  <a:cubicBezTo>
                    <a:pt x="-27076" y="-52669"/>
                    <a:pt x="135859" y="201143"/>
                    <a:pt x="139045" y="212924"/>
                  </a:cubicBezTo>
                  <a:cubicBezTo>
                    <a:pt x="139720" y="215067"/>
                    <a:pt x="136477" y="216013"/>
                    <a:pt x="135857" y="213927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37"/>
            <p:cNvSpPr/>
            <p:nvPr/>
          </p:nvSpPr>
          <p:spPr>
            <a:xfrm>
              <a:off x="12431149" y="4050174"/>
              <a:ext cx="326470" cy="423811"/>
            </a:xfrm>
            <a:custGeom>
              <a:rect b="b" l="l" r="r" t="t"/>
              <a:pathLst>
                <a:path extrusionOk="0" h="423811" w="326470">
                  <a:moveTo>
                    <a:pt x="325022" y="371032"/>
                  </a:moveTo>
                  <a:cubicBezTo>
                    <a:pt x="317777" y="397345"/>
                    <a:pt x="257593" y="425338"/>
                    <a:pt x="240096" y="423746"/>
                  </a:cubicBezTo>
                  <a:cubicBezTo>
                    <a:pt x="223435" y="422591"/>
                    <a:pt x="218031" y="413729"/>
                    <a:pt x="169905" y="343420"/>
                  </a:cubicBezTo>
                  <a:cubicBezTo>
                    <a:pt x="125120" y="277991"/>
                    <a:pt x="84333" y="214257"/>
                    <a:pt x="42407" y="147487"/>
                  </a:cubicBezTo>
                  <a:cubicBezTo>
                    <a:pt x="-8575" y="66036"/>
                    <a:pt x="-19444" y="68282"/>
                    <a:pt x="42429" y="39963"/>
                  </a:cubicBezTo>
                  <a:cubicBezTo>
                    <a:pt x="129092" y="336"/>
                    <a:pt x="87916" y="-63979"/>
                    <a:pt x="213067" y="160300"/>
                  </a:cubicBezTo>
                  <a:cubicBezTo>
                    <a:pt x="330541" y="361467"/>
                    <a:pt x="329580" y="354720"/>
                    <a:pt x="325022" y="371032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37"/>
            <p:cNvSpPr/>
            <p:nvPr/>
          </p:nvSpPr>
          <p:spPr>
            <a:xfrm>
              <a:off x="12446050" y="4080161"/>
              <a:ext cx="279067" cy="358780"/>
            </a:xfrm>
            <a:custGeom>
              <a:rect b="b" l="l" r="r" t="t"/>
              <a:pathLst>
                <a:path extrusionOk="0" h="358780" w="279067">
                  <a:moveTo>
                    <a:pt x="207381" y="357566"/>
                  </a:moveTo>
                  <a:cubicBezTo>
                    <a:pt x="207917" y="362977"/>
                    <a:pt x="197069" y="349338"/>
                    <a:pt x="191862" y="335814"/>
                  </a:cubicBezTo>
                  <a:cubicBezTo>
                    <a:pt x="190536" y="332369"/>
                    <a:pt x="207235" y="356096"/>
                    <a:pt x="207381" y="357566"/>
                  </a:cubicBezTo>
                  <a:close/>
                  <a:moveTo>
                    <a:pt x="180302" y="316181"/>
                  </a:moveTo>
                  <a:cubicBezTo>
                    <a:pt x="-144990" y="-192921"/>
                    <a:pt x="42821" y="141590"/>
                    <a:pt x="178596" y="317186"/>
                  </a:cubicBezTo>
                  <a:cubicBezTo>
                    <a:pt x="179349" y="318160"/>
                    <a:pt x="181008" y="317285"/>
                    <a:pt x="180302" y="316181"/>
                  </a:cubicBezTo>
                  <a:close/>
                  <a:moveTo>
                    <a:pt x="237445" y="354998"/>
                  </a:moveTo>
                  <a:cubicBezTo>
                    <a:pt x="245090" y="371598"/>
                    <a:pt x="71886" y="94710"/>
                    <a:pt x="71755" y="94491"/>
                  </a:cubicBezTo>
                  <a:cubicBezTo>
                    <a:pt x="70521" y="92440"/>
                    <a:pt x="73586" y="90719"/>
                    <a:pt x="74915" y="92628"/>
                  </a:cubicBezTo>
                  <a:cubicBezTo>
                    <a:pt x="92114" y="117354"/>
                    <a:pt x="221889" y="321280"/>
                    <a:pt x="237445" y="354998"/>
                  </a:cubicBezTo>
                  <a:close/>
                  <a:moveTo>
                    <a:pt x="53335" y="72291"/>
                  </a:moveTo>
                  <a:cubicBezTo>
                    <a:pt x="50300" y="71157"/>
                    <a:pt x="48644" y="67468"/>
                    <a:pt x="46983" y="64873"/>
                  </a:cubicBezTo>
                  <a:cubicBezTo>
                    <a:pt x="4706" y="-1150"/>
                    <a:pt x="67921" y="77734"/>
                    <a:pt x="53335" y="72291"/>
                  </a:cubicBezTo>
                  <a:close/>
                  <a:moveTo>
                    <a:pt x="264690" y="345811"/>
                  </a:moveTo>
                  <a:cubicBezTo>
                    <a:pt x="232824" y="297120"/>
                    <a:pt x="213663" y="260737"/>
                    <a:pt x="139303" y="144679"/>
                  </a:cubicBezTo>
                  <a:cubicBezTo>
                    <a:pt x="88800" y="65856"/>
                    <a:pt x="72516" y="45341"/>
                    <a:pt x="56479" y="17431"/>
                  </a:cubicBezTo>
                  <a:cubicBezTo>
                    <a:pt x="41541" y="-8557"/>
                    <a:pt x="203435" y="223904"/>
                    <a:pt x="266648" y="344657"/>
                  </a:cubicBezTo>
                  <a:cubicBezTo>
                    <a:pt x="267325" y="345955"/>
                    <a:pt x="265490" y="347032"/>
                    <a:pt x="264690" y="345811"/>
                  </a:cubicBezTo>
                  <a:close/>
                  <a:moveTo>
                    <a:pt x="279014" y="326775"/>
                  </a:moveTo>
                  <a:cubicBezTo>
                    <a:pt x="281700" y="334105"/>
                    <a:pt x="182465" y="150423"/>
                    <a:pt x="191165" y="164411"/>
                  </a:cubicBezTo>
                  <a:cubicBezTo>
                    <a:pt x="213372" y="200100"/>
                    <a:pt x="267048" y="294118"/>
                    <a:pt x="279014" y="326775"/>
                  </a:cubicBezTo>
                  <a:close/>
                  <a:moveTo>
                    <a:pt x="182517" y="148106"/>
                  </a:moveTo>
                  <a:cubicBezTo>
                    <a:pt x="191432" y="165106"/>
                    <a:pt x="104795" y="23872"/>
                    <a:pt x="95260" y="2519"/>
                  </a:cubicBezTo>
                  <a:cubicBezTo>
                    <a:pt x="94362" y="510"/>
                    <a:pt x="96884" y="-982"/>
                    <a:pt x="98197" y="787"/>
                  </a:cubicBezTo>
                  <a:cubicBezTo>
                    <a:pt x="109180" y="15603"/>
                    <a:pt x="162194" y="109318"/>
                    <a:pt x="182517" y="148106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37"/>
            <p:cNvSpPr/>
            <p:nvPr/>
          </p:nvSpPr>
          <p:spPr>
            <a:xfrm>
              <a:off x="12671243" y="4421208"/>
              <a:ext cx="90493" cy="69224"/>
            </a:xfrm>
            <a:custGeom>
              <a:rect b="b" l="l" r="r" t="t"/>
              <a:pathLst>
                <a:path extrusionOk="0" h="69224" w="90493">
                  <a:moveTo>
                    <a:pt x="88568" y="27609"/>
                  </a:moveTo>
                  <a:cubicBezTo>
                    <a:pt x="84037" y="37318"/>
                    <a:pt x="36673" y="69813"/>
                    <a:pt x="18307" y="69217"/>
                  </a:cubicBezTo>
                  <a:cubicBezTo>
                    <a:pt x="7621" y="68869"/>
                    <a:pt x="522" y="58752"/>
                    <a:pt x="0" y="52715"/>
                  </a:cubicBezTo>
                  <a:cubicBezTo>
                    <a:pt x="18521" y="54399"/>
                    <a:pt x="77838" y="25741"/>
                    <a:pt x="84926" y="0"/>
                  </a:cubicBezTo>
                  <a:cubicBezTo>
                    <a:pt x="89374" y="8453"/>
                    <a:pt x="92796" y="18632"/>
                    <a:pt x="88568" y="27609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7"/>
            <p:cNvSpPr/>
            <p:nvPr/>
          </p:nvSpPr>
          <p:spPr>
            <a:xfrm>
              <a:off x="12141526" y="3559181"/>
              <a:ext cx="85914" cy="74027"/>
            </a:xfrm>
            <a:custGeom>
              <a:rect b="b" l="l" r="r" t="t"/>
              <a:pathLst>
                <a:path extrusionOk="0" h="74027" w="85914">
                  <a:moveTo>
                    <a:pt x="85915" y="32133"/>
                  </a:moveTo>
                  <a:cubicBezTo>
                    <a:pt x="63286" y="27306"/>
                    <a:pt x="21439" y="54987"/>
                    <a:pt x="14819" y="74027"/>
                  </a:cubicBezTo>
                  <a:cubicBezTo>
                    <a:pt x="13665" y="72826"/>
                    <a:pt x="-4358" y="50946"/>
                    <a:pt x="989" y="38118"/>
                  </a:cubicBezTo>
                  <a:cubicBezTo>
                    <a:pt x="12918" y="21033"/>
                    <a:pt x="33331" y="6639"/>
                    <a:pt x="58648" y="243"/>
                  </a:cubicBezTo>
                  <a:cubicBezTo>
                    <a:pt x="71232" y="-2611"/>
                    <a:pt x="80603" y="20360"/>
                    <a:pt x="85915" y="32133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6" name="Google Shape;1876;p37"/>
          <p:cNvGrpSpPr/>
          <p:nvPr/>
        </p:nvGrpSpPr>
        <p:grpSpPr>
          <a:xfrm>
            <a:off x="6001889" y="852499"/>
            <a:ext cx="530700" cy="546516"/>
            <a:chOff x="12003777" y="1704997"/>
            <a:chExt cx="1061399" cy="1093032"/>
          </a:xfrm>
        </p:grpSpPr>
        <p:sp>
          <p:nvSpPr>
            <p:cNvPr id="1877" name="Google Shape;1877;p37"/>
            <p:cNvSpPr/>
            <p:nvPr/>
          </p:nvSpPr>
          <p:spPr>
            <a:xfrm>
              <a:off x="12039046" y="1975548"/>
              <a:ext cx="437" cy="495"/>
            </a:xfrm>
            <a:custGeom>
              <a:rect b="b" l="l" r="r" t="t"/>
              <a:pathLst>
                <a:path extrusionOk="0" h="495" w="437">
                  <a:moveTo>
                    <a:pt x="437" y="0"/>
                  </a:moveTo>
                  <a:cubicBezTo>
                    <a:pt x="291" y="159"/>
                    <a:pt x="146" y="334"/>
                    <a:pt x="0" y="496"/>
                  </a:cubicBezTo>
                  <a:cubicBezTo>
                    <a:pt x="146" y="319"/>
                    <a:pt x="291" y="159"/>
                    <a:pt x="437" y="0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37"/>
            <p:cNvSpPr/>
            <p:nvPr/>
          </p:nvSpPr>
          <p:spPr>
            <a:xfrm>
              <a:off x="12003777" y="1704997"/>
              <a:ext cx="1061399" cy="1093032"/>
            </a:xfrm>
            <a:custGeom>
              <a:rect b="b" l="l" r="r" t="t"/>
              <a:pathLst>
                <a:path extrusionOk="0" h="1093032" w="1061399">
                  <a:moveTo>
                    <a:pt x="1029247" y="520829"/>
                  </a:moveTo>
                  <a:cubicBezTo>
                    <a:pt x="964802" y="483196"/>
                    <a:pt x="889700" y="523568"/>
                    <a:pt x="842271" y="570625"/>
                  </a:cubicBezTo>
                  <a:cubicBezTo>
                    <a:pt x="809262" y="603974"/>
                    <a:pt x="785700" y="645263"/>
                    <a:pt x="754177" y="679938"/>
                  </a:cubicBezTo>
                  <a:cubicBezTo>
                    <a:pt x="745801" y="668484"/>
                    <a:pt x="749196" y="525632"/>
                    <a:pt x="738126" y="403305"/>
                  </a:cubicBezTo>
                  <a:cubicBezTo>
                    <a:pt x="711590" y="110107"/>
                    <a:pt x="718025" y="68194"/>
                    <a:pt x="671453" y="48149"/>
                  </a:cubicBezTo>
                  <a:cubicBezTo>
                    <a:pt x="640946" y="35017"/>
                    <a:pt x="561984" y="40873"/>
                    <a:pt x="559815" y="184928"/>
                  </a:cubicBezTo>
                  <a:cubicBezTo>
                    <a:pt x="557914" y="311147"/>
                    <a:pt x="578852" y="428913"/>
                    <a:pt x="565287" y="439441"/>
                  </a:cubicBezTo>
                  <a:cubicBezTo>
                    <a:pt x="549931" y="451363"/>
                    <a:pt x="537290" y="385495"/>
                    <a:pt x="535611" y="378918"/>
                  </a:cubicBezTo>
                  <a:cubicBezTo>
                    <a:pt x="497067" y="227943"/>
                    <a:pt x="492110" y="-35401"/>
                    <a:pt x="380883" y="3961"/>
                  </a:cubicBezTo>
                  <a:cubicBezTo>
                    <a:pt x="276691" y="40836"/>
                    <a:pt x="394650" y="317198"/>
                    <a:pt x="382735" y="442997"/>
                  </a:cubicBezTo>
                  <a:cubicBezTo>
                    <a:pt x="381764" y="453252"/>
                    <a:pt x="372476" y="461767"/>
                    <a:pt x="363062" y="453065"/>
                  </a:cubicBezTo>
                  <a:cubicBezTo>
                    <a:pt x="349413" y="440446"/>
                    <a:pt x="303096" y="234456"/>
                    <a:pt x="265178" y="147842"/>
                  </a:cubicBezTo>
                  <a:cubicBezTo>
                    <a:pt x="219513" y="65221"/>
                    <a:pt x="123343" y="93470"/>
                    <a:pt x="132864" y="188404"/>
                  </a:cubicBezTo>
                  <a:cubicBezTo>
                    <a:pt x="137780" y="252149"/>
                    <a:pt x="213504" y="465366"/>
                    <a:pt x="215679" y="491001"/>
                  </a:cubicBezTo>
                  <a:cubicBezTo>
                    <a:pt x="217451" y="511915"/>
                    <a:pt x="203698" y="516312"/>
                    <a:pt x="195009" y="495373"/>
                  </a:cubicBezTo>
                  <a:cubicBezTo>
                    <a:pt x="137470" y="356735"/>
                    <a:pt x="114044" y="217614"/>
                    <a:pt x="38760" y="265687"/>
                  </a:cubicBezTo>
                  <a:cubicBezTo>
                    <a:pt x="-32719" y="311329"/>
                    <a:pt x="13760" y="426391"/>
                    <a:pt x="28357" y="489594"/>
                  </a:cubicBezTo>
                  <a:cubicBezTo>
                    <a:pt x="59445" y="624207"/>
                    <a:pt x="129205" y="928012"/>
                    <a:pt x="233640" y="1017564"/>
                  </a:cubicBezTo>
                  <a:cubicBezTo>
                    <a:pt x="302084" y="1076252"/>
                    <a:pt x="409020" y="1094777"/>
                    <a:pt x="497030" y="1092905"/>
                  </a:cubicBezTo>
                  <a:cubicBezTo>
                    <a:pt x="776891" y="1086955"/>
                    <a:pt x="803312" y="922556"/>
                    <a:pt x="953211" y="715353"/>
                  </a:cubicBezTo>
                  <a:cubicBezTo>
                    <a:pt x="987752" y="667612"/>
                    <a:pt x="1122107" y="572126"/>
                    <a:pt x="1029247" y="5208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37"/>
            <p:cNvSpPr/>
            <p:nvPr/>
          </p:nvSpPr>
          <p:spPr>
            <a:xfrm>
              <a:off x="12460380" y="2429672"/>
              <a:ext cx="237844" cy="208936"/>
            </a:xfrm>
            <a:custGeom>
              <a:rect b="b" l="l" r="r" t="t"/>
              <a:pathLst>
                <a:path extrusionOk="0" h="208936" w="237844">
                  <a:moveTo>
                    <a:pt x="7011" y="208219"/>
                  </a:moveTo>
                  <a:cubicBezTo>
                    <a:pt x="-5269" y="201295"/>
                    <a:pt x="-2928" y="194651"/>
                    <a:pt x="26214" y="145426"/>
                  </a:cubicBezTo>
                  <a:cubicBezTo>
                    <a:pt x="69295" y="70103"/>
                    <a:pt x="135862" y="19194"/>
                    <a:pt x="227389" y="228"/>
                  </a:cubicBezTo>
                  <a:cubicBezTo>
                    <a:pt x="231851" y="-820"/>
                    <a:pt x="236459" y="1832"/>
                    <a:pt x="237580" y="6318"/>
                  </a:cubicBezTo>
                  <a:cubicBezTo>
                    <a:pt x="239713" y="15990"/>
                    <a:pt x="228460" y="17377"/>
                    <a:pt x="221673" y="19417"/>
                  </a:cubicBezTo>
                  <a:cubicBezTo>
                    <a:pt x="55990" y="61564"/>
                    <a:pt x="33899" y="220914"/>
                    <a:pt x="7011" y="208219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37"/>
            <p:cNvSpPr/>
            <p:nvPr/>
          </p:nvSpPr>
          <p:spPr>
            <a:xfrm>
              <a:off x="12197842" y="2201582"/>
              <a:ext cx="396692" cy="94729"/>
            </a:xfrm>
            <a:custGeom>
              <a:rect b="b" l="l" r="r" t="t"/>
              <a:pathLst>
                <a:path extrusionOk="0" h="94729" w="396692">
                  <a:moveTo>
                    <a:pt x="550" y="86569"/>
                  </a:moveTo>
                  <a:cubicBezTo>
                    <a:pt x="-1463" y="80420"/>
                    <a:pt x="2251" y="73610"/>
                    <a:pt x="8365" y="71679"/>
                  </a:cubicBezTo>
                  <a:cubicBezTo>
                    <a:pt x="109147" y="31616"/>
                    <a:pt x="273873" y="7418"/>
                    <a:pt x="383629" y="639"/>
                  </a:cubicBezTo>
                  <a:cubicBezTo>
                    <a:pt x="400036" y="-3048"/>
                    <a:pt x="399019" y="10356"/>
                    <a:pt x="391325" y="12147"/>
                  </a:cubicBezTo>
                  <a:cubicBezTo>
                    <a:pt x="390973" y="12230"/>
                    <a:pt x="192425" y="30279"/>
                    <a:pt x="27815" y="89887"/>
                  </a:cubicBezTo>
                  <a:cubicBezTo>
                    <a:pt x="17965" y="93484"/>
                    <a:pt x="6017" y="100153"/>
                    <a:pt x="550" y="86569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37"/>
            <p:cNvSpPr/>
            <p:nvPr/>
          </p:nvSpPr>
          <p:spPr>
            <a:xfrm>
              <a:off x="12226396" y="2006231"/>
              <a:ext cx="43790" cy="34977"/>
            </a:xfrm>
            <a:custGeom>
              <a:rect b="b" l="l" r="r" t="t"/>
              <a:pathLst>
                <a:path extrusionOk="0" h="34977" w="43790">
                  <a:moveTo>
                    <a:pt x="1289" y="27713"/>
                  </a:moveTo>
                  <a:cubicBezTo>
                    <a:pt x="-4910" y="13443"/>
                    <a:pt x="12754" y="8245"/>
                    <a:pt x="22276" y="2896"/>
                  </a:cubicBezTo>
                  <a:cubicBezTo>
                    <a:pt x="38161" y="-8410"/>
                    <a:pt x="52465" y="16469"/>
                    <a:pt x="37433" y="24756"/>
                  </a:cubicBezTo>
                  <a:cubicBezTo>
                    <a:pt x="26582" y="29725"/>
                    <a:pt x="9469" y="43287"/>
                    <a:pt x="1289" y="27713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37"/>
            <p:cNvSpPr/>
            <p:nvPr/>
          </p:nvSpPr>
          <p:spPr>
            <a:xfrm>
              <a:off x="12419111" y="1980982"/>
              <a:ext cx="35907" cy="23317"/>
            </a:xfrm>
            <a:custGeom>
              <a:rect b="b" l="l" r="r" t="t"/>
              <a:pathLst>
                <a:path extrusionOk="0" h="23317" w="35907">
                  <a:moveTo>
                    <a:pt x="414" y="17024"/>
                  </a:moveTo>
                  <a:cubicBezTo>
                    <a:pt x="-1103" y="12202"/>
                    <a:pt x="1682" y="6723"/>
                    <a:pt x="6580" y="5280"/>
                  </a:cubicBezTo>
                  <a:cubicBezTo>
                    <a:pt x="14574" y="4155"/>
                    <a:pt x="22975" y="-2321"/>
                    <a:pt x="30901" y="881"/>
                  </a:cubicBezTo>
                  <a:cubicBezTo>
                    <a:pt x="36674" y="3954"/>
                    <a:pt x="37797" y="12564"/>
                    <a:pt x="32461" y="16688"/>
                  </a:cubicBezTo>
                  <a:cubicBezTo>
                    <a:pt x="29386" y="19062"/>
                    <a:pt x="25025" y="19689"/>
                    <a:pt x="21337" y="20694"/>
                  </a:cubicBezTo>
                  <a:cubicBezTo>
                    <a:pt x="14220" y="22852"/>
                    <a:pt x="3636" y="26755"/>
                    <a:pt x="414" y="17024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37"/>
            <p:cNvSpPr/>
            <p:nvPr/>
          </p:nvSpPr>
          <p:spPr>
            <a:xfrm>
              <a:off x="12620756" y="1940725"/>
              <a:ext cx="39690" cy="19102"/>
            </a:xfrm>
            <a:custGeom>
              <a:rect b="b" l="l" r="r" t="t"/>
              <a:pathLst>
                <a:path extrusionOk="0" h="19102" w="39690">
                  <a:moveTo>
                    <a:pt x="203" y="12025"/>
                  </a:moveTo>
                  <a:cubicBezTo>
                    <a:pt x="-1966" y="-257"/>
                    <a:pt x="13609" y="1818"/>
                    <a:pt x="30007" y="221"/>
                  </a:cubicBezTo>
                  <a:cubicBezTo>
                    <a:pt x="41372" y="-2234"/>
                    <a:pt x="44587" y="16592"/>
                    <a:pt x="29443" y="16288"/>
                  </a:cubicBezTo>
                  <a:cubicBezTo>
                    <a:pt x="20232" y="16118"/>
                    <a:pt x="3650" y="25012"/>
                    <a:pt x="203" y="1202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37"/>
            <p:cNvSpPr/>
            <p:nvPr/>
          </p:nvSpPr>
          <p:spPr>
            <a:xfrm>
              <a:off x="12063836" y="2104997"/>
              <a:ext cx="49275" cy="33492"/>
            </a:xfrm>
            <a:custGeom>
              <a:rect b="b" l="l" r="r" t="t"/>
              <a:pathLst>
                <a:path extrusionOk="0" h="33492" w="49275">
                  <a:moveTo>
                    <a:pt x="1145" y="26389"/>
                  </a:moveTo>
                  <a:cubicBezTo>
                    <a:pt x="-1786" y="20037"/>
                    <a:pt x="1130" y="12519"/>
                    <a:pt x="7386" y="9531"/>
                  </a:cubicBezTo>
                  <a:cubicBezTo>
                    <a:pt x="19566" y="4782"/>
                    <a:pt x="41580" y="-9049"/>
                    <a:pt x="48662" y="9065"/>
                  </a:cubicBezTo>
                  <a:cubicBezTo>
                    <a:pt x="51230" y="17169"/>
                    <a:pt x="45405" y="25015"/>
                    <a:pt x="37319" y="26242"/>
                  </a:cubicBezTo>
                  <a:cubicBezTo>
                    <a:pt x="25575" y="28051"/>
                    <a:pt x="9051" y="41521"/>
                    <a:pt x="1145" y="26389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37"/>
            <p:cNvSpPr/>
            <p:nvPr/>
          </p:nvSpPr>
          <p:spPr>
            <a:xfrm>
              <a:off x="12844934" y="2317104"/>
              <a:ext cx="25181" cy="31491"/>
            </a:xfrm>
            <a:custGeom>
              <a:rect b="b" l="l" r="r" t="t"/>
              <a:pathLst>
                <a:path extrusionOk="0" h="31491" w="25181">
                  <a:moveTo>
                    <a:pt x="10209" y="29577"/>
                  </a:moveTo>
                  <a:cubicBezTo>
                    <a:pt x="7199" y="27832"/>
                    <a:pt x="6882" y="24560"/>
                    <a:pt x="5702" y="21856"/>
                  </a:cubicBezTo>
                  <a:cubicBezTo>
                    <a:pt x="825" y="16323"/>
                    <a:pt x="-3335" y="7780"/>
                    <a:pt x="3894" y="2217"/>
                  </a:cubicBezTo>
                  <a:cubicBezTo>
                    <a:pt x="17261" y="-7662"/>
                    <a:pt x="28754" y="18182"/>
                    <a:pt x="24146" y="26663"/>
                  </a:cubicBezTo>
                  <a:cubicBezTo>
                    <a:pt x="21545" y="31488"/>
                    <a:pt x="14513" y="33135"/>
                    <a:pt x="10209" y="29577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6" name="Google Shape;1886;p37"/>
          <p:cNvGrpSpPr/>
          <p:nvPr/>
        </p:nvGrpSpPr>
        <p:grpSpPr>
          <a:xfrm>
            <a:off x="7263697" y="852497"/>
            <a:ext cx="550701" cy="546416"/>
            <a:chOff x="14527394" y="1704995"/>
            <a:chExt cx="1101403" cy="1092833"/>
          </a:xfrm>
        </p:grpSpPr>
        <p:sp>
          <p:nvSpPr>
            <p:cNvPr id="1887" name="Google Shape;1887;p37"/>
            <p:cNvSpPr/>
            <p:nvPr/>
          </p:nvSpPr>
          <p:spPr>
            <a:xfrm>
              <a:off x="14527394" y="1704995"/>
              <a:ext cx="1101403" cy="1092833"/>
            </a:xfrm>
            <a:custGeom>
              <a:rect b="b" l="l" r="r" t="t"/>
              <a:pathLst>
                <a:path extrusionOk="0" h="1092833" w="1101403">
                  <a:moveTo>
                    <a:pt x="43300" y="757156"/>
                  </a:moveTo>
                  <a:cubicBezTo>
                    <a:pt x="-129002" y="345695"/>
                    <a:pt x="240232" y="-80501"/>
                    <a:pt x="668628" y="13048"/>
                  </a:cubicBezTo>
                  <a:cubicBezTo>
                    <a:pt x="985317" y="82206"/>
                    <a:pt x="1196621" y="426562"/>
                    <a:pt x="1058181" y="757156"/>
                  </a:cubicBezTo>
                  <a:cubicBezTo>
                    <a:pt x="870898" y="1204400"/>
                    <a:pt x="230857" y="1205052"/>
                    <a:pt x="43300" y="757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88" name="Google Shape;1888;p37"/>
            <p:cNvGrpSpPr/>
            <p:nvPr/>
          </p:nvGrpSpPr>
          <p:grpSpPr>
            <a:xfrm>
              <a:off x="14777331" y="2132739"/>
              <a:ext cx="601772" cy="101334"/>
              <a:chOff x="14777331" y="2132739"/>
              <a:chExt cx="601772" cy="101334"/>
            </a:xfrm>
          </p:grpSpPr>
          <p:sp>
            <p:nvSpPr>
              <p:cNvPr id="1889" name="Google Shape;1889;p37"/>
              <p:cNvSpPr/>
              <p:nvPr/>
            </p:nvSpPr>
            <p:spPr>
              <a:xfrm>
                <a:off x="14777331" y="2132739"/>
                <a:ext cx="204633" cy="101334"/>
              </a:xfrm>
              <a:custGeom>
                <a:rect b="b" l="l" r="r" t="t"/>
                <a:pathLst>
                  <a:path extrusionOk="0" h="101334" w="204633">
                    <a:moveTo>
                      <a:pt x="204610" y="84663"/>
                    </a:moveTo>
                    <a:cubicBezTo>
                      <a:pt x="203239" y="120372"/>
                      <a:pt x="177032" y="87957"/>
                      <a:pt x="52811" y="85672"/>
                    </a:cubicBezTo>
                    <a:cubicBezTo>
                      <a:pt x="40032" y="85437"/>
                      <a:pt x="-6271" y="95663"/>
                      <a:pt x="713" y="66167"/>
                    </a:cubicBezTo>
                    <a:cubicBezTo>
                      <a:pt x="17427" y="-4399"/>
                      <a:pt x="150465" y="-34742"/>
                      <a:pt x="197791" y="57955"/>
                    </a:cubicBezTo>
                    <a:cubicBezTo>
                      <a:pt x="201183" y="64600"/>
                      <a:pt x="204971" y="75276"/>
                      <a:pt x="204610" y="8466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37"/>
              <p:cNvSpPr/>
              <p:nvPr/>
            </p:nvSpPr>
            <p:spPr>
              <a:xfrm>
                <a:off x="15174470" y="2132739"/>
                <a:ext cx="204633" cy="101334"/>
              </a:xfrm>
              <a:custGeom>
                <a:rect b="b" l="l" r="r" t="t"/>
                <a:pathLst>
                  <a:path extrusionOk="0" h="101334" w="204633">
                    <a:moveTo>
                      <a:pt x="24" y="84663"/>
                    </a:moveTo>
                    <a:cubicBezTo>
                      <a:pt x="1395" y="120372"/>
                      <a:pt x="27602" y="87957"/>
                      <a:pt x="151822" y="85672"/>
                    </a:cubicBezTo>
                    <a:cubicBezTo>
                      <a:pt x="164602" y="85437"/>
                      <a:pt x="210905" y="95663"/>
                      <a:pt x="203920" y="66167"/>
                    </a:cubicBezTo>
                    <a:cubicBezTo>
                      <a:pt x="187207" y="-4399"/>
                      <a:pt x="54169" y="-34742"/>
                      <a:pt x="6842" y="57955"/>
                    </a:cubicBezTo>
                    <a:cubicBezTo>
                      <a:pt x="3448" y="64600"/>
                      <a:pt x="-337" y="75276"/>
                      <a:pt x="24" y="8466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1" name="Google Shape;1891;p37"/>
            <p:cNvSpPr/>
            <p:nvPr/>
          </p:nvSpPr>
          <p:spPr>
            <a:xfrm>
              <a:off x="14853247" y="2338556"/>
              <a:ext cx="449778" cy="212478"/>
            </a:xfrm>
            <a:custGeom>
              <a:rect b="b" l="l" r="r" t="t"/>
              <a:pathLst>
                <a:path extrusionOk="0" h="212478" w="449778">
                  <a:moveTo>
                    <a:pt x="224888" y="41376"/>
                  </a:moveTo>
                  <a:cubicBezTo>
                    <a:pt x="376926" y="40857"/>
                    <a:pt x="421296" y="-18967"/>
                    <a:pt x="443595" y="6161"/>
                  </a:cubicBezTo>
                  <a:cubicBezTo>
                    <a:pt x="460665" y="25386"/>
                    <a:pt x="444774" y="115043"/>
                    <a:pt x="365855" y="170132"/>
                  </a:cubicBezTo>
                  <a:cubicBezTo>
                    <a:pt x="285169" y="226308"/>
                    <a:pt x="165429" y="226879"/>
                    <a:pt x="83920" y="170132"/>
                  </a:cubicBezTo>
                  <a:cubicBezTo>
                    <a:pt x="4907" y="114977"/>
                    <a:pt x="-10853" y="25344"/>
                    <a:pt x="6180" y="6161"/>
                  </a:cubicBezTo>
                  <a:cubicBezTo>
                    <a:pt x="28477" y="-18967"/>
                    <a:pt x="72923" y="40857"/>
                    <a:pt x="224888" y="41376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37"/>
            <p:cNvSpPr/>
            <p:nvPr/>
          </p:nvSpPr>
          <p:spPr>
            <a:xfrm>
              <a:off x="14910414" y="2476128"/>
              <a:ext cx="335300" cy="75152"/>
            </a:xfrm>
            <a:custGeom>
              <a:rect b="b" l="l" r="r" t="t"/>
              <a:pathLst>
                <a:path extrusionOk="0" h="75152" w="335300">
                  <a:moveTo>
                    <a:pt x="335301" y="10630"/>
                  </a:moveTo>
                  <a:cubicBezTo>
                    <a:pt x="249627" y="93645"/>
                    <a:pt x="92536" y="99607"/>
                    <a:pt x="0" y="10674"/>
                  </a:cubicBezTo>
                  <a:cubicBezTo>
                    <a:pt x="87012" y="-17034"/>
                    <a:pt x="116184" y="18356"/>
                    <a:pt x="167727" y="17306"/>
                  </a:cubicBezTo>
                  <a:cubicBezTo>
                    <a:pt x="219816" y="18356"/>
                    <a:pt x="247982" y="-17121"/>
                    <a:pt x="335301" y="10630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37"/>
            <p:cNvSpPr/>
            <p:nvPr/>
          </p:nvSpPr>
          <p:spPr>
            <a:xfrm>
              <a:off x="14866600" y="2350245"/>
              <a:ext cx="423070" cy="101033"/>
            </a:xfrm>
            <a:custGeom>
              <a:rect b="b" l="l" r="r" t="t"/>
              <a:pathLst>
                <a:path extrusionOk="0" h="101033" w="423070">
                  <a:moveTo>
                    <a:pt x="407655" y="3502"/>
                  </a:moveTo>
                  <a:cubicBezTo>
                    <a:pt x="432491" y="-10827"/>
                    <a:pt x="420947" y="22718"/>
                    <a:pt x="416405" y="33963"/>
                  </a:cubicBezTo>
                  <a:cubicBezTo>
                    <a:pt x="403629" y="65598"/>
                    <a:pt x="371414" y="78902"/>
                    <a:pt x="337435" y="79084"/>
                  </a:cubicBezTo>
                  <a:cubicBezTo>
                    <a:pt x="321176" y="79172"/>
                    <a:pt x="321885" y="84615"/>
                    <a:pt x="302521" y="90434"/>
                  </a:cubicBezTo>
                  <a:cubicBezTo>
                    <a:pt x="232522" y="111480"/>
                    <a:pt x="220566" y="94306"/>
                    <a:pt x="211535" y="96494"/>
                  </a:cubicBezTo>
                  <a:cubicBezTo>
                    <a:pt x="202501" y="94306"/>
                    <a:pt x="190546" y="111480"/>
                    <a:pt x="120549" y="90434"/>
                  </a:cubicBezTo>
                  <a:cubicBezTo>
                    <a:pt x="101185" y="84612"/>
                    <a:pt x="101894" y="79169"/>
                    <a:pt x="85635" y="79084"/>
                  </a:cubicBezTo>
                  <a:cubicBezTo>
                    <a:pt x="51656" y="78902"/>
                    <a:pt x="19438" y="65598"/>
                    <a:pt x="6665" y="33963"/>
                  </a:cubicBezTo>
                  <a:cubicBezTo>
                    <a:pt x="2126" y="22718"/>
                    <a:pt x="-9421" y="-10827"/>
                    <a:pt x="15415" y="3502"/>
                  </a:cubicBezTo>
                  <a:cubicBezTo>
                    <a:pt x="118618" y="63048"/>
                    <a:pt x="304345" y="63107"/>
                    <a:pt x="407655" y="3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94" name="Google Shape;1894;p37"/>
            <p:cNvGrpSpPr/>
            <p:nvPr/>
          </p:nvGrpSpPr>
          <p:grpSpPr>
            <a:xfrm>
              <a:off x="14528206" y="1936036"/>
              <a:ext cx="1099857" cy="705628"/>
              <a:chOff x="14528206" y="1936036"/>
              <a:chExt cx="1099857" cy="705628"/>
            </a:xfrm>
          </p:grpSpPr>
          <p:grpSp>
            <p:nvGrpSpPr>
              <p:cNvPr id="1895" name="Google Shape;1895;p37"/>
              <p:cNvGrpSpPr/>
              <p:nvPr/>
            </p:nvGrpSpPr>
            <p:grpSpPr>
              <a:xfrm>
                <a:off x="14528206" y="1936036"/>
                <a:ext cx="1099857" cy="705628"/>
                <a:chOff x="14528206" y="1936036"/>
                <a:chExt cx="1099857" cy="705628"/>
              </a:xfrm>
            </p:grpSpPr>
            <p:sp>
              <p:nvSpPr>
                <p:cNvPr id="1896" name="Google Shape;1896;p37"/>
                <p:cNvSpPr/>
                <p:nvPr/>
              </p:nvSpPr>
              <p:spPr>
                <a:xfrm>
                  <a:off x="14528206" y="1936036"/>
                  <a:ext cx="136521" cy="679028"/>
                </a:xfrm>
                <a:custGeom>
                  <a:rect b="b" l="l" r="r" t="t"/>
                  <a:pathLst>
                    <a:path extrusionOk="0" h="679028" w="136521">
                      <a:moveTo>
                        <a:pt x="47130" y="382798"/>
                      </a:moveTo>
                      <a:cubicBezTo>
                        <a:pt x="54032" y="543294"/>
                        <a:pt x="142055" y="667910"/>
                        <a:pt x="136246" y="679028"/>
                      </a:cubicBezTo>
                      <a:cubicBezTo>
                        <a:pt x="-24922" y="494006"/>
                        <a:pt x="-49270" y="223488"/>
                        <a:pt x="96375" y="5851"/>
                      </a:cubicBezTo>
                      <a:cubicBezTo>
                        <a:pt x="120965" y="-30894"/>
                        <a:pt x="35258" y="106709"/>
                        <a:pt x="47130" y="382798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7" name="Google Shape;1897;p37"/>
                <p:cNvSpPr/>
                <p:nvPr/>
              </p:nvSpPr>
              <p:spPr>
                <a:xfrm>
                  <a:off x="15491542" y="1936036"/>
                  <a:ext cx="136521" cy="679028"/>
                </a:xfrm>
                <a:custGeom>
                  <a:rect b="b" l="l" r="r" t="t"/>
                  <a:pathLst>
                    <a:path extrusionOk="0" h="679028" w="136521">
                      <a:moveTo>
                        <a:pt x="89391" y="382798"/>
                      </a:moveTo>
                      <a:cubicBezTo>
                        <a:pt x="82490" y="543294"/>
                        <a:pt x="-5533" y="667910"/>
                        <a:pt x="275" y="679028"/>
                      </a:cubicBezTo>
                      <a:cubicBezTo>
                        <a:pt x="161444" y="494006"/>
                        <a:pt x="185792" y="223488"/>
                        <a:pt x="40147" y="5851"/>
                      </a:cubicBezTo>
                      <a:cubicBezTo>
                        <a:pt x="15556" y="-30894"/>
                        <a:pt x="101263" y="106709"/>
                        <a:pt x="89391" y="382798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8" name="Google Shape;1898;p37"/>
                <p:cNvSpPr/>
                <p:nvPr/>
              </p:nvSpPr>
              <p:spPr>
                <a:xfrm>
                  <a:off x="14986359" y="2585315"/>
                  <a:ext cx="183571" cy="56349"/>
                </a:xfrm>
                <a:custGeom>
                  <a:rect b="b" l="l" r="r" t="t"/>
                  <a:pathLst>
                    <a:path extrusionOk="0" h="56349" w="183571">
                      <a:moveTo>
                        <a:pt x="91775" y="56118"/>
                      </a:moveTo>
                      <a:cubicBezTo>
                        <a:pt x="69535" y="56634"/>
                        <a:pt x="55535" y="57810"/>
                        <a:pt x="24566" y="40029"/>
                      </a:cubicBezTo>
                      <a:cubicBezTo>
                        <a:pt x="2613" y="27425"/>
                        <a:pt x="-19933" y="-7562"/>
                        <a:pt x="30245" y="1472"/>
                      </a:cubicBezTo>
                      <a:cubicBezTo>
                        <a:pt x="109249" y="15696"/>
                        <a:pt x="143713" y="-1137"/>
                        <a:pt x="174453" y="691"/>
                      </a:cubicBezTo>
                      <a:cubicBezTo>
                        <a:pt x="200369" y="2230"/>
                        <a:pt x="170504" y="57950"/>
                        <a:pt x="91775" y="56118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9" name="Google Shape;1899;p37"/>
                <p:cNvSpPr/>
                <p:nvPr/>
              </p:nvSpPr>
              <p:spPr>
                <a:xfrm>
                  <a:off x="14628948" y="1936928"/>
                  <a:ext cx="448" cy="1316"/>
                </a:xfrm>
                <a:custGeom>
                  <a:rect b="b" l="l" r="r" t="t"/>
                  <a:pathLst>
                    <a:path extrusionOk="0" h="1316" w="448">
                      <a:moveTo>
                        <a:pt x="57" y="1316"/>
                      </a:moveTo>
                      <a:cubicBezTo>
                        <a:pt x="564" y="-389"/>
                        <a:pt x="612" y="-469"/>
                        <a:pt x="0" y="1262"/>
                      </a:cubicBezTo>
                      <a:cubicBezTo>
                        <a:pt x="0" y="1262"/>
                        <a:pt x="57" y="1316"/>
                        <a:pt x="57" y="1316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0" name="Google Shape;1900;p37"/>
                <p:cNvSpPr/>
                <p:nvPr/>
              </p:nvSpPr>
              <p:spPr>
                <a:xfrm>
                  <a:off x="15526873" y="1936928"/>
                  <a:ext cx="448" cy="1316"/>
                </a:xfrm>
                <a:custGeom>
                  <a:rect b="b" l="l" r="r" t="t"/>
                  <a:pathLst>
                    <a:path extrusionOk="0" h="1316" w="448">
                      <a:moveTo>
                        <a:pt x="391" y="1316"/>
                      </a:moveTo>
                      <a:cubicBezTo>
                        <a:pt x="-116" y="-389"/>
                        <a:pt x="-164" y="-469"/>
                        <a:pt x="448" y="1262"/>
                      </a:cubicBezTo>
                      <a:cubicBezTo>
                        <a:pt x="448" y="1262"/>
                        <a:pt x="391" y="1316"/>
                        <a:pt x="391" y="1316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1" name="Google Shape;1901;p37"/>
              <p:cNvGrpSpPr/>
              <p:nvPr/>
            </p:nvGrpSpPr>
            <p:grpSpPr>
              <a:xfrm>
                <a:off x="14528206" y="1936036"/>
                <a:ext cx="1099857" cy="705628"/>
                <a:chOff x="14528206" y="1936036"/>
                <a:chExt cx="1099857" cy="705628"/>
              </a:xfrm>
            </p:grpSpPr>
            <p:sp>
              <p:nvSpPr>
                <p:cNvPr id="1902" name="Google Shape;1902;p37"/>
                <p:cNvSpPr/>
                <p:nvPr/>
              </p:nvSpPr>
              <p:spPr>
                <a:xfrm>
                  <a:off x="14528206" y="1936036"/>
                  <a:ext cx="136521" cy="679028"/>
                </a:xfrm>
                <a:custGeom>
                  <a:rect b="b" l="l" r="r" t="t"/>
                  <a:pathLst>
                    <a:path extrusionOk="0" h="679028" w="136521">
                      <a:moveTo>
                        <a:pt x="47130" y="382798"/>
                      </a:moveTo>
                      <a:cubicBezTo>
                        <a:pt x="54032" y="543294"/>
                        <a:pt x="142055" y="667910"/>
                        <a:pt x="136246" y="679028"/>
                      </a:cubicBezTo>
                      <a:cubicBezTo>
                        <a:pt x="-24922" y="494006"/>
                        <a:pt x="-49270" y="223488"/>
                        <a:pt x="96375" y="5851"/>
                      </a:cubicBezTo>
                      <a:cubicBezTo>
                        <a:pt x="120965" y="-30894"/>
                        <a:pt x="35258" y="106709"/>
                        <a:pt x="47130" y="382798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3" name="Google Shape;1903;p37"/>
                <p:cNvSpPr/>
                <p:nvPr/>
              </p:nvSpPr>
              <p:spPr>
                <a:xfrm>
                  <a:off x="15491542" y="1936036"/>
                  <a:ext cx="136521" cy="679028"/>
                </a:xfrm>
                <a:custGeom>
                  <a:rect b="b" l="l" r="r" t="t"/>
                  <a:pathLst>
                    <a:path extrusionOk="0" h="679028" w="136521">
                      <a:moveTo>
                        <a:pt x="89391" y="382798"/>
                      </a:moveTo>
                      <a:cubicBezTo>
                        <a:pt x="82490" y="543294"/>
                        <a:pt x="-5533" y="667910"/>
                        <a:pt x="275" y="679028"/>
                      </a:cubicBezTo>
                      <a:cubicBezTo>
                        <a:pt x="161444" y="494006"/>
                        <a:pt x="185792" y="223488"/>
                        <a:pt x="40147" y="5851"/>
                      </a:cubicBezTo>
                      <a:cubicBezTo>
                        <a:pt x="15556" y="-30894"/>
                        <a:pt x="101263" y="106709"/>
                        <a:pt x="89391" y="382798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37"/>
                <p:cNvSpPr/>
                <p:nvPr/>
              </p:nvSpPr>
              <p:spPr>
                <a:xfrm>
                  <a:off x="14986359" y="2585315"/>
                  <a:ext cx="183571" cy="56349"/>
                </a:xfrm>
                <a:custGeom>
                  <a:rect b="b" l="l" r="r" t="t"/>
                  <a:pathLst>
                    <a:path extrusionOk="0" h="56349" w="183571">
                      <a:moveTo>
                        <a:pt x="91775" y="56118"/>
                      </a:moveTo>
                      <a:cubicBezTo>
                        <a:pt x="69535" y="56634"/>
                        <a:pt x="55535" y="57810"/>
                        <a:pt x="24566" y="40029"/>
                      </a:cubicBezTo>
                      <a:cubicBezTo>
                        <a:pt x="2613" y="27425"/>
                        <a:pt x="-19933" y="-7562"/>
                        <a:pt x="30245" y="1472"/>
                      </a:cubicBezTo>
                      <a:cubicBezTo>
                        <a:pt x="109249" y="15696"/>
                        <a:pt x="143713" y="-1137"/>
                        <a:pt x="174453" y="691"/>
                      </a:cubicBezTo>
                      <a:cubicBezTo>
                        <a:pt x="200369" y="2230"/>
                        <a:pt x="170504" y="57950"/>
                        <a:pt x="91775" y="56118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5" name="Google Shape;1905;p37"/>
                <p:cNvSpPr/>
                <p:nvPr/>
              </p:nvSpPr>
              <p:spPr>
                <a:xfrm>
                  <a:off x="14628948" y="1936928"/>
                  <a:ext cx="448" cy="1316"/>
                </a:xfrm>
                <a:custGeom>
                  <a:rect b="b" l="l" r="r" t="t"/>
                  <a:pathLst>
                    <a:path extrusionOk="0" h="1316" w="448">
                      <a:moveTo>
                        <a:pt x="57" y="1316"/>
                      </a:moveTo>
                      <a:cubicBezTo>
                        <a:pt x="564" y="-389"/>
                        <a:pt x="612" y="-469"/>
                        <a:pt x="0" y="1262"/>
                      </a:cubicBezTo>
                      <a:cubicBezTo>
                        <a:pt x="0" y="1262"/>
                        <a:pt x="57" y="1316"/>
                        <a:pt x="57" y="1316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6" name="Google Shape;1906;p37"/>
                <p:cNvSpPr/>
                <p:nvPr/>
              </p:nvSpPr>
              <p:spPr>
                <a:xfrm>
                  <a:off x="15526873" y="1936928"/>
                  <a:ext cx="448" cy="1316"/>
                </a:xfrm>
                <a:custGeom>
                  <a:rect b="b" l="l" r="r" t="t"/>
                  <a:pathLst>
                    <a:path extrusionOk="0" h="1316" w="448">
                      <a:moveTo>
                        <a:pt x="391" y="1316"/>
                      </a:moveTo>
                      <a:cubicBezTo>
                        <a:pt x="-116" y="-389"/>
                        <a:pt x="-164" y="-469"/>
                        <a:pt x="448" y="1262"/>
                      </a:cubicBezTo>
                      <a:cubicBezTo>
                        <a:pt x="448" y="1262"/>
                        <a:pt x="391" y="1316"/>
                        <a:pt x="391" y="1316"/>
                      </a:cubicBezTo>
                      <a:close/>
                    </a:path>
                  </a:pathLst>
                </a:custGeom>
                <a:solidFill>
                  <a:srgbClr val="FAE8D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907" name="Google Shape;1907;p37"/>
          <p:cNvGrpSpPr/>
          <p:nvPr/>
        </p:nvGrpSpPr>
        <p:grpSpPr>
          <a:xfrm>
            <a:off x="4729352" y="852504"/>
            <a:ext cx="537767" cy="546065"/>
            <a:chOff x="9458704" y="1705007"/>
            <a:chExt cx="1075534" cy="1092131"/>
          </a:xfrm>
        </p:grpSpPr>
        <p:sp>
          <p:nvSpPr>
            <p:cNvPr id="1908" name="Google Shape;1908;p37"/>
            <p:cNvSpPr/>
            <p:nvPr/>
          </p:nvSpPr>
          <p:spPr>
            <a:xfrm>
              <a:off x="9458704" y="1705007"/>
              <a:ext cx="1075534" cy="1092131"/>
            </a:xfrm>
            <a:custGeom>
              <a:rect b="b" l="l" r="r" t="t"/>
              <a:pathLst>
                <a:path extrusionOk="0" h="1092131" w="1075534">
                  <a:moveTo>
                    <a:pt x="792540" y="1029369"/>
                  </a:moveTo>
                  <a:cubicBezTo>
                    <a:pt x="604636" y="1131035"/>
                    <a:pt x="357988" y="1106812"/>
                    <a:pt x="194281" y="973937"/>
                  </a:cubicBezTo>
                  <a:cubicBezTo>
                    <a:pt x="-153062" y="692219"/>
                    <a:pt x="-4324" y="123494"/>
                    <a:pt x="400546" y="16691"/>
                  </a:cubicBezTo>
                  <a:cubicBezTo>
                    <a:pt x="642764" y="-47231"/>
                    <a:pt x="908209" y="77742"/>
                    <a:pt x="1019787" y="301150"/>
                  </a:cubicBezTo>
                  <a:cubicBezTo>
                    <a:pt x="1148564" y="558705"/>
                    <a:pt x="1046605" y="891965"/>
                    <a:pt x="792540" y="10293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9" name="Google Shape;1909;p37"/>
            <p:cNvGrpSpPr/>
            <p:nvPr/>
          </p:nvGrpSpPr>
          <p:grpSpPr>
            <a:xfrm>
              <a:off x="9458730" y="1832406"/>
              <a:ext cx="1075451" cy="945427"/>
              <a:chOff x="9458730" y="1832406"/>
              <a:chExt cx="1075451" cy="945427"/>
            </a:xfrm>
          </p:grpSpPr>
          <p:sp>
            <p:nvSpPr>
              <p:cNvPr id="1910" name="Google Shape;1910;p37"/>
              <p:cNvSpPr/>
              <p:nvPr/>
            </p:nvSpPr>
            <p:spPr>
              <a:xfrm>
                <a:off x="10142266" y="1832406"/>
                <a:ext cx="391915" cy="945427"/>
              </a:xfrm>
              <a:custGeom>
                <a:rect b="b" l="l" r="r" t="t"/>
                <a:pathLst>
                  <a:path extrusionOk="0" h="945427" w="391915">
                    <a:moveTo>
                      <a:pt x="0" y="945428"/>
                    </a:moveTo>
                    <a:cubicBezTo>
                      <a:pt x="44578" y="920549"/>
                      <a:pt x="53713" y="907230"/>
                      <a:pt x="75276" y="896577"/>
                    </a:cubicBezTo>
                    <a:cubicBezTo>
                      <a:pt x="78286" y="888259"/>
                      <a:pt x="130456" y="845876"/>
                      <a:pt x="132022" y="844216"/>
                    </a:cubicBezTo>
                    <a:cubicBezTo>
                      <a:pt x="134165" y="841945"/>
                      <a:pt x="135041" y="838513"/>
                      <a:pt x="136952" y="835984"/>
                    </a:cubicBezTo>
                    <a:cubicBezTo>
                      <a:pt x="208362" y="743411"/>
                      <a:pt x="337886" y="612540"/>
                      <a:pt x="309748" y="291298"/>
                    </a:cubicBezTo>
                    <a:cubicBezTo>
                      <a:pt x="309150" y="283915"/>
                      <a:pt x="311723" y="273420"/>
                      <a:pt x="307684" y="270111"/>
                    </a:cubicBezTo>
                    <a:cubicBezTo>
                      <a:pt x="303405" y="266507"/>
                      <a:pt x="310172" y="264906"/>
                      <a:pt x="304561" y="257053"/>
                    </a:cubicBezTo>
                    <a:cubicBezTo>
                      <a:pt x="304224" y="256588"/>
                      <a:pt x="304019" y="255841"/>
                      <a:pt x="304071" y="255221"/>
                    </a:cubicBezTo>
                    <a:cubicBezTo>
                      <a:pt x="306843" y="221716"/>
                      <a:pt x="263390" y="89478"/>
                      <a:pt x="196951" y="0"/>
                    </a:cubicBezTo>
                    <a:cubicBezTo>
                      <a:pt x="538378" y="280886"/>
                      <a:pt x="405316" y="834962"/>
                      <a:pt x="0" y="945428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37"/>
              <p:cNvSpPr/>
              <p:nvPr/>
            </p:nvSpPr>
            <p:spPr>
              <a:xfrm>
                <a:off x="9458730" y="1995215"/>
                <a:ext cx="194253" cy="683728"/>
              </a:xfrm>
              <a:custGeom>
                <a:rect b="b" l="l" r="r" t="t"/>
                <a:pathLst>
                  <a:path extrusionOk="0" h="683728" w="194253">
                    <a:moveTo>
                      <a:pt x="194254" y="683729"/>
                    </a:moveTo>
                    <a:cubicBezTo>
                      <a:pt x="9326" y="533741"/>
                      <a:pt x="-65174" y="247611"/>
                      <a:pt x="66851" y="0"/>
                    </a:cubicBezTo>
                    <a:cubicBezTo>
                      <a:pt x="32484" y="163570"/>
                      <a:pt x="49569" y="341263"/>
                      <a:pt x="102489" y="494933"/>
                    </a:cubicBezTo>
                    <a:cubicBezTo>
                      <a:pt x="137817" y="597765"/>
                      <a:pt x="172972" y="646841"/>
                      <a:pt x="194254" y="683729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37"/>
              <p:cNvSpPr/>
              <p:nvPr/>
            </p:nvSpPr>
            <p:spPr>
              <a:xfrm>
                <a:off x="9903062" y="2541884"/>
                <a:ext cx="188379" cy="64520"/>
              </a:xfrm>
              <a:custGeom>
                <a:rect b="b" l="l" r="r" t="t"/>
                <a:pathLst>
                  <a:path extrusionOk="0" h="64520" w="188379">
                    <a:moveTo>
                      <a:pt x="156488" y="2720"/>
                    </a:moveTo>
                    <a:cubicBezTo>
                      <a:pt x="163478" y="1708"/>
                      <a:pt x="169694" y="-104"/>
                      <a:pt x="175873" y="5"/>
                    </a:cubicBezTo>
                    <a:cubicBezTo>
                      <a:pt x="187085" y="206"/>
                      <a:pt x="191980" y="10201"/>
                      <a:pt x="185445" y="19517"/>
                    </a:cubicBezTo>
                    <a:cubicBezTo>
                      <a:pt x="175993" y="32987"/>
                      <a:pt x="142695" y="53538"/>
                      <a:pt x="114782" y="60393"/>
                    </a:cubicBezTo>
                    <a:cubicBezTo>
                      <a:pt x="21814" y="83222"/>
                      <a:pt x="-25093" y="3858"/>
                      <a:pt x="13632" y="4928"/>
                    </a:cubicBezTo>
                    <a:cubicBezTo>
                      <a:pt x="61687" y="6256"/>
                      <a:pt x="109282" y="13859"/>
                      <a:pt x="156488" y="2720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37"/>
              <p:cNvSpPr/>
              <p:nvPr/>
            </p:nvSpPr>
            <p:spPr>
              <a:xfrm>
                <a:off x="9673921" y="2707468"/>
                <a:ext cx="2650" cy="2800"/>
              </a:xfrm>
              <a:custGeom>
                <a:rect b="b" l="l" r="r" t="t"/>
                <a:pathLst>
                  <a:path extrusionOk="0" h="2800" w="2650">
                    <a:moveTo>
                      <a:pt x="0" y="44"/>
                    </a:moveTo>
                    <a:cubicBezTo>
                      <a:pt x="3193" y="2534"/>
                      <a:pt x="2949" y="1876"/>
                      <a:pt x="2101" y="2800"/>
                    </a:cubicBezTo>
                    <a:cubicBezTo>
                      <a:pt x="-564" y="83"/>
                      <a:pt x="218" y="-126"/>
                      <a:pt x="0" y="44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4" name="Google Shape;1914;p37"/>
            <p:cNvGrpSpPr/>
            <p:nvPr/>
          </p:nvGrpSpPr>
          <p:grpSpPr>
            <a:xfrm>
              <a:off x="9749620" y="2066524"/>
              <a:ext cx="493632" cy="428240"/>
              <a:chOff x="9749620" y="2066524"/>
              <a:chExt cx="493632" cy="428240"/>
            </a:xfrm>
          </p:grpSpPr>
          <p:sp>
            <p:nvSpPr>
              <p:cNvPr id="1915" name="Google Shape;1915;p37"/>
              <p:cNvSpPr/>
              <p:nvPr/>
            </p:nvSpPr>
            <p:spPr>
              <a:xfrm>
                <a:off x="9749620" y="2066524"/>
                <a:ext cx="119319" cy="193332"/>
              </a:xfrm>
              <a:custGeom>
                <a:rect b="b" l="l" r="r" t="t"/>
                <a:pathLst>
                  <a:path extrusionOk="0" h="193332" w="119319">
                    <a:moveTo>
                      <a:pt x="8093" y="47613"/>
                    </a:moveTo>
                    <a:cubicBezTo>
                      <a:pt x="25281" y="-7024"/>
                      <a:pt x="84618" y="-20789"/>
                      <a:pt x="107457" y="39061"/>
                    </a:cubicBezTo>
                    <a:cubicBezTo>
                      <a:pt x="122539" y="78581"/>
                      <a:pt x="128517" y="151142"/>
                      <a:pt x="92796" y="182149"/>
                    </a:cubicBezTo>
                    <a:cubicBezTo>
                      <a:pt x="46741" y="222127"/>
                      <a:pt x="-24024" y="149713"/>
                      <a:pt x="8093" y="4761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37"/>
              <p:cNvSpPr/>
              <p:nvPr/>
            </p:nvSpPr>
            <p:spPr>
              <a:xfrm>
                <a:off x="10123933" y="2066524"/>
                <a:ext cx="119319" cy="193332"/>
              </a:xfrm>
              <a:custGeom>
                <a:rect b="b" l="l" r="r" t="t"/>
                <a:pathLst>
                  <a:path extrusionOk="0" h="193332" w="119319">
                    <a:moveTo>
                      <a:pt x="111226" y="47613"/>
                    </a:moveTo>
                    <a:cubicBezTo>
                      <a:pt x="94039" y="-7024"/>
                      <a:pt x="34701" y="-20789"/>
                      <a:pt x="11863" y="39061"/>
                    </a:cubicBezTo>
                    <a:cubicBezTo>
                      <a:pt x="-3220" y="78581"/>
                      <a:pt x="-9198" y="151142"/>
                      <a:pt x="26523" y="182149"/>
                    </a:cubicBezTo>
                    <a:cubicBezTo>
                      <a:pt x="72578" y="222127"/>
                      <a:pt x="143344" y="149713"/>
                      <a:pt x="111226" y="4761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37"/>
              <p:cNvSpPr/>
              <p:nvPr/>
            </p:nvSpPr>
            <p:spPr>
              <a:xfrm>
                <a:off x="9768775" y="2373024"/>
                <a:ext cx="455646" cy="121740"/>
              </a:xfrm>
              <a:custGeom>
                <a:rect b="b" l="l" r="r" t="t"/>
                <a:pathLst>
                  <a:path extrusionOk="0" h="121740" w="455646">
                    <a:moveTo>
                      <a:pt x="227662" y="104840"/>
                    </a:moveTo>
                    <a:cubicBezTo>
                      <a:pt x="393169" y="106679"/>
                      <a:pt x="443867" y="-5574"/>
                      <a:pt x="453825" y="221"/>
                    </a:cubicBezTo>
                    <a:cubicBezTo>
                      <a:pt x="469299" y="9227"/>
                      <a:pt x="386913" y="144657"/>
                      <a:pt x="177664" y="118359"/>
                    </a:cubicBezTo>
                    <a:cubicBezTo>
                      <a:pt x="42944" y="101426"/>
                      <a:pt x="-9871" y="6840"/>
                      <a:pt x="1498" y="221"/>
                    </a:cubicBezTo>
                    <a:cubicBezTo>
                      <a:pt x="11563" y="-5635"/>
                      <a:pt x="61864" y="106684"/>
                      <a:pt x="227662" y="10484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18" name="Google Shape;1918;p37"/>
          <p:cNvGrpSpPr/>
          <p:nvPr/>
        </p:nvGrpSpPr>
        <p:grpSpPr>
          <a:xfrm>
            <a:off x="6458318" y="2642109"/>
            <a:ext cx="731945" cy="546772"/>
            <a:chOff x="12916635" y="5284217"/>
            <a:chExt cx="1463889" cy="1093544"/>
          </a:xfrm>
        </p:grpSpPr>
        <p:sp>
          <p:nvSpPr>
            <p:cNvPr id="1919" name="Google Shape;1919;p37"/>
            <p:cNvSpPr/>
            <p:nvPr/>
          </p:nvSpPr>
          <p:spPr>
            <a:xfrm>
              <a:off x="12916635" y="5284217"/>
              <a:ext cx="1463888" cy="1093544"/>
            </a:xfrm>
            <a:custGeom>
              <a:rect b="b" l="l" r="r" t="t"/>
              <a:pathLst>
                <a:path extrusionOk="0" h="1093544" w="1463888">
                  <a:moveTo>
                    <a:pt x="1341679" y="1002451"/>
                  </a:moveTo>
                  <a:cubicBezTo>
                    <a:pt x="1306943" y="1026878"/>
                    <a:pt x="1262613" y="1025484"/>
                    <a:pt x="1209738" y="960392"/>
                  </a:cubicBezTo>
                  <a:cubicBezTo>
                    <a:pt x="1210668" y="961932"/>
                    <a:pt x="1206046" y="957633"/>
                    <a:pt x="1190611" y="945637"/>
                  </a:cubicBezTo>
                  <a:cubicBezTo>
                    <a:pt x="787666" y="791346"/>
                    <a:pt x="1175903" y="932944"/>
                    <a:pt x="811153" y="811068"/>
                  </a:cubicBezTo>
                  <a:cubicBezTo>
                    <a:pt x="551834" y="724424"/>
                    <a:pt x="474542" y="737959"/>
                    <a:pt x="449921" y="726777"/>
                  </a:cubicBezTo>
                  <a:cubicBezTo>
                    <a:pt x="450560" y="727706"/>
                    <a:pt x="450735" y="728316"/>
                    <a:pt x="450299" y="728694"/>
                  </a:cubicBezTo>
                  <a:cubicBezTo>
                    <a:pt x="451985" y="732441"/>
                    <a:pt x="452741" y="736159"/>
                    <a:pt x="451229" y="738947"/>
                  </a:cubicBezTo>
                  <a:cubicBezTo>
                    <a:pt x="449107" y="751059"/>
                    <a:pt x="416492" y="748910"/>
                    <a:pt x="401435" y="748881"/>
                  </a:cubicBezTo>
                  <a:cubicBezTo>
                    <a:pt x="401435" y="748881"/>
                    <a:pt x="401406" y="748881"/>
                    <a:pt x="401319" y="748881"/>
                  </a:cubicBezTo>
                  <a:cubicBezTo>
                    <a:pt x="400563" y="776997"/>
                    <a:pt x="394865" y="797503"/>
                    <a:pt x="372396" y="817748"/>
                  </a:cubicBezTo>
                  <a:cubicBezTo>
                    <a:pt x="351234" y="839475"/>
                    <a:pt x="347455" y="832707"/>
                    <a:pt x="341089" y="898670"/>
                  </a:cubicBezTo>
                  <a:cubicBezTo>
                    <a:pt x="332746" y="984675"/>
                    <a:pt x="337775" y="973405"/>
                    <a:pt x="358036" y="998675"/>
                  </a:cubicBezTo>
                  <a:cubicBezTo>
                    <a:pt x="372686" y="1016945"/>
                    <a:pt x="351496" y="1032775"/>
                    <a:pt x="316497" y="1074223"/>
                  </a:cubicBezTo>
                  <a:cubicBezTo>
                    <a:pt x="297894" y="1098941"/>
                    <a:pt x="270453" y="1095717"/>
                    <a:pt x="177347" y="1087671"/>
                  </a:cubicBezTo>
                  <a:cubicBezTo>
                    <a:pt x="159092" y="1086103"/>
                    <a:pt x="137582" y="1086510"/>
                    <a:pt x="134704" y="1063331"/>
                  </a:cubicBezTo>
                  <a:cubicBezTo>
                    <a:pt x="129879" y="1024119"/>
                    <a:pt x="150808" y="1097024"/>
                    <a:pt x="148017" y="748764"/>
                  </a:cubicBezTo>
                  <a:cubicBezTo>
                    <a:pt x="133338" y="747486"/>
                    <a:pt x="118542" y="745889"/>
                    <a:pt x="103688" y="743972"/>
                  </a:cubicBezTo>
                  <a:cubicBezTo>
                    <a:pt x="18024" y="740486"/>
                    <a:pt x="-1510" y="652361"/>
                    <a:pt x="88" y="581170"/>
                  </a:cubicBezTo>
                  <a:cubicBezTo>
                    <a:pt x="1833" y="505041"/>
                    <a:pt x="27878" y="379998"/>
                    <a:pt x="113397" y="358650"/>
                  </a:cubicBezTo>
                  <a:cubicBezTo>
                    <a:pt x="194032" y="338550"/>
                    <a:pt x="279668" y="345172"/>
                    <a:pt x="436084" y="332915"/>
                  </a:cubicBezTo>
                  <a:cubicBezTo>
                    <a:pt x="475036" y="329865"/>
                    <a:pt x="476228" y="347322"/>
                    <a:pt x="459136" y="355077"/>
                  </a:cubicBezTo>
                  <a:cubicBezTo>
                    <a:pt x="458700" y="355280"/>
                    <a:pt x="458322" y="355455"/>
                    <a:pt x="457915" y="355629"/>
                  </a:cubicBezTo>
                  <a:cubicBezTo>
                    <a:pt x="509511" y="337562"/>
                    <a:pt x="641103" y="313658"/>
                    <a:pt x="874842" y="213362"/>
                  </a:cubicBezTo>
                  <a:cubicBezTo>
                    <a:pt x="1032537" y="145685"/>
                    <a:pt x="1093755" y="97876"/>
                    <a:pt x="1104133" y="96714"/>
                  </a:cubicBezTo>
                  <a:cubicBezTo>
                    <a:pt x="1111458" y="80390"/>
                    <a:pt x="1117940" y="63689"/>
                    <a:pt x="1127765" y="48672"/>
                  </a:cubicBezTo>
                  <a:cubicBezTo>
                    <a:pt x="1193925" y="-52378"/>
                    <a:pt x="1415455" y="-36316"/>
                    <a:pt x="1459697" y="494352"/>
                  </a:cubicBezTo>
                  <a:cubicBezTo>
                    <a:pt x="1481498" y="756171"/>
                    <a:pt x="1414699" y="963268"/>
                    <a:pt x="1341679" y="1002451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20" name="Google Shape;1920;p37"/>
            <p:cNvGrpSpPr/>
            <p:nvPr/>
          </p:nvGrpSpPr>
          <p:grpSpPr>
            <a:xfrm>
              <a:off x="12916641" y="5284217"/>
              <a:ext cx="1463884" cy="1093544"/>
              <a:chOff x="12916641" y="5284217"/>
              <a:chExt cx="1463884" cy="1093544"/>
            </a:xfrm>
          </p:grpSpPr>
          <p:sp>
            <p:nvSpPr>
              <p:cNvPr id="1921" name="Google Shape;1921;p37"/>
              <p:cNvSpPr/>
              <p:nvPr/>
            </p:nvSpPr>
            <p:spPr>
              <a:xfrm>
                <a:off x="13312966" y="5284217"/>
                <a:ext cx="1067559" cy="1006919"/>
              </a:xfrm>
              <a:custGeom>
                <a:rect b="b" l="l" r="r" t="t"/>
                <a:pathLst>
                  <a:path extrusionOk="0" h="1006919" w="1067559">
                    <a:moveTo>
                      <a:pt x="944535" y="1002916"/>
                    </a:moveTo>
                    <a:cubicBezTo>
                      <a:pt x="991654" y="972882"/>
                      <a:pt x="1027060" y="881591"/>
                      <a:pt x="1035955" y="842292"/>
                    </a:cubicBezTo>
                    <a:cubicBezTo>
                      <a:pt x="1036594" y="839387"/>
                      <a:pt x="1032554" y="838981"/>
                      <a:pt x="1031740" y="842495"/>
                    </a:cubicBezTo>
                    <a:cubicBezTo>
                      <a:pt x="1023397" y="878018"/>
                      <a:pt x="998282" y="926060"/>
                      <a:pt x="977905" y="956791"/>
                    </a:cubicBezTo>
                    <a:cubicBezTo>
                      <a:pt x="954709" y="988015"/>
                      <a:pt x="927036" y="1014476"/>
                      <a:pt x="884044" y="1004949"/>
                    </a:cubicBezTo>
                    <a:cubicBezTo>
                      <a:pt x="836110" y="987173"/>
                      <a:pt x="829715" y="967509"/>
                      <a:pt x="806954" y="938201"/>
                    </a:cubicBezTo>
                    <a:cubicBezTo>
                      <a:pt x="804484" y="935035"/>
                      <a:pt x="799135" y="940031"/>
                      <a:pt x="801373" y="943604"/>
                    </a:cubicBezTo>
                    <a:cubicBezTo>
                      <a:pt x="811518" y="959579"/>
                      <a:pt x="819570" y="965824"/>
                      <a:pt x="807332" y="955978"/>
                    </a:cubicBezTo>
                    <a:cubicBezTo>
                      <a:pt x="806664" y="955426"/>
                      <a:pt x="805937" y="954816"/>
                      <a:pt x="805123" y="954177"/>
                    </a:cubicBezTo>
                    <a:cubicBezTo>
                      <a:pt x="802332" y="951940"/>
                      <a:pt x="798757" y="949123"/>
                      <a:pt x="794281" y="945637"/>
                    </a:cubicBezTo>
                    <a:cubicBezTo>
                      <a:pt x="518480" y="840026"/>
                      <a:pt x="613359" y="873052"/>
                      <a:pt x="583680" y="865296"/>
                    </a:cubicBezTo>
                    <a:cubicBezTo>
                      <a:pt x="570047" y="861753"/>
                      <a:pt x="529904" y="849524"/>
                      <a:pt x="414822" y="811068"/>
                    </a:cubicBezTo>
                    <a:cubicBezTo>
                      <a:pt x="93676" y="703772"/>
                      <a:pt x="51672" y="750101"/>
                      <a:pt x="43213" y="712893"/>
                    </a:cubicBezTo>
                    <a:cubicBezTo>
                      <a:pt x="42690" y="709640"/>
                      <a:pt x="31062" y="684544"/>
                      <a:pt x="29754" y="681610"/>
                    </a:cubicBezTo>
                    <a:cubicBezTo>
                      <a:pt x="-24894" y="560083"/>
                      <a:pt x="4029" y="406110"/>
                      <a:pt x="49986" y="360218"/>
                    </a:cubicBezTo>
                    <a:cubicBezTo>
                      <a:pt x="61177" y="355048"/>
                      <a:pt x="79199" y="349878"/>
                      <a:pt x="104576" y="342907"/>
                    </a:cubicBezTo>
                    <a:cubicBezTo>
                      <a:pt x="172625" y="324259"/>
                      <a:pt x="293608" y="292715"/>
                      <a:pt x="478511" y="213362"/>
                    </a:cubicBezTo>
                    <a:cubicBezTo>
                      <a:pt x="636207" y="145685"/>
                      <a:pt x="697425" y="97876"/>
                      <a:pt x="707802" y="96714"/>
                    </a:cubicBezTo>
                    <a:cubicBezTo>
                      <a:pt x="715127" y="80390"/>
                      <a:pt x="721610" y="63689"/>
                      <a:pt x="731435" y="48672"/>
                    </a:cubicBezTo>
                    <a:cubicBezTo>
                      <a:pt x="797594" y="-52378"/>
                      <a:pt x="1019124" y="-36316"/>
                      <a:pt x="1063366" y="494352"/>
                    </a:cubicBezTo>
                    <a:cubicBezTo>
                      <a:pt x="1085255" y="757130"/>
                      <a:pt x="1017874" y="964836"/>
                      <a:pt x="944535" y="10029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37"/>
              <p:cNvSpPr/>
              <p:nvPr/>
            </p:nvSpPr>
            <p:spPr>
              <a:xfrm>
                <a:off x="13296897" y="5644555"/>
                <a:ext cx="70277" cy="368852"/>
              </a:xfrm>
              <a:custGeom>
                <a:rect b="b" l="l" r="r" t="t"/>
                <a:pathLst>
                  <a:path extrusionOk="0" h="368852" w="70277">
                    <a:moveTo>
                      <a:pt x="64906" y="360601"/>
                    </a:moveTo>
                    <a:cubicBezTo>
                      <a:pt x="74909" y="372942"/>
                      <a:pt x="75723" y="368597"/>
                      <a:pt x="24289" y="365582"/>
                    </a:cubicBezTo>
                    <a:cubicBezTo>
                      <a:pt x="-27095" y="215595"/>
                      <a:pt x="11772" y="41997"/>
                      <a:pt x="60203" y="3415"/>
                    </a:cubicBezTo>
                    <a:cubicBezTo>
                      <a:pt x="86426" y="-17472"/>
                      <a:pt x="2488" y="58983"/>
                      <a:pt x="16839" y="190683"/>
                    </a:cubicBezTo>
                    <a:cubicBezTo>
                      <a:pt x="20583" y="225041"/>
                      <a:pt x="24824" y="260291"/>
                      <a:pt x="35483" y="293217"/>
                    </a:cubicBezTo>
                    <a:cubicBezTo>
                      <a:pt x="39684" y="306183"/>
                      <a:pt x="56357" y="350054"/>
                      <a:pt x="64906" y="360601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37"/>
              <p:cNvSpPr/>
              <p:nvPr/>
            </p:nvSpPr>
            <p:spPr>
              <a:xfrm>
                <a:off x="13980148" y="5327783"/>
                <a:ext cx="88480" cy="831864"/>
              </a:xfrm>
              <a:custGeom>
                <a:rect b="b" l="l" r="r" t="t"/>
                <a:pathLst>
                  <a:path extrusionOk="0" h="831864" w="88480">
                    <a:moveTo>
                      <a:pt x="88419" y="823335"/>
                    </a:moveTo>
                    <a:cubicBezTo>
                      <a:pt x="88783" y="827689"/>
                      <a:pt x="87579" y="832072"/>
                      <a:pt x="83617" y="831857"/>
                    </a:cubicBezTo>
                    <a:cubicBezTo>
                      <a:pt x="76054" y="813764"/>
                      <a:pt x="69923" y="795108"/>
                      <a:pt x="64173" y="776362"/>
                    </a:cubicBezTo>
                    <a:cubicBezTo>
                      <a:pt x="18975" y="628931"/>
                      <a:pt x="-2536" y="474322"/>
                      <a:pt x="238" y="320170"/>
                    </a:cubicBezTo>
                    <a:cubicBezTo>
                      <a:pt x="2142" y="214371"/>
                      <a:pt x="14484" y="110991"/>
                      <a:pt x="53252" y="11889"/>
                    </a:cubicBezTo>
                    <a:cubicBezTo>
                      <a:pt x="55607" y="5868"/>
                      <a:pt x="60238" y="-1335"/>
                      <a:pt x="66519" y="213"/>
                    </a:cubicBezTo>
                    <a:cubicBezTo>
                      <a:pt x="56316" y="24977"/>
                      <a:pt x="47343" y="50259"/>
                      <a:pt x="40079" y="76037"/>
                    </a:cubicBezTo>
                    <a:cubicBezTo>
                      <a:pt x="19022" y="150760"/>
                      <a:pt x="11348" y="229783"/>
                      <a:pt x="11461" y="307103"/>
                    </a:cubicBezTo>
                    <a:cubicBezTo>
                      <a:pt x="11574" y="385706"/>
                      <a:pt x="9650" y="462419"/>
                      <a:pt x="19408" y="540785"/>
                    </a:cubicBezTo>
                    <a:cubicBezTo>
                      <a:pt x="31335" y="636581"/>
                      <a:pt x="54892" y="728326"/>
                      <a:pt x="87475" y="818853"/>
                    </a:cubicBezTo>
                    <a:cubicBezTo>
                      <a:pt x="87954" y="820198"/>
                      <a:pt x="88289" y="821763"/>
                      <a:pt x="88419" y="823335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37"/>
              <p:cNvSpPr/>
              <p:nvPr/>
            </p:nvSpPr>
            <p:spPr>
              <a:xfrm>
                <a:off x="14113963" y="6221603"/>
                <a:ext cx="38045" cy="42287"/>
              </a:xfrm>
              <a:custGeom>
                <a:rect b="b" l="l" r="r" t="t"/>
                <a:pathLst>
                  <a:path extrusionOk="0" h="42287" w="38045">
                    <a:moveTo>
                      <a:pt x="38045" y="42287"/>
                    </a:moveTo>
                    <a:cubicBezTo>
                      <a:pt x="-17437" y="2956"/>
                      <a:pt x="3352" y="-2525"/>
                      <a:pt x="5957" y="830"/>
                    </a:cubicBezTo>
                    <a:cubicBezTo>
                      <a:pt x="16663" y="14609"/>
                      <a:pt x="26383" y="29307"/>
                      <a:pt x="38045" y="42287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37"/>
              <p:cNvSpPr/>
              <p:nvPr/>
            </p:nvSpPr>
            <p:spPr>
              <a:xfrm>
                <a:off x="14197006" y="6124223"/>
                <a:ext cx="150142" cy="169887"/>
              </a:xfrm>
              <a:custGeom>
                <a:rect b="b" l="l" r="r" t="t"/>
                <a:pathLst>
                  <a:path extrusionOk="0" h="169887" w="150142">
                    <a:moveTo>
                      <a:pt x="150030" y="1"/>
                    </a:moveTo>
                    <a:cubicBezTo>
                      <a:pt x="152783" y="-409"/>
                      <a:pt x="104695" y="203914"/>
                      <a:pt x="0" y="164946"/>
                    </a:cubicBezTo>
                    <a:cubicBezTo>
                      <a:pt x="102204" y="187582"/>
                      <a:pt x="144092" y="884"/>
                      <a:pt x="150030" y="1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6" name="Google Shape;1926;p37"/>
              <p:cNvSpPr/>
              <p:nvPr/>
            </p:nvSpPr>
            <p:spPr>
              <a:xfrm>
                <a:off x="14056580" y="5348894"/>
                <a:ext cx="305562" cy="868083"/>
              </a:xfrm>
              <a:custGeom>
                <a:rect b="b" l="l" r="r" t="t"/>
                <a:pathLst>
                  <a:path extrusionOk="0" h="868083" w="305562">
                    <a:moveTo>
                      <a:pt x="31400" y="645951"/>
                    </a:moveTo>
                    <a:cubicBezTo>
                      <a:pt x="-23" y="509029"/>
                      <a:pt x="-7290" y="360721"/>
                      <a:pt x="7041" y="242475"/>
                    </a:cubicBezTo>
                    <a:cubicBezTo>
                      <a:pt x="8901" y="242591"/>
                      <a:pt x="10732" y="242707"/>
                      <a:pt x="12535" y="242823"/>
                    </a:cubicBezTo>
                    <a:cubicBezTo>
                      <a:pt x="3524" y="241545"/>
                      <a:pt x="7390" y="239367"/>
                      <a:pt x="8465" y="231321"/>
                    </a:cubicBezTo>
                    <a:cubicBezTo>
                      <a:pt x="52794" y="-102996"/>
                      <a:pt x="240023" y="-78627"/>
                      <a:pt x="292347" y="328509"/>
                    </a:cubicBezTo>
                    <a:cubicBezTo>
                      <a:pt x="364378" y="888977"/>
                      <a:pt x="122730" y="1043647"/>
                      <a:pt x="31400" y="64595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7" name="Google Shape;1927;p37"/>
              <p:cNvSpPr/>
              <p:nvPr/>
            </p:nvSpPr>
            <p:spPr>
              <a:xfrm>
                <a:off x="14056588" y="5591354"/>
                <a:ext cx="199883" cy="403499"/>
              </a:xfrm>
              <a:custGeom>
                <a:rect b="b" l="l" r="r" t="t"/>
                <a:pathLst>
                  <a:path extrusionOk="0" h="403499" w="199883">
                    <a:moveTo>
                      <a:pt x="199883" y="345997"/>
                    </a:moveTo>
                    <a:cubicBezTo>
                      <a:pt x="191587" y="368060"/>
                      <a:pt x="196287" y="370242"/>
                      <a:pt x="31389" y="403499"/>
                    </a:cubicBezTo>
                    <a:cubicBezTo>
                      <a:pt x="-31" y="266563"/>
                      <a:pt x="-7287" y="118246"/>
                      <a:pt x="7044" y="0"/>
                    </a:cubicBezTo>
                    <a:cubicBezTo>
                      <a:pt x="158446" y="10041"/>
                      <a:pt x="133128" y="9303"/>
                      <a:pt x="128006" y="15409"/>
                    </a:cubicBezTo>
                    <a:cubicBezTo>
                      <a:pt x="97606" y="51652"/>
                      <a:pt x="119492" y="332229"/>
                      <a:pt x="170815" y="353317"/>
                    </a:cubicBezTo>
                    <a:cubicBezTo>
                      <a:pt x="183550" y="358548"/>
                      <a:pt x="193229" y="354078"/>
                      <a:pt x="199883" y="345997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8" name="Google Shape;1928;p37"/>
              <p:cNvSpPr/>
              <p:nvPr/>
            </p:nvSpPr>
            <p:spPr>
              <a:xfrm>
                <a:off x="14170800" y="5596501"/>
                <a:ext cx="102573" cy="350922"/>
              </a:xfrm>
              <a:custGeom>
                <a:rect b="b" l="l" r="r" t="t"/>
                <a:pathLst>
                  <a:path extrusionOk="0" h="350922" w="102573">
                    <a:moveTo>
                      <a:pt x="102534" y="252284"/>
                    </a:moveTo>
                    <a:cubicBezTo>
                      <a:pt x="104119" y="366263"/>
                      <a:pt x="56909" y="370904"/>
                      <a:pt x="33611" y="319554"/>
                    </a:cubicBezTo>
                    <a:cubicBezTo>
                      <a:pt x="9981" y="267475"/>
                      <a:pt x="-20977" y="29087"/>
                      <a:pt x="19963" y="5191"/>
                    </a:cubicBezTo>
                    <a:cubicBezTo>
                      <a:pt x="89378" y="-35331"/>
                      <a:pt x="101421" y="172205"/>
                      <a:pt x="102534" y="2522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9" name="Google Shape;1929;p37"/>
              <p:cNvSpPr/>
              <p:nvPr/>
            </p:nvSpPr>
            <p:spPr>
              <a:xfrm>
                <a:off x="13299347" y="5630261"/>
                <a:ext cx="72811" cy="377658"/>
              </a:xfrm>
              <a:custGeom>
                <a:rect b="b" l="l" r="r" t="t"/>
                <a:pathLst>
                  <a:path extrusionOk="0" h="377658" w="72811">
                    <a:moveTo>
                      <a:pt x="71869" y="24"/>
                    </a:moveTo>
                    <a:cubicBezTo>
                      <a:pt x="75404" y="3158"/>
                      <a:pt x="68189" y="7323"/>
                      <a:pt x="63614" y="14184"/>
                    </a:cubicBezTo>
                    <a:cubicBezTo>
                      <a:pt x="30121" y="29729"/>
                      <a:pt x="-7307" y="129307"/>
                      <a:pt x="4773" y="224481"/>
                    </a:cubicBezTo>
                    <a:cubicBezTo>
                      <a:pt x="18066" y="329206"/>
                      <a:pt x="56948" y="362623"/>
                      <a:pt x="56948" y="367645"/>
                    </a:cubicBezTo>
                    <a:cubicBezTo>
                      <a:pt x="57530" y="372301"/>
                      <a:pt x="54675" y="377872"/>
                      <a:pt x="49716" y="377652"/>
                    </a:cubicBezTo>
                    <a:cubicBezTo>
                      <a:pt x="36743" y="377907"/>
                      <a:pt x="-52654" y="156947"/>
                      <a:pt x="45356" y="25811"/>
                    </a:cubicBezTo>
                    <a:cubicBezTo>
                      <a:pt x="51870" y="15691"/>
                      <a:pt x="70430" y="-708"/>
                      <a:pt x="71869" y="24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0" name="Google Shape;1930;p37"/>
              <p:cNvSpPr/>
              <p:nvPr/>
            </p:nvSpPr>
            <p:spPr>
              <a:xfrm>
                <a:off x="14113933" y="6124222"/>
                <a:ext cx="233313" cy="177047"/>
              </a:xfrm>
              <a:custGeom>
                <a:rect b="b" l="l" r="r" t="t"/>
                <a:pathLst>
                  <a:path extrusionOk="0" h="177047" w="233313">
                    <a:moveTo>
                      <a:pt x="8836" y="115868"/>
                    </a:moveTo>
                    <a:cubicBezTo>
                      <a:pt x="1793" y="106875"/>
                      <a:pt x="-2277" y="102077"/>
                      <a:pt x="1354" y="98417"/>
                    </a:cubicBezTo>
                    <a:cubicBezTo>
                      <a:pt x="7632" y="92088"/>
                      <a:pt x="11688" y="112539"/>
                      <a:pt x="40041" y="141826"/>
                    </a:cubicBezTo>
                    <a:cubicBezTo>
                      <a:pt x="58403" y="160796"/>
                      <a:pt x="93515" y="175029"/>
                      <a:pt x="128092" y="160973"/>
                    </a:cubicBezTo>
                    <a:cubicBezTo>
                      <a:pt x="193077" y="134556"/>
                      <a:pt x="231642" y="219"/>
                      <a:pt x="233107" y="1"/>
                    </a:cubicBezTo>
                    <a:cubicBezTo>
                      <a:pt x="237990" y="-728"/>
                      <a:pt x="155904" y="303612"/>
                      <a:pt x="8836" y="115868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1" name="Google Shape;1931;p37"/>
              <p:cNvSpPr/>
              <p:nvPr/>
            </p:nvSpPr>
            <p:spPr>
              <a:xfrm>
                <a:off x="13299347" y="5630261"/>
                <a:ext cx="72036" cy="377657"/>
              </a:xfrm>
              <a:custGeom>
                <a:rect b="b" l="l" r="r" t="t"/>
                <a:pathLst>
                  <a:path extrusionOk="0" h="377657" w="72036">
                    <a:moveTo>
                      <a:pt x="71869" y="24"/>
                    </a:moveTo>
                    <a:cubicBezTo>
                      <a:pt x="76046" y="3727"/>
                      <a:pt x="399" y="76580"/>
                      <a:pt x="14392" y="204977"/>
                    </a:cubicBezTo>
                    <a:cubicBezTo>
                      <a:pt x="27647" y="326609"/>
                      <a:pt x="47989" y="334858"/>
                      <a:pt x="56643" y="366080"/>
                    </a:cubicBezTo>
                    <a:cubicBezTo>
                      <a:pt x="58402" y="372423"/>
                      <a:pt x="54344" y="377858"/>
                      <a:pt x="49716" y="377652"/>
                    </a:cubicBezTo>
                    <a:cubicBezTo>
                      <a:pt x="36743" y="377907"/>
                      <a:pt x="-52654" y="156947"/>
                      <a:pt x="45356" y="25811"/>
                    </a:cubicBezTo>
                    <a:cubicBezTo>
                      <a:pt x="51870" y="15691"/>
                      <a:pt x="70430" y="-708"/>
                      <a:pt x="71869" y="24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2" name="Google Shape;1932;p37"/>
              <p:cNvSpPr/>
              <p:nvPr/>
            </p:nvSpPr>
            <p:spPr>
              <a:xfrm>
                <a:off x="13087947" y="6307090"/>
                <a:ext cx="80215" cy="13808"/>
              </a:xfrm>
              <a:custGeom>
                <a:rect b="b" l="l" r="r" t="t"/>
                <a:pathLst>
                  <a:path extrusionOk="0" h="13808" w="80215">
                    <a:moveTo>
                      <a:pt x="80200" y="7637"/>
                    </a:moveTo>
                    <a:cubicBezTo>
                      <a:pt x="80526" y="15131"/>
                      <a:pt x="75988" y="14001"/>
                      <a:pt x="23005" y="13298"/>
                    </a:cubicBezTo>
                    <a:cubicBezTo>
                      <a:pt x="16043" y="12392"/>
                      <a:pt x="-101" y="16136"/>
                      <a:pt x="0" y="5560"/>
                    </a:cubicBezTo>
                    <a:cubicBezTo>
                      <a:pt x="931" y="-5152"/>
                      <a:pt x="10174" y="3042"/>
                      <a:pt x="74418" y="2324"/>
                    </a:cubicBezTo>
                    <a:cubicBezTo>
                      <a:pt x="77441" y="2292"/>
                      <a:pt x="80066" y="4541"/>
                      <a:pt x="80200" y="7637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3" name="Google Shape;1933;p37"/>
              <p:cNvSpPr/>
              <p:nvPr/>
            </p:nvSpPr>
            <p:spPr>
              <a:xfrm>
                <a:off x="13175553" y="6045175"/>
                <a:ext cx="62096" cy="254661"/>
              </a:xfrm>
              <a:custGeom>
                <a:rect b="b" l="l" r="r" t="t"/>
                <a:pathLst>
                  <a:path extrusionOk="0" h="254661" w="62096">
                    <a:moveTo>
                      <a:pt x="62015" y="4110"/>
                    </a:moveTo>
                    <a:cubicBezTo>
                      <a:pt x="62367" y="9347"/>
                      <a:pt x="61486" y="14657"/>
                      <a:pt x="61106" y="19894"/>
                    </a:cubicBezTo>
                    <a:cubicBezTo>
                      <a:pt x="57696" y="66800"/>
                      <a:pt x="50185" y="61124"/>
                      <a:pt x="20686" y="91259"/>
                    </a:cubicBezTo>
                    <a:cubicBezTo>
                      <a:pt x="5480" y="115393"/>
                      <a:pt x="20061" y="252859"/>
                      <a:pt x="7454" y="254654"/>
                    </a:cubicBezTo>
                    <a:cubicBezTo>
                      <a:pt x="-5821" y="255302"/>
                      <a:pt x="2716" y="214997"/>
                      <a:pt x="2550" y="139571"/>
                    </a:cubicBezTo>
                    <a:cubicBezTo>
                      <a:pt x="2411" y="75920"/>
                      <a:pt x="13216" y="95909"/>
                      <a:pt x="44871" y="54566"/>
                    </a:cubicBezTo>
                    <a:cubicBezTo>
                      <a:pt x="49792" y="46831"/>
                      <a:pt x="52629" y="14523"/>
                      <a:pt x="53397" y="5356"/>
                    </a:cubicBezTo>
                    <a:cubicBezTo>
                      <a:pt x="52083" y="-726"/>
                      <a:pt x="61585" y="-2274"/>
                      <a:pt x="62015" y="4110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4" name="Google Shape;1934;p37"/>
              <p:cNvSpPr/>
              <p:nvPr/>
            </p:nvSpPr>
            <p:spPr>
              <a:xfrm>
                <a:off x="13204716" y="6274448"/>
                <a:ext cx="40264" cy="29427"/>
              </a:xfrm>
              <a:custGeom>
                <a:rect b="b" l="l" r="r" t="t"/>
                <a:pathLst>
                  <a:path extrusionOk="0" h="29427" w="40264">
                    <a:moveTo>
                      <a:pt x="36999" y="260"/>
                    </a:moveTo>
                    <a:cubicBezTo>
                      <a:pt x="47690" y="6725"/>
                      <a:pt x="30653" y="13769"/>
                      <a:pt x="7294" y="28626"/>
                    </a:cubicBezTo>
                    <a:cubicBezTo>
                      <a:pt x="2044" y="31963"/>
                      <a:pt x="-3057" y="24016"/>
                      <a:pt x="2230" y="20638"/>
                    </a:cubicBezTo>
                    <a:cubicBezTo>
                      <a:pt x="26651" y="5041"/>
                      <a:pt x="25781" y="6359"/>
                      <a:pt x="31232" y="2470"/>
                    </a:cubicBezTo>
                    <a:cubicBezTo>
                      <a:pt x="32322" y="541"/>
                      <a:pt x="34807" y="-525"/>
                      <a:pt x="36999" y="260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5" name="Google Shape;1935;p37"/>
              <p:cNvSpPr/>
              <p:nvPr/>
            </p:nvSpPr>
            <p:spPr>
              <a:xfrm>
                <a:off x="13175556" y="6045176"/>
                <a:ext cx="62090" cy="254660"/>
              </a:xfrm>
              <a:custGeom>
                <a:rect b="b" l="l" r="r" t="t"/>
                <a:pathLst>
                  <a:path extrusionOk="0" h="254660" w="62090">
                    <a:moveTo>
                      <a:pt x="2547" y="139570"/>
                    </a:moveTo>
                    <a:cubicBezTo>
                      <a:pt x="2405" y="75919"/>
                      <a:pt x="13209" y="95912"/>
                      <a:pt x="44868" y="54565"/>
                    </a:cubicBezTo>
                    <a:cubicBezTo>
                      <a:pt x="49806" y="46813"/>
                      <a:pt x="52629" y="14435"/>
                      <a:pt x="53393" y="5355"/>
                    </a:cubicBezTo>
                    <a:cubicBezTo>
                      <a:pt x="52074" y="-721"/>
                      <a:pt x="61582" y="-2278"/>
                      <a:pt x="62009" y="4109"/>
                    </a:cubicBezTo>
                    <a:cubicBezTo>
                      <a:pt x="62361" y="9346"/>
                      <a:pt x="61480" y="14656"/>
                      <a:pt x="61099" y="19893"/>
                    </a:cubicBezTo>
                    <a:cubicBezTo>
                      <a:pt x="57687" y="66793"/>
                      <a:pt x="50178" y="61129"/>
                      <a:pt x="20680" y="91258"/>
                    </a:cubicBezTo>
                    <a:cubicBezTo>
                      <a:pt x="9913" y="108340"/>
                      <a:pt x="12355" y="236880"/>
                      <a:pt x="12366" y="237170"/>
                    </a:cubicBezTo>
                    <a:cubicBezTo>
                      <a:pt x="11677" y="242945"/>
                      <a:pt x="15727" y="253471"/>
                      <a:pt x="7451" y="254653"/>
                    </a:cubicBezTo>
                    <a:cubicBezTo>
                      <a:pt x="-5819" y="255272"/>
                      <a:pt x="2716" y="215247"/>
                      <a:pt x="2547" y="139570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6" name="Google Shape;1936;p37"/>
              <p:cNvSpPr/>
              <p:nvPr/>
            </p:nvSpPr>
            <p:spPr>
              <a:xfrm>
                <a:off x="13204670" y="6274451"/>
                <a:ext cx="40308" cy="29341"/>
              </a:xfrm>
              <a:custGeom>
                <a:rect b="b" l="l" r="r" t="t"/>
                <a:pathLst>
                  <a:path extrusionOk="0" h="29341" w="40308">
                    <a:moveTo>
                      <a:pt x="809" y="27156"/>
                    </a:moveTo>
                    <a:cubicBezTo>
                      <a:pt x="-3857" y="19813"/>
                      <a:pt x="12378" y="15970"/>
                      <a:pt x="31275" y="2467"/>
                    </a:cubicBezTo>
                    <a:cubicBezTo>
                      <a:pt x="32356" y="547"/>
                      <a:pt x="34848" y="-522"/>
                      <a:pt x="37042" y="256"/>
                    </a:cubicBezTo>
                    <a:cubicBezTo>
                      <a:pt x="47739" y="6722"/>
                      <a:pt x="30685" y="13728"/>
                      <a:pt x="7337" y="28622"/>
                    </a:cubicBezTo>
                    <a:cubicBezTo>
                      <a:pt x="5183" y="29996"/>
                      <a:pt x="2198" y="29343"/>
                      <a:pt x="809" y="27156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7" name="Google Shape;1937;p37"/>
              <p:cNvSpPr/>
              <p:nvPr/>
            </p:nvSpPr>
            <p:spPr>
              <a:xfrm>
                <a:off x="13087947" y="6306973"/>
                <a:ext cx="80205" cy="13522"/>
              </a:xfrm>
              <a:custGeom>
                <a:rect b="b" l="l" r="r" t="t"/>
                <a:pathLst>
                  <a:path extrusionOk="0" h="13522" w="80205">
                    <a:moveTo>
                      <a:pt x="74195" y="13519"/>
                    </a:moveTo>
                    <a:cubicBezTo>
                      <a:pt x="15044" y="11523"/>
                      <a:pt x="-116" y="17350"/>
                      <a:pt x="1" y="5679"/>
                    </a:cubicBezTo>
                    <a:cubicBezTo>
                      <a:pt x="870" y="-4321"/>
                      <a:pt x="11282" y="1822"/>
                      <a:pt x="52812" y="2333"/>
                    </a:cubicBezTo>
                    <a:cubicBezTo>
                      <a:pt x="72451" y="2574"/>
                      <a:pt x="79892" y="599"/>
                      <a:pt x="80200" y="7756"/>
                    </a:cubicBezTo>
                    <a:cubicBezTo>
                      <a:pt x="80346" y="11152"/>
                      <a:pt x="77450" y="13626"/>
                      <a:pt x="74195" y="13519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8" name="Google Shape;1938;p37"/>
              <p:cNvSpPr/>
              <p:nvPr/>
            </p:nvSpPr>
            <p:spPr>
              <a:xfrm>
                <a:off x="13253980" y="6026118"/>
                <a:ext cx="62591" cy="58346"/>
              </a:xfrm>
              <a:custGeom>
                <a:rect b="b" l="l" r="r" t="t"/>
                <a:pathLst>
                  <a:path extrusionOk="0" h="58346" w="62591">
                    <a:moveTo>
                      <a:pt x="62529" y="18822"/>
                    </a:moveTo>
                    <a:cubicBezTo>
                      <a:pt x="64160" y="33914"/>
                      <a:pt x="33679" y="52091"/>
                      <a:pt x="19223" y="56503"/>
                    </a:cubicBezTo>
                    <a:cubicBezTo>
                      <a:pt x="-2119" y="60973"/>
                      <a:pt x="3186" y="61876"/>
                      <a:pt x="0" y="3744"/>
                    </a:cubicBezTo>
                    <a:cubicBezTo>
                      <a:pt x="19720" y="3393"/>
                      <a:pt x="39585" y="1824"/>
                      <a:pt x="59137" y="0"/>
                    </a:cubicBezTo>
                    <a:cubicBezTo>
                      <a:pt x="60439" y="6251"/>
                      <a:pt x="61843" y="12484"/>
                      <a:pt x="62529" y="18822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9" name="Google Shape;1939;p37"/>
              <p:cNvSpPr/>
              <p:nvPr/>
            </p:nvSpPr>
            <p:spPr>
              <a:xfrm>
                <a:off x="13050624" y="6025081"/>
                <a:ext cx="267452" cy="352680"/>
              </a:xfrm>
              <a:custGeom>
                <a:rect b="b" l="l" r="r" t="t"/>
                <a:pathLst>
                  <a:path extrusionOk="0" h="352680" w="267452">
                    <a:moveTo>
                      <a:pt x="111518" y="295411"/>
                    </a:moveTo>
                    <a:cubicBezTo>
                      <a:pt x="119387" y="295681"/>
                      <a:pt x="119518" y="284248"/>
                      <a:pt x="111745" y="284336"/>
                    </a:cubicBezTo>
                    <a:cubicBezTo>
                      <a:pt x="46207" y="285068"/>
                      <a:pt x="38272" y="276676"/>
                      <a:pt x="37327" y="287571"/>
                    </a:cubicBezTo>
                    <a:cubicBezTo>
                      <a:pt x="37211" y="299291"/>
                      <a:pt x="52658" y="293392"/>
                      <a:pt x="111518" y="295411"/>
                    </a:cubicBezTo>
                    <a:close/>
                    <a:moveTo>
                      <a:pt x="186038" y="39987"/>
                    </a:moveTo>
                    <a:cubicBezTo>
                      <a:pt x="186418" y="34750"/>
                      <a:pt x="187299" y="29441"/>
                      <a:pt x="186948" y="24204"/>
                    </a:cubicBezTo>
                    <a:cubicBezTo>
                      <a:pt x="186517" y="17817"/>
                      <a:pt x="177015" y="19368"/>
                      <a:pt x="178332" y="25450"/>
                    </a:cubicBezTo>
                    <a:cubicBezTo>
                      <a:pt x="177564" y="34614"/>
                      <a:pt x="174727" y="66925"/>
                      <a:pt x="169806" y="74659"/>
                    </a:cubicBezTo>
                    <a:cubicBezTo>
                      <a:pt x="138148" y="116003"/>
                      <a:pt x="127343" y="96014"/>
                      <a:pt x="127485" y="159665"/>
                    </a:cubicBezTo>
                    <a:cubicBezTo>
                      <a:pt x="127654" y="235969"/>
                      <a:pt x="119178" y="275392"/>
                      <a:pt x="132389" y="274748"/>
                    </a:cubicBezTo>
                    <a:cubicBezTo>
                      <a:pt x="140668" y="273568"/>
                      <a:pt x="136613" y="263039"/>
                      <a:pt x="137305" y="257265"/>
                    </a:cubicBezTo>
                    <a:cubicBezTo>
                      <a:pt x="137296" y="256972"/>
                      <a:pt x="134982" y="128235"/>
                      <a:pt x="145618" y="111353"/>
                    </a:cubicBezTo>
                    <a:cubicBezTo>
                      <a:pt x="175117" y="81218"/>
                      <a:pt x="182628" y="86894"/>
                      <a:pt x="186038" y="39987"/>
                    </a:cubicBezTo>
                    <a:close/>
                    <a:moveTo>
                      <a:pt x="191090" y="249626"/>
                    </a:moveTo>
                    <a:cubicBezTo>
                      <a:pt x="188898" y="248842"/>
                      <a:pt x="186413" y="249908"/>
                      <a:pt x="185323" y="251836"/>
                    </a:cubicBezTo>
                    <a:cubicBezTo>
                      <a:pt x="179663" y="255874"/>
                      <a:pt x="182052" y="253570"/>
                      <a:pt x="156321" y="270004"/>
                    </a:cubicBezTo>
                    <a:cubicBezTo>
                      <a:pt x="151037" y="273380"/>
                      <a:pt x="156135" y="281329"/>
                      <a:pt x="161385" y="277992"/>
                    </a:cubicBezTo>
                    <a:cubicBezTo>
                      <a:pt x="185148" y="262879"/>
                      <a:pt x="201633" y="256001"/>
                      <a:pt x="191090" y="249626"/>
                    </a:cubicBezTo>
                    <a:close/>
                    <a:moveTo>
                      <a:pt x="267452" y="546"/>
                    </a:moveTo>
                    <a:cubicBezTo>
                      <a:pt x="267452" y="32607"/>
                      <a:pt x="262828" y="54873"/>
                      <a:pt x="238407" y="76870"/>
                    </a:cubicBezTo>
                    <a:cubicBezTo>
                      <a:pt x="217243" y="98614"/>
                      <a:pt x="213472" y="91843"/>
                      <a:pt x="207092" y="157812"/>
                    </a:cubicBezTo>
                    <a:cubicBezTo>
                      <a:pt x="198773" y="243802"/>
                      <a:pt x="203798" y="232550"/>
                      <a:pt x="224045" y="257817"/>
                    </a:cubicBezTo>
                    <a:cubicBezTo>
                      <a:pt x="238686" y="276087"/>
                      <a:pt x="217516" y="291905"/>
                      <a:pt x="182509" y="333359"/>
                    </a:cubicBezTo>
                    <a:cubicBezTo>
                      <a:pt x="163914" y="358083"/>
                      <a:pt x="136473" y="354844"/>
                      <a:pt x="43367" y="346816"/>
                    </a:cubicBezTo>
                    <a:cubicBezTo>
                      <a:pt x="25113" y="345242"/>
                      <a:pt x="3593" y="345651"/>
                      <a:pt x="730" y="322467"/>
                    </a:cubicBezTo>
                    <a:cubicBezTo>
                      <a:pt x="-4148" y="282962"/>
                      <a:pt x="17133" y="357354"/>
                      <a:pt x="13959" y="0"/>
                    </a:cubicBezTo>
                    <a:cubicBezTo>
                      <a:pt x="47745" y="2379"/>
                      <a:pt x="172524" y="5080"/>
                      <a:pt x="202110" y="4787"/>
                    </a:cubicBezTo>
                    <a:cubicBezTo>
                      <a:pt x="206336" y="4746"/>
                      <a:pt x="200136" y="35657"/>
                      <a:pt x="208025" y="58205"/>
                    </a:cubicBezTo>
                    <a:cubicBezTo>
                      <a:pt x="215888" y="63854"/>
                      <a:pt x="241884" y="50752"/>
                      <a:pt x="257020" y="36580"/>
                    </a:cubicBezTo>
                    <a:cubicBezTo>
                      <a:pt x="269923" y="26908"/>
                      <a:pt x="266008" y="17866"/>
                      <a:pt x="262493" y="1034"/>
                    </a:cubicBezTo>
                    <a:cubicBezTo>
                      <a:pt x="264136" y="866"/>
                      <a:pt x="265795" y="706"/>
                      <a:pt x="267452" y="5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0" name="Google Shape;1940;p37"/>
              <p:cNvSpPr/>
              <p:nvPr/>
            </p:nvSpPr>
            <p:spPr>
              <a:xfrm>
                <a:off x="13309733" y="5971753"/>
                <a:ext cx="58" cy="203"/>
              </a:xfrm>
              <a:custGeom>
                <a:rect b="b" l="l" r="r" t="t"/>
                <a:pathLst>
                  <a:path extrusionOk="0" h="203" w="58">
                    <a:moveTo>
                      <a:pt x="0" y="0"/>
                    </a:moveTo>
                    <a:cubicBezTo>
                      <a:pt x="29" y="87"/>
                      <a:pt x="29" y="145"/>
                      <a:pt x="29" y="174"/>
                    </a:cubicBezTo>
                    <a:lnTo>
                      <a:pt x="58" y="203"/>
                    </a:lnTo>
                    <a:cubicBezTo>
                      <a:pt x="29" y="116"/>
                      <a:pt x="29" y="58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29" y="87"/>
                      <a:pt x="29" y="145"/>
                      <a:pt x="29" y="174"/>
                    </a:cubicBezTo>
                    <a:lnTo>
                      <a:pt x="58" y="203"/>
                    </a:lnTo>
                    <a:cubicBezTo>
                      <a:pt x="29" y="116"/>
                      <a:pt x="29" y="58"/>
                      <a:pt x="0" y="0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1" name="Google Shape;1941;p37"/>
              <p:cNvSpPr/>
              <p:nvPr/>
            </p:nvSpPr>
            <p:spPr>
              <a:xfrm>
                <a:off x="12916641" y="5616779"/>
                <a:ext cx="469634" cy="421437"/>
              </a:xfrm>
              <a:custGeom>
                <a:rect b="b" l="l" r="r" t="t"/>
                <a:pathLst>
                  <a:path extrusionOk="0" h="421437" w="469634">
                    <a:moveTo>
                      <a:pt x="436084" y="354"/>
                    </a:moveTo>
                    <a:cubicBezTo>
                      <a:pt x="279668" y="12611"/>
                      <a:pt x="194032" y="5989"/>
                      <a:pt x="113397" y="26088"/>
                    </a:cubicBezTo>
                    <a:cubicBezTo>
                      <a:pt x="27878" y="47437"/>
                      <a:pt x="1833" y="172479"/>
                      <a:pt x="88" y="248609"/>
                    </a:cubicBezTo>
                    <a:cubicBezTo>
                      <a:pt x="-1510" y="319800"/>
                      <a:pt x="18024" y="407925"/>
                      <a:pt x="103688" y="411411"/>
                    </a:cubicBezTo>
                    <a:cubicBezTo>
                      <a:pt x="253506" y="430813"/>
                      <a:pt x="401435" y="416029"/>
                      <a:pt x="401435" y="416319"/>
                    </a:cubicBezTo>
                    <a:cubicBezTo>
                      <a:pt x="416492" y="416348"/>
                      <a:pt x="449107" y="418498"/>
                      <a:pt x="451229" y="406386"/>
                    </a:cubicBezTo>
                    <a:cubicBezTo>
                      <a:pt x="455793" y="397962"/>
                      <a:pt x="439660" y="380825"/>
                      <a:pt x="439660" y="381116"/>
                    </a:cubicBezTo>
                    <a:cubicBezTo>
                      <a:pt x="440241" y="385792"/>
                      <a:pt x="437363" y="391340"/>
                      <a:pt x="432422" y="391137"/>
                    </a:cubicBezTo>
                    <a:cubicBezTo>
                      <a:pt x="419341" y="391398"/>
                      <a:pt x="330247" y="170156"/>
                      <a:pt x="428061" y="39304"/>
                    </a:cubicBezTo>
                    <a:cubicBezTo>
                      <a:pt x="438264" y="23416"/>
                      <a:pt x="469687" y="-982"/>
                      <a:pt x="448845" y="24462"/>
                    </a:cubicBezTo>
                    <a:cubicBezTo>
                      <a:pt x="446520" y="27279"/>
                      <a:pt x="441753" y="30416"/>
                      <a:pt x="459136" y="22516"/>
                    </a:cubicBezTo>
                    <a:cubicBezTo>
                      <a:pt x="476228" y="14761"/>
                      <a:pt x="475033" y="-2696"/>
                      <a:pt x="436084" y="354"/>
                    </a:cubicBezTo>
                    <a:close/>
                    <a:moveTo>
                      <a:pt x="393150" y="355178"/>
                    </a:moveTo>
                    <a:lnTo>
                      <a:pt x="393121" y="355149"/>
                    </a:lnTo>
                    <a:cubicBezTo>
                      <a:pt x="393121" y="355120"/>
                      <a:pt x="393121" y="355062"/>
                      <a:pt x="393092" y="354975"/>
                    </a:cubicBezTo>
                    <a:cubicBezTo>
                      <a:pt x="393121" y="355033"/>
                      <a:pt x="393121" y="355091"/>
                      <a:pt x="393150" y="3551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2" name="Google Shape;1942;p37"/>
            <p:cNvSpPr/>
            <p:nvPr/>
          </p:nvSpPr>
          <p:spPr>
            <a:xfrm>
              <a:off x="13312966" y="5627124"/>
              <a:ext cx="583680" cy="522389"/>
            </a:xfrm>
            <a:custGeom>
              <a:rect b="b" l="l" r="r" t="t"/>
              <a:pathLst>
                <a:path extrusionOk="0" h="522389" w="583680">
                  <a:moveTo>
                    <a:pt x="232971" y="345065"/>
                  </a:moveTo>
                  <a:cubicBezTo>
                    <a:pt x="350174" y="415327"/>
                    <a:pt x="478133" y="476410"/>
                    <a:pt x="583680" y="522390"/>
                  </a:cubicBezTo>
                  <a:cubicBezTo>
                    <a:pt x="570047" y="518846"/>
                    <a:pt x="529904" y="506618"/>
                    <a:pt x="414822" y="468161"/>
                  </a:cubicBezTo>
                  <a:cubicBezTo>
                    <a:pt x="93676" y="360866"/>
                    <a:pt x="51672" y="407194"/>
                    <a:pt x="43213" y="369986"/>
                  </a:cubicBezTo>
                  <a:cubicBezTo>
                    <a:pt x="42690" y="366733"/>
                    <a:pt x="31062" y="341637"/>
                    <a:pt x="29754" y="338704"/>
                  </a:cubicBezTo>
                  <a:cubicBezTo>
                    <a:pt x="-24894" y="217176"/>
                    <a:pt x="4029" y="63204"/>
                    <a:pt x="49986" y="17311"/>
                  </a:cubicBezTo>
                  <a:cubicBezTo>
                    <a:pt x="61177" y="12141"/>
                    <a:pt x="79199" y="6971"/>
                    <a:pt x="104576" y="0"/>
                  </a:cubicBezTo>
                  <a:cubicBezTo>
                    <a:pt x="73589" y="76681"/>
                    <a:pt x="43475" y="231437"/>
                    <a:pt x="232971" y="345065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3" name="Google Shape;1943;p37"/>
          <p:cNvGrpSpPr/>
          <p:nvPr/>
        </p:nvGrpSpPr>
        <p:grpSpPr>
          <a:xfrm>
            <a:off x="4075875" y="3686846"/>
            <a:ext cx="1297979" cy="427675"/>
            <a:chOff x="8151751" y="7373692"/>
            <a:chExt cx="2595958" cy="855349"/>
          </a:xfrm>
        </p:grpSpPr>
        <p:sp>
          <p:nvSpPr>
            <p:cNvPr id="1944" name="Google Shape;1944;p37"/>
            <p:cNvSpPr/>
            <p:nvPr/>
          </p:nvSpPr>
          <p:spPr>
            <a:xfrm>
              <a:off x="8151751" y="7373692"/>
              <a:ext cx="2595958" cy="855349"/>
            </a:xfrm>
            <a:custGeom>
              <a:rect b="b" l="l" r="r" t="t"/>
              <a:pathLst>
                <a:path extrusionOk="0" h="855349" w="2595958">
                  <a:moveTo>
                    <a:pt x="2489746" y="561222"/>
                  </a:moveTo>
                  <a:cubicBezTo>
                    <a:pt x="2486480" y="562102"/>
                    <a:pt x="2483162" y="562879"/>
                    <a:pt x="2479896" y="563501"/>
                  </a:cubicBezTo>
                  <a:cubicBezTo>
                    <a:pt x="2489746" y="569613"/>
                    <a:pt x="2503743" y="579197"/>
                    <a:pt x="2515925" y="591474"/>
                  </a:cubicBezTo>
                  <a:cubicBezTo>
                    <a:pt x="2528730" y="604321"/>
                    <a:pt x="2551592" y="631724"/>
                    <a:pt x="2557295" y="673683"/>
                  </a:cubicBezTo>
                  <a:cubicBezTo>
                    <a:pt x="2561753" y="706370"/>
                    <a:pt x="2554081" y="736675"/>
                    <a:pt x="2540343" y="761073"/>
                  </a:cubicBezTo>
                  <a:cubicBezTo>
                    <a:pt x="2538730" y="763922"/>
                    <a:pt x="2537025" y="766720"/>
                    <a:pt x="2535159" y="769465"/>
                  </a:cubicBezTo>
                  <a:cubicBezTo>
                    <a:pt x="2519088" y="793398"/>
                    <a:pt x="2494360" y="814636"/>
                    <a:pt x="2461440" y="825100"/>
                  </a:cubicBezTo>
                  <a:cubicBezTo>
                    <a:pt x="2418671" y="838672"/>
                    <a:pt x="2382279" y="827898"/>
                    <a:pt x="2365534" y="821526"/>
                  </a:cubicBezTo>
                  <a:cubicBezTo>
                    <a:pt x="2338162" y="811062"/>
                    <a:pt x="2315403" y="792931"/>
                    <a:pt x="2312656" y="790859"/>
                  </a:cubicBezTo>
                  <a:cubicBezTo>
                    <a:pt x="2311930" y="790341"/>
                    <a:pt x="2311412" y="789979"/>
                    <a:pt x="2311049" y="789720"/>
                  </a:cubicBezTo>
                  <a:cubicBezTo>
                    <a:pt x="2305548" y="786130"/>
                    <a:pt x="2300079" y="782488"/>
                    <a:pt x="2294646" y="778831"/>
                  </a:cubicBezTo>
                  <a:cubicBezTo>
                    <a:pt x="2291022" y="776386"/>
                    <a:pt x="2286087" y="777189"/>
                    <a:pt x="2283516" y="780722"/>
                  </a:cubicBezTo>
                  <a:cubicBezTo>
                    <a:pt x="2272188" y="796283"/>
                    <a:pt x="2258694" y="807866"/>
                    <a:pt x="2245521" y="816139"/>
                  </a:cubicBezTo>
                  <a:cubicBezTo>
                    <a:pt x="2213691" y="836134"/>
                    <a:pt x="2182171" y="838103"/>
                    <a:pt x="2167915" y="838103"/>
                  </a:cubicBezTo>
                  <a:cubicBezTo>
                    <a:pt x="2164545" y="838103"/>
                    <a:pt x="2160501" y="838206"/>
                    <a:pt x="2153866" y="838413"/>
                  </a:cubicBezTo>
                  <a:cubicBezTo>
                    <a:pt x="2148423" y="838569"/>
                    <a:pt x="2141268" y="838776"/>
                    <a:pt x="2133596" y="838880"/>
                  </a:cubicBezTo>
                  <a:cubicBezTo>
                    <a:pt x="2116955" y="839709"/>
                    <a:pt x="2096426" y="839657"/>
                    <a:pt x="2086317" y="839657"/>
                  </a:cubicBezTo>
                  <a:cubicBezTo>
                    <a:pt x="2074393" y="839657"/>
                    <a:pt x="2053294" y="839812"/>
                    <a:pt x="2032661" y="837740"/>
                  </a:cubicBezTo>
                  <a:lnTo>
                    <a:pt x="2032350" y="837688"/>
                  </a:lnTo>
                  <a:cubicBezTo>
                    <a:pt x="2024009" y="837061"/>
                    <a:pt x="2014822" y="835585"/>
                    <a:pt x="2005112" y="832798"/>
                  </a:cubicBezTo>
                  <a:cubicBezTo>
                    <a:pt x="2003676" y="832389"/>
                    <a:pt x="2002142" y="832379"/>
                    <a:pt x="2000706" y="832783"/>
                  </a:cubicBezTo>
                  <a:cubicBezTo>
                    <a:pt x="1987372" y="836538"/>
                    <a:pt x="1973888" y="838310"/>
                    <a:pt x="1960964" y="838310"/>
                  </a:cubicBezTo>
                  <a:cubicBezTo>
                    <a:pt x="1939969" y="838310"/>
                    <a:pt x="1908397" y="833544"/>
                    <a:pt x="1878588" y="811632"/>
                  </a:cubicBezTo>
                  <a:cubicBezTo>
                    <a:pt x="1863036" y="800184"/>
                    <a:pt x="1848624" y="784436"/>
                    <a:pt x="1838411" y="764233"/>
                  </a:cubicBezTo>
                  <a:cubicBezTo>
                    <a:pt x="1838292" y="763995"/>
                    <a:pt x="1838173" y="763757"/>
                    <a:pt x="1838054" y="763518"/>
                  </a:cubicBezTo>
                  <a:cubicBezTo>
                    <a:pt x="1834990" y="757359"/>
                    <a:pt x="1826426" y="757307"/>
                    <a:pt x="1823295" y="763430"/>
                  </a:cubicBezTo>
                  <a:cubicBezTo>
                    <a:pt x="1818028" y="773744"/>
                    <a:pt x="1811299" y="783731"/>
                    <a:pt x="1802952" y="793035"/>
                  </a:cubicBezTo>
                  <a:cubicBezTo>
                    <a:pt x="1786622" y="811269"/>
                    <a:pt x="1765315" y="825308"/>
                    <a:pt x="1740846" y="832819"/>
                  </a:cubicBezTo>
                  <a:cubicBezTo>
                    <a:pt x="1726745" y="837844"/>
                    <a:pt x="1706579" y="842558"/>
                    <a:pt x="1682680" y="840382"/>
                  </a:cubicBezTo>
                  <a:cubicBezTo>
                    <a:pt x="1660699" y="838413"/>
                    <a:pt x="1637008" y="830695"/>
                    <a:pt x="1615753" y="814740"/>
                  </a:cubicBezTo>
                  <a:cubicBezTo>
                    <a:pt x="1605074" y="806757"/>
                    <a:pt x="1596541" y="797842"/>
                    <a:pt x="1589775" y="788912"/>
                  </a:cubicBezTo>
                  <a:cubicBezTo>
                    <a:pt x="1586670" y="784814"/>
                    <a:pt x="1580740" y="784420"/>
                    <a:pt x="1577199" y="788150"/>
                  </a:cubicBezTo>
                  <a:cubicBezTo>
                    <a:pt x="1569687" y="796055"/>
                    <a:pt x="1560993" y="803748"/>
                    <a:pt x="1550946" y="810756"/>
                  </a:cubicBezTo>
                  <a:cubicBezTo>
                    <a:pt x="1534927" y="822205"/>
                    <a:pt x="1495735" y="847432"/>
                    <a:pt x="1443998" y="847432"/>
                  </a:cubicBezTo>
                  <a:cubicBezTo>
                    <a:pt x="1414619" y="847432"/>
                    <a:pt x="1387900" y="840429"/>
                    <a:pt x="1365043" y="830016"/>
                  </a:cubicBezTo>
                  <a:cubicBezTo>
                    <a:pt x="1362736" y="828965"/>
                    <a:pt x="1360129" y="829042"/>
                    <a:pt x="1357869" y="830192"/>
                  </a:cubicBezTo>
                  <a:cubicBezTo>
                    <a:pt x="1351891" y="833238"/>
                    <a:pt x="1345546" y="835917"/>
                    <a:pt x="1338807" y="838160"/>
                  </a:cubicBezTo>
                  <a:cubicBezTo>
                    <a:pt x="1313508" y="846552"/>
                    <a:pt x="1285410" y="847639"/>
                    <a:pt x="1258193" y="839662"/>
                  </a:cubicBezTo>
                  <a:cubicBezTo>
                    <a:pt x="1231599" y="831840"/>
                    <a:pt x="1209359" y="816506"/>
                    <a:pt x="1193081" y="797392"/>
                  </a:cubicBezTo>
                  <a:cubicBezTo>
                    <a:pt x="1189436" y="793108"/>
                    <a:pt x="1186144" y="788699"/>
                    <a:pt x="1183179" y="784218"/>
                  </a:cubicBezTo>
                  <a:cubicBezTo>
                    <a:pt x="1180167" y="779665"/>
                    <a:pt x="1173765" y="779235"/>
                    <a:pt x="1170146" y="783322"/>
                  </a:cubicBezTo>
                  <a:cubicBezTo>
                    <a:pt x="1161665" y="792895"/>
                    <a:pt x="1151551" y="802318"/>
                    <a:pt x="1139482" y="810756"/>
                  </a:cubicBezTo>
                  <a:cubicBezTo>
                    <a:pt x="1123463" y="822205"/>
                    <a:pt x="1084271" y="847432"/>
                    <a:pt x="1032481" y="847432"/>
                  </a:cubicBezTo>
                  <a:cubicBezTo>
                    <a:pt x="1004612" y="847432"/>
                    <a:pt x="979126" y="841123"/>
                    <a:pt x="957052" y="831524"/>
                  </a:cubicBezTo>
                  <a:cubicBezTo>
                    <a:pt x="954834" y="830560"/>
                    <a:pt x="952345" y="830643"/>
                    <a:pt x="950178" y="831715"/>
                  </a:cubicBezTo>
                  <a:cubicBezTo>
                    <a:pt x="929706" y="841822"/>
                    <a:pt x="907119" y="846609"/>
                    <a:pt x="884630" y="845774"/>
                  </a:cubicBezTo>
                  <a:cubicBezTo>
                    <a:pt x="868585" y="845189"/>
                    <a:pt x="852628" y="841786"/>
                    <a:pt x="837553" y="835575"/>
                  </a:cubicBezTo>
                  <a:cubicBezTo>
                    <a:pt x="835811" y="834855"/>
                    <a:pt x="833888" y="834767"/>
                    <a:pt x="832084" y="835326"/>
                  </a:cubicBezTo>
                  <a:cubicBezTo>
                    <a:pt x="815956" y="840320"/>
                    <a:pt x="799004" y="842293"/>
                    <a:pt x="782140" y="841117"/>
                  </a:cubicBezTo>
                  <a:cubicBezTo>
                    <a:pt x="763192" y="839817"/>
                    <a:pt x="744068" y="834482"/>
                    <a:pt x="726467" y="824992"/>
                  </a:cubicBezTo>
                  <a:cubicBezTo>
                    <a:pt x="723989" y="823655"/>
                    <a:pt x="721055" y="823655"/>
                    <a:pt x="718582" y="824997"/>
                  </a:cubicBezTo>
                  <a:cubicBezTo>
                    <a:pt x="703870" y="832959"/>
                    <a:pt x="687804" y="838149"/>
                    <a:pt x="671303" y="840289"/>
                  </a:cubicBezTo>
                  <a:cubicBezTo>
                    <a:pt x="643174" y="843930"/>
                    <a:pt x="615423" y="838641"/>
                    <a:pt x="591338" y="826416"/>
                  </a:cubicBezTo>
                  <a:cubicBezTo>
                    <a:pt x="588964" y="825209"/>
                    <a:pt x="586200" y="825199"/>
                    <a:pt x="583826" y="826411"/>
                  </a:cubicBezTo>
                  <a:cubicBezTo>
                    <a:pt x="581747" y="827473"/>
                    <a:pt x="579627" y="828499"/>
                    <a:pt x="577470" y="829462"/>
                  </a:cubicBezTo>
                  <a:cubicBezTo>
                    <a:pt x="553261" y="840392"/>
                    <a:pt x="525681" y="844381"/>
                    <a:pt x="497998" y="839563"/>
                  </a:cubicBezTo>
                  <a:cubicBezTo>
                    <a:pt x="470937" y="834849"/>
                    <a:pt x="446675" y="822210"/>
                    <a:pt x="427701" y="804338"/>
                  </a:cubicBezTo>
                  <a:cubicBezTo>
                    <a:pt x="412465" y="789989"/>
                    <a:pt x="401858" y="773547"/>
                    <a:pt x="394844" y="756976"/>
                  </a:cubicBezTo>
                  <a:cubicBezTo>
                    <a:pt x="392542" y="751531"/>
                    <a:pt x="385544" y="750045"/>
                    <a:pt x="381396" y="754256"/>
                  </a:cubicBezTo>
                  <a:cubicBezTo>
                    <a:pt x="381365" y="754287"/>
                    <a:pt x="381334" y="754318"/>
                    <a:pt x="381303" y="754349"/>
                  </a:cubicBezTo>
                  <a:cubicBezTo>
                    <a:pt x="369587" y="766264"/>
                    <a:pt x="356367" y="779680"/>
                    <a:pt x="342526" y="792942"/>
                  </a:cubicBezTo>
                  <a:cubicBezTo>
                    <a:pt x="342266" y="793253"/>
                    <a:pt x="341800" y="793719"/>
                    <a:pt x="341074" y="794496"/>
                  </a:cubicBezTo>
                  <a:cubicBezTo>
                    <a:pt x="338949" y="796775"/>
                    <a:pt x="319249" y="819413"/>
                    <a:pt x="293069" y="834746"/>
                  </a:cubicBezTo>
                  <a:cubicBezTo>
                    <a:pt x="276895" y="844226"/>
                    <a:pt x="243042" y="860232"/>
                    <a:pt x="199184" y="853913"/>
                  </a:cubicBezTo>
                  <a:cubicBezTo>
                    <a:pt x="164140" y="848836"/>
                    <a:pt x="136249" y="831379"/>
                    <a:pt x="116705" y="810606"/>
                  </a:cubicBezTo>
                  <a:cubicBezTo>
                    <a:pt x="114476" y="808223"/>
                    <a:pt x="112350" y="805737"/>
                    <a:pt x="110277" y="803199"/>
                  </a:cubicBezTo>
                  <a:cubicBezTo>
                    <a:pt x="92702" y="781235"/>
                    <a:pt x="80053" y="752329"/>
                    <a:pt x="79224" y="718917"/>
                  </a:cubicBezTo>
                  <a:cubicBezTo>
                    <a:pt x="78135" y="676284"/>
                    <a:pt x="96487" y="645410"/>
                    <a:pt x="107322" y="630439"/>
                  </a:cubicBezTo>
                  <a:cubicBezTo>
                    <a:pt x="124585" y="606507"/>
                    <a:pt x="148173" y="589205"/>
                    <a:pt x="150868" y="587133"/>
                  </a:cubicBezTo>
                  <a:cubicBezTo>
                    <a:pt x="151335" y="586770"/>
                    <a:pt x="151698" y="586459"/>
                    <a:pt x="152009" y="586200"/>
                  </a:cubicBezTo>
                  <a:cubicBezTo>
                    <a:pt x="158904" y="579518"/>
                    <a:pt x="165850" y="572680"/>
                    <a:pt x="173160" y="565324"/>
                  </a:cubicBezTo>
                  <a:cubicBezTo>
                    <a:pt x="170101" y="565013"/>
                    <a:pt x="167095" y="564703"/>
                    <a:pt x="164036" y="564340"/>
                  </a:cubicBezTo>
                  <a:cubicBezTo>
                    <a:pt x="163518" y="564288"/>
                    <a:pt x="162584" y="564236"/>
                    <a:pt x="160926" y="564133"/>
                  </a:cubicBezTo>
                  <a:cubicBezTo>
                    <a:pt x="156675" y="563926"/>
                    <a:pt x="127488" y="563149"/>
                    <a:pt x="99908" y="554083"/>
                  </a:cubicBezTo>
                  <a:cubicBezTo>
                    <a:pt x="83526" y="548644"/>
                    <a:pt x="46662" y="533829"/>
                    <a:pt x="21576" y="494304"/>
                  </a:cubicBezTo>
                  <a:cubicBezTo>
                    <a:pt x="2758" y="464673"/>
                    <a:pt x="-2530" y="431883"/>
                    <a:pt x="1047" y="402511"/>
                  </a:cubicBezTo>
                  <a:cubicBezTo>
                    <a:pt x="1462" y="399247"/>
                    <a:pt x="1980" y="395984"/>
                    <a:pt x="2602" y="392772"/>
                  </a:cubicBezTo>
                  <a:cubicBezTo>
                    <a:pt x="9704" y="357806"/>
                    <a:pt x="29871" y="325378"/>
                    <a:pt x="62064" y="304036"/>
                  </a:cubicBezTo>
                  <a:cubicBezTo>
                    <a:pt x="74491" y="295758"/>
                    <a:pt x="87726" y="290148"/>
                    <a:pt x="100862" y="286459"/>
                  </a:cubicBezTo>
                  <a:cubicBezTo>
                    <a:pt x="106331" y="284921"/>
                    <a:pt x="108576" y="278295"/>
                    <a:pt x="105149" y="273763"/>
                  </a:cubicBezTo>
                  <a:cubicBezTo>
                    <a:pt x="93112" y="257844"/>
                    <a:pt x="79291" y="233098"/>
                    <a:pt x="76476" y="199966"/>
                  </a:cubicBezTo>
                  <a:cubicBezTo>
                    <a:pt x="73573" y="165414"/>
                    <a:pt x="83838" y="134643"/>
                    <a:pt x="99442" y="111022"/>
                  </a:cubicBezTo>
                  <a:cubicBezTo>
                    <a:pt x="101204" y="108276"/>
                    <a:pt x="103122" y="105583"/>
                    <a:pt x="105144" y="102992"/>
                  </a:cubicBezTo>
                  <a:cubicBezTo>
                    <a:pt x="122719" y="80407"/>
                    <a:pt x="148535" y="61137"/>
                    <a:pt x="181610" y="52848"/>
                  </a:cubicBezTo>
                  <a:cubicBezTo>
                    <a:pt x="224379" y="42073"/>
                    <a:pt x="259528" y="54351"/>
                    <a:pt x="276065" y="61706"/>
                  </a:cubicBezTo>
                  <a:cubicBezTo>
                    <a:pt x="288777" y="67327"/>
                    <a:pt x="300379" y="74621"/>
                    <a:pt x="309358" y="80982"/>
                  </a:cubicBezTo>
                  <a:cubicBezTo>
                    <a:pt x="313412" y="83852"/>
                    <a:pt x="318974" y="82438"/>
                    <a:pt x="321317" y="78060"/>
                  </a:cubicBezTo>
                  <a:cubicBezTo>
                    <a:pt x="322416" y="76004"/>
                    <a:pt x="323578" y="73968"/>
                    <a:pt x="324801" y="71963"/>
                  </a:cubicBezTo>
                  <a:cubicBezTo>
                    <a:pt x="340872" y="45233"/>
                    <a:pt x="366170" y="23736"/>
                    <a:pt x="397690" y="12598"/>
                  </a:cubicBezTo>
                  <a:cubicBezTo>
                    <a:pt x="411117" y="7884"/>
                    <a:pt x="425223" y="5450"/>
                    <a:pt x="439479" y="5450"/>
                  </a:cubicBezTo>
                  <a:lnTo>
                    <a:pt x="444145" y="5450"/>
                  </a:lnTo>
                  <a:cubicBezTo>
                    <a:pt x="450521" y="5450"/>
                    <a:pt x="453062" y="5398"/>
                    <a:pt x="454306" y="5294"/>
                  </a:cubicBezTo>
                  <a:cubicBezTo>
                    <a:pt x="471051" y="3740"/>
                    <a:pt x="497749" y="3896"/>
                    <a:pt x="500859" y="3896"/>
                  </a:cubicBezTo>
                  <a:cubicBezTo>
                    <a:pt x="504073" y="3896"/>
                    <a:pt x="507288" y="3999"/>
                    <a:pt x="510450" y="4258"/>
                  </a:cubicBezTo>
                  <a:cubicBezTo>
                    <a:pt x="514701" y="4569"/>
                    <a:pt x="523307" y="4673"/>
                    <a:pt x="535852" y="4673"/>
                  </a:cubicBezTo>
                  <a:cubicBezTo>
                    <a:pt x="548864" y="4673"/>
                    <a:pt x="575926" y="5294"/>
                    <a:pt x="591996" y="6330"/>
                  </a:cubicBezTo>
                  <a:cubicBezTo>
                    <a:pt x="592878" y="6434"/>
                    <a:pt x="593759" y="6486"/>
                    <a:pt x="594640" y="6537"/>
                  </a:cubicBezTo>
                  <a:cubicBezTo>
                    <a:pt x="598891" y="6848"/>
                    <a:pt x="602987" y="7366"/>
                    <a:pt x="606823" y="7988"/>
                  </a:cubicBezTo>
                  <a:cubicBezTo>
                    <a:pt x="608015" y="8091"/>
                    <a:pt x="609156" y="8247"/>
                    <a:pt x="610400" y="8402"/>
                  </a:cubicBezTo>
                  <a:cubicBezTo>
                    <a:pt x="619369" y="5709"/>
                    <a:pt x="628078" y="3999"/>
                    <a:pt x="636217" y="3118"/>
                  </a:cubicBezTo>
                  <a:cubicBezTo>
                    <a:pt x="659597" y="528"/>
                    <a:pt x="684222" y="3896"/>
                    <a:pt x="707343" y="14567"/>
                  </a:cubicBezTo>
                  <a:cubicBezTo>
                    <a:pt x="709152" y="15385"/>
                    <a:pt x="710910" y="16250"/>
                    <a:pt x="712621" y="17136"/>
                  </a:cubicBezTo>
                  <a:cubicBezTo>
                    <a:pt x="715078" y="18410"/>
                    <a:pt x="717945" y="18390"/>
                    <a:pt x="720387" y="17089"/>
                  </a:cubicBezTo>
                  <a:cubicBezTo>
                    <a:pt x="728054" y="13007"/>
                    <a:pt x="736514" y="9433"/>
                    <a:pt x="745809" y="6693"/>
                  </a:cubicBezTo>
                  <a:cubicBezTo>
                    <a:pt x="770590" y="-715"/>
                    <a:pt x="799413" y="-1440"/>
                    <a:pt x="828082" y="8558"/>
                  </a:cubicBezTo>
                  <a:cubicBezTo>
                    <a:pt x="829626" y="9081"/>
                    <a:pt x="831151" y="9646"/>
                    <a:pt x="832659" y="10231"/>
                  </a:cubicBezTo>
                  <a:cubicBezTo>
                    <a:pt x="834624" y="10998"/>
                    <a:pt x="836775" y="10998"/>
                    <a:pt x="838745" y="10236"/>
                  </a:cubicBezTo>
                  <a:cubicBezTo>
                    <a:pt x="840015" y="9744"/>
                    <a:pt x="841306" y="9273"/>
                    <a:pt x="842597" y="8811"/>
                  </a:cubicBezTo>
                  <a:cubicBezTo>
                    <a:pt x="867792" y="-202"/>
                    <a:pt x="895164" y="-1756"/>
                    <a:pt x="921344" y="4667"/>
                  </a:cubicBezTo>
                  <a:cubicBezTo>
                    <a:pt x="930530" y="6905"/>
                    <a:pt x="939468" y="10107"/>
                    <a:pt x="947991" y="14204"/>
                  </a:cubicBezTo>
                  <a:cubicBezTo>
                    <a:pt x="950173" y="15256"/>
                    <a:pt x="952667" y="15307"/>
                    <a:pt x="954880" y="14328"/>
                  </a:cubicBezTo>
                  <a:cubicBezTo>
                    <a:pt x="974824" y="5507"/>
                    <a:pt x="997359" y="5"/>
                    <a:pt x="1021600" y="5"/>
                  </a:cubicBezTo>
                  <a:cubicBezTo>
                    <a:pt x="1057319" y="5"/>
                    <a:pt x="1088942" y="10003"/>
                    <a:pt x="1115847" y="26476"/>
                  </a:cubicBezTo>
                  <a:cubicBezTo>
                    <a:pt x="1127615" y="33417"/>
                    <a:pt x="1146071" y="45746"/>
                    <a:pt x="1162401" y="65379"/>
                  </a:cubicBezTo>
                  <a:cubicBezTo>
                    <a:pt x="1164060" y="67348"/>
                    <a:pt x="1165667" y="69368"/>
                    <a:pt x="1167170" y="71492"/>
                  </a:cubicBezTo>
                  <a:cubicBezTo>
                    <a:pt x="1167844" y="72372"/>
                    <a:pt x="1168518" y="73305"/>
                    <a:pt x="1169296" y="74341"/>
                  </a:cubicBezTo>
                  <a:cubicBezTo>
                    <a:pt x="1170592" y="76102"/>
                    <a:pt x="1172043" y="78019"/>
                    <a:pt x="1173599" y="80194"/>
                  </a:cubicBezTo>
                  <a:cubicBezTo>
                    <a:pt x="1182360" y="62530"/>
                    <a:pt x="1195216" y="45798"/>
                    <a:pt x="1212894" y="32122"/>
                  </a:cubicBezTo>
                  <a:cubicBezTo>
                    <a:pt x="1238711" y="12127"/>
                    <a:pt x="1270957" y="1974"/>
                    <a:pt x="1303876" y="3787"/>
                  </a:cubicBezTo>
                  <a:cubicBezTo>
                    <a:pt x="1321523" y="4797"/>
                    <a:pt x="1338672" y="9169"/>
                    <a:pt x="1354369" y="16566"/>
                  </a:cubicBezTo>
                  <a:cubicBezTo>
                    <a:pt x="1356614" y="17623"/>
                    <a:pt x="1359165" y="17633"/>
                    <a:pt x="1361399" y="16561"/>
                  </a:cubicBezTo>
                  <a:cubicBezTo>
                    <a:pt x="1382524" y="6460"/>
                    <a:pt x="1406796" y="0"/>
                    <a:pt x="1433111" y="0"/>
                  </a:cubicBezTo>
                  <a:cubicBezTo>
                    <a:pt x="1468830" y="0"/>
                    <a:pt x="1500401" y="9998"/>
                    <a:pt x="1527307" y="26471"/>
                  </a:cubicBezTo>
                  <a:cubicBezTo>
                    <a:pt x="1539126" y="33412"/>
                    <a:pt x="1557530" y="45741"/>
                    <a:pt x="1573860" y="65374"/>
                  </a:cubicBezTo>
                  <a:cubicBezTo>
                    <a:pt x="1575519" y="67342"/>
                    <a:pt x="1577126" y="69363"/>
                    <a:pt x="1578630" y="71487"/>
                  </a:cubicBezTo>
                  <a:cubicBezTo>
                    <a:pt x="1579303" y="72367"/>
                    <a:pt x="1579977" y="73300"/>
                    <a:pt x="1580755" y="74336"/>
                  </a:cubicBezTo>
                  <a:cubicBezTo>
                    <a:pt x="1581870" y="75843"/>
                    <a:pt x="1583109" y="77501"/>
                    <a:pt x="1584436" y="79324"/>
                  </a:cubicBezTo>
                  <a:cubicBezTo>
                    <a:pt x="1587951" y="84147"/>
                    <a:pt x="1595364" y="83764"/>
                    <a:pt x="1598226" y="78526"/>
                  </a:cubicBezTo>
                  <a:cubicBezTo>
                    <a:pt x="1603088" y="69627"/>
                    <a:pt x="1609978" y="59199"/>
                    <a:pt x="1619735" y="49005"/>
                  </a:cubicBezTo>
                  <a:cubicBezTo>
                    <a:pt x="1632125" y="34863"/>
                    <a:pt x="1648455" y="22068"/>
                    <a:pt x="1669243" y="13365"/>
                  </a:cubicBezTo>
                  <a:cubicBezTo>
                    <a:pt x="1697185" y="1709"/>
                    <a:pt x="1727046" y="259"/>
                    <a:pt x="1754211" y="7252"/>
                  </a:cubicBezTo>
                  <a:cubicBezTo>
                    <a:pt x="1779354" y="13676"/>
                    <a:pt x="1799935" y="26626"/>
                    <a:pt x="1815332" y="41597"/>
                  </a:cubicBezTo>
                  <a:cubicBezTo>
                    <a:pt x="1818650" y="44809"/>
                    <a:pt x="1821760" y="48176"/>
                    <a:pt x="1824611" y="51595"/>
                  </a:cubicBezTo>
                  <a:lnTo>
                    <a:pt x="1827359" y="48279"/>
                  </a:lnTo>
                  <a:cubicBezTo>
                    <a:pt x="1840060" y="33050"/>
                    <a:pt x="1856183" y="21032"/>
                    <a:pt x="1874431" y="13261"/>
                  </a:cubicBezTo>
                  <a:cubicBezTo>
                    <a:pt x="1893457" y="5128"/>
                    <a:pt x="1923110" y="-2694"/>
                    <a:pt x="1957947" y="4869"/>
                  </a:cubicBezTo>
                  <a:cubicBezTo>
                    <a:pt x="1969383" y="7377"/>
                    <a:pt x="1979772" y="11174"/>
                    <a:pt x="1989088" y="15820"/>
                  </a:cubicBezTo>
                  <a:cubicBezTo>
                    <a:pt x="1991136" y="16841"/>
                    <a:pt x="1993484" y="16975"/>
                    <a:pt x="1995641" y="16198"/>
                  </a:cubicBezTo>
                  <a:cubicBezTo>
                    <a:pt x="2008943" y="11412"/>
                    <a:pt x="2019161" y="9962"/>
                    <a:pt x="2022127" y="9480"/>
                  </a:cubicBezTo>
                  <a:cubicBezTo>
                    <a:pt x="2025548" y="8910"/>
                    <a:pt x="2028970" y="8496"/>
                    <a:pt x="2032391" y="8185"/>
                  </a:cubicBezTo>
                  <a:lnTo>
                    <a:pt x="2034361" y="8029"/>
                  </a:lnTo>
                  <a:cubicBezTo>
                    <a:pt x="2062459" y="3108"/>
                    <a:pt x="2092320" y="4092"/>
                    <a:pt x="2104710" y="4714"/>
                  </a:cubicBezTo>
                  <a:cubicBezTo>
                    <a:pt x="2107198" y="4714"/>
                    <a:pt x="2109790" y="4766"/>
                    <a:pt x="2111605" y="4818"/>
                  </a:cubicBezTo>
                  <a:cubicBezTo>
                    <a:pt x="2118189" y="4921"/>
                    <a:pt x="2123114" y="5025"/>
                    <a:pt x="2125913" y="5025"/>
                  </a:cubicBezTo>
                  <a:cubicBezTo>
                    <a:pt x="2126276" y="4973"/>
                    <a:pt x="2126587" y="4973"/>
                    <a:pt x="2126950" y="4921"/>
                  </a:cubicBezTo>
                  <a:cubicBezTo>
                    <a:pt x="2146649" y="3626"/>
                    <a:pt x="2178325" y="4403"/>
                    <a:pt x="2203468" y="9428"/>
                  </a:cubicBezTo>
                  <a:cubicBezTo>
                    <a:pt x="2214354" y="11604"/>
                    <a:pt x="2224982" y="15282"/>
                    <a:pt x="2234935" y="20255"/>
                  </a:cubicBezTo>
                  <a:lnTo>
                    <a:pt x="2238046" y="21809"/>
                  </a:lnTo>
                  <a:cubicBezTo>
                    <a:pt x="2248466" y="26989"/>
                    <a:pt x="2258160" y="33619"/>
                    <a:pt x="2266714" y="41493"/>
                  </a:cubicBezTo>
                  <a:cubicBezTo>
                    <a:pt x="2279177" y="52936"/>
                    <a:pt x="2289882" y="66845"/>
                    <a:pt x="2297715" y="82774"/>
                  </a:cubicBezTo>
                  <a:cubicBezTo>
                    <a:pt x="2299913" y="87245"/>
                    <a:pt x="2305553" y="88700"/>
                    <a:pt x="2309664" y="85882"/>
                  </a:cubicBezTo>
                  <a:cubicBezTo>
                    <a:pt x="2315196" y="82090"/>
                    <a:pt x="2320753" y="78304"/>
                    <a:pt x="2326331" y="74538"/>
                  </a:cubicBezTo>
                  <a:cubicBezTo>
                    <a:pt x="2326642" y="74279"/>
                    <a:pt x="2327161" y="73916"/>
                    <a:pt x="2327783" y="73398"/>
                  </a:cubicBezTo>
                  <a:cubicBezTo>
                    <a:pt x="2330842" y="70963"/>
                    <a:pt x="2352719" y="52418"/>
                    <a:pt x="2379158" y="41022"/>
                  </a:cubicBezTo>
                  <a:cubicBezTo>
                    <a:pt x="2395021" y="34184"/>
                    <a:pt x="2431569" y="21234"/>
                    <a:pt x="2475738" y="33355"/>
                  </a:cubicBezTo>
                  <a:cubicBezTo>
                    <a:pt x="2508761" y="42421"/>
                    <a:pt x="2534474" y="62468"/>
                    <a:pt x="2551737" y="86245"/>
                  </a:cubicBezTo>
                  <a:cubicBezTo>
                    <a:pt x="2553656" y="88887"/>
                    <a:pt x="2555470" y="91632"/>
                    <a:pt x="2557181" y="94430"/>
                  </a:cubicBezTo>
                  <a:cubicBezTo>
                    <a:pt x="2572318" y="119191"/>
                    <a:pt x="2580924" y="150168"/>
                    <a:pt x="2576932" y="183581"/>
                  </a:cubicBezTo>
                  <a:cubicBezTo>
                    <a:pt x="2571645" y="228130"/>
                    <a:pt x="2546812" y="256777"/>
                    <a:pt x="2534526" y="269106"/>
                  </a:cubicBezTo>
                  <a:cubicBezTo>
                    <a:pt x="2528248" y="275379"/>
                    <a:pt x="2521493" y="281004"/>
                    <a:pt x="2515070" y="285838"/>
                  </a:cubicBezTo>
                  <a:cubicBezTo>
                    <a:pt x="2510093" y="289578"/>
                    <a:pt x="2510943" y="297136"/>
                    <a:pt x="2516563" y="299814"/>
                  </a:cubicBezTo>
                  <a:cubicBezTo>
                    <a:pt x="2530415" y="306424"/>
                    <a:pt x="2545345" y="316282"/>
                    <a:pt x="2558990" y="331009"/>
                  </a:cubicBezTo>
                  <a:cubicBezTo>
                    <a:pt x="2581904" y="355718"/>
                    <a:pt x="2593050" y="385608"/>
                    <a:pt x="2595486" y="413944"/>
                  </a:cubicBezTo>
                  <a:cubicBezTo>
                    <a:pt x="2595797" y="417207"/>
                    <a:pt x="2595953" y="420522"/>
                    <a:pt x="2595953" y="423786"/>
                  </a:cubicBezTo>
                  <a:cubicBezTo>
                    <a:pt x="2596212" y="452122"/>
                    <a:pt x="2588073" y="482840"/>
                    <a:pt x="2567751" y="509570"/>
                  </a:cubicBezTo>
                  <a:cubicBezTo>
                    <a:pt x="2541530" y="544075"/>
                    <a:pt x="2507159" y="556508"/>
                    <a:pt x="2489746" y="5612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45" name="Google Shape;1945;p37"/>
            <p:cNvGrpSpPr/>
            <p:nvPr/>
          </p:nvGrpSpPr>
          <p:grpSpPr>
            <a:xfrm>
              <a:off x="8582217" y="7499150"/>
              <a:ext cx="1755803" cy="596483"/>
              <a:chOff x="8582217" y="7499150"/>
              <a:chExt cx="1755803" cy="596483"/>
            </a:xfrm>
          </p:grpSpPr>
          <p:sp>
            <p:nvSpPr>
              <p:cNvPr id="1946" name="Google Shape;1946;p37"/>
              <p:cNvSpPr/>
              <p:nvPr/>
            </p:nvSpPr>
            <p:spPr>
              <a:xfrm>
                <a:off x="8582217" y="7503046"/>
                <a:ext cx="176958" cy="586726"/>
              </a:xfrm>
              <a:custGeom>
                <a:rect b="b" l="l" r="r" t="t"/>
                <a:pathLst>
                  <a:path extrusionOk="0" h="586726" w="176958">
                    <a:moveTo>
                      <a:pt x="159000" y="3103"/>
                    </a:moveTo>
                    <a:cubicBezTo>
                      <a:pt x="157445" y="3103"/>
                      <a:pt x="156672" y="2326"/>
                      <a:pt x="155889" y="2326"/>
                    </a:cubicBezTo>
                    <a:cubicBezTo>
                      <a:pt x="147341" y="1554"/>
                      <a:pt x="119357" y="772"/>
                      <a:pt x="105365" y="772"/>
                    </a:cubicBezTo>
                    <a:cubicBezTo>
                      <a:pt x="94483" y="772"/>
                      <a:pt x="80491" y="772"/>
                      <a:pt x="70393" y="0"/>
                    </a:cubicBezTo>
                    <a:cubicBezTo>
                      <a:pt x="64172" y="0"/>
                      <a:pt x="44742" y="0"/>
                      <a:pt x="36188" y="772"/>
                    </a:cubicBezTo>
                    <a:cubicBezTo>
                      <a:pt x="28417" y="1549"/>
                      <a:pt x="19868" y="1549"/>
                      <a:pt x="13647" y="1549"/>
                    </a:cubicBezTo>
                    <a:lnTo>
                      <a:pt x="8987" y="1549"/>
                    </a:lnTo>
                    <a:cubicBezTo>
                      <a:pt x="-4228" y="6206"/>
                      <a:pt x="-3450" y="27175"/>
                      <a:pt x="15202" y="27175"/>
                    </a:cubicBezTo>
                    <a:lnTo>
                      <a:pt x="34633" y="28729"/>
                    </a:lnTo>
                    <a:lnTo>
                      <a:pt x="75053" y="25621"/>
                    </a:lnTo>
                    <a:lnTo>
                      <a:pt x="74276" y="59795"/>
                    </a:lnTo>
                    <a:lnTo>
                      <a:pt x="74276" y="194159"/>
                    </a:lnTo>
                    <a:cubicBezTo>
                      <a:pt x="74276" y="201152"/>
                      <a:pt x="75053" y="207363"/>
                      <a:pt x="75053" y="215133"/>
                    </a:cubicBezTo>
                    <a:lnTo>
                      <a:pt x="75053" y="236880"/>
                    </a:lnTo>
                    <a:lnTo>
                      <a:pt x="77381" y="268717"/>
                    </a:lnTo>
                    <a:cubicBezTo>
                      <a:pt x="77381" y="277259"/>
                      <a:pt x="77381" y="286584"/>
                      <a:pt x="78159" y="292795"/>
                    </a:cubicBezTo>
                    <a:cubicBezTo>
                      <a:pt x="78931" y="299788"/>
                      <a:pt x="79714" y="310656"/>
                      <a:pt x="78931" y="319203"/>
                    </a:cubicBezTo>
                    <a:lnTo>
                      <a:pt x="78931" y="346384"/>
                    </a:lnTo>
                    <a:cubicBezTo>
                      <a:pt x="78931" y="354154"/>
                      <a:pt x="78931" y="362696"/>
                      <a:pt x="79709" y="370461"/>
                    </a:cubicBezTo>
                    <a:cubicBezTo>
                      <a:pt x="79709" y="376672"/>
                      <a:pt x="80481" y="386768"/>
                      <a:pt x="80481" y="392208"/>
                    </a:cubicBezTo>
                    <a:cubicBezTo>
                      <a:pt x="79709" y="410069"/>
                      <a:pt x="78926" y="433369"/>
                      <a:pt x="79709" y="451236"/>
                    </a:cubicBezTo>
                    <a:lnTo>
                      <a:pt x="79709" y="476867"/>
                    </a:lnTo>
                    <a:cubicBezTo>
                      <a:pt x="79709" y="483078"/>
                      <a:pt x="78931" y="489289"/>
                      <a:pt x="78931" y="495506"/>
                    </a:cubicBezTo>
                    <a:cubicBezTo>
                      <a:pt x="78931" y="500168"/>
                      <a:pt x="78931" y="507156"/>
                      <a:pt x="79709" y="511818"/>
                    </a:cubicBezTo>
                    <a:cubicBezTo>
                      <a:pt x="80481" y="518806"/>
                      <a:pt x="81264" y="528125"/>
                      <a:pt x="80481" y="532788"/>
                    </a:cubicBezTo>
                    <a:cubicBezTo>
                      <a:pt x="80481" y="535119"/>
                      <a:pt x="79709" y="538227"/>
                      <a:pt x="79709" y="540553"/>
                    </a:cubicBezTo>
                    <a:cubicBezTo>
                      <a:pt x="79709" y="542107"/>
                      <a:pt x="79709" y="543661"/>
                      <a:pt x="78931" y="545992"/>
                    </a:cubicBezTo>
                    <a:cubicBezTo>
                      <a:pt x="78159" y="549877"/>
                      <a:pt x="78159" y="555311"/>
                      <a:pt x="78159" y="562299"/>
                    </a:cubicBezTo>
                    <a:cubicBezTo>
                      <a:pt x="78159" y="565407"/>
                      <a:pt x="78931" y="570069"/>
                      <a:pt x="78931" y="575503"/>
                    </a:cubicBezTo>
                    <a:cubicBezTo>
                      <a:pt x="82041" y="588708"/>
                      <a:pt x="95256" y="590262"/>
                      <a:pt x="101477" y="580160"/>
                    </a:cubicBezTo>
                    <a:cubicBezTo>
                      <a:pt x="106137" y="574726"/>
                      <a:pt x="106137" y="562299"/>
                      <a:pt x="106137" y="550649"/>
                    </a:cubicBezTo>
                    <a:lnTo>
                      <a:pt x="106137" y="545992"/>
                    </a:lnTo>
                    <a:lnTo>
                      <a:pt x="106915" y="493180"/>
                    </a:lnTo>
                    <a:cubicBezTo>
                      <a:pt x="106915" y="482301"/>
                      <a:pt x="106915" y="466771"/>
                      <a:pt x="106137" y="456675"/>
                    </a:cubicBezTo>
                    <a:cubicBezTo>
                      <a:pt x="105360" y="443471"/>
                      <a:pt x="105360" y="425609"/>
                      <a:pt x="105360" y="411628"/>
                    </a:cubicBezTo>
                    <a:cubicBezTo>
                      <a:pt x="105360" y="405417"/>
                      <a:pt x="106137" y="397652"/>
                      <a:pt x="106920" y="390659"/>
                    </a:cubicBezTo>
                    <a:cubicBezTo>
                      <a:pt x="106920" y="386774"/>
                      <a:pt x="107693" y="382888"/>
                      <a:pt x="107693" y="379008"/>
                    </a:cubicBezTo>
                    <a:cubicBezTo>
                      <a:pt x="107693" y="361919"/>
                      <a:pt x="106920" y="344830"/>
                      <a:pt x="106920" y="327745"/>
                    </a:cubicBezTo>
                    <a:lnTo>
                      <a:pt x="106920" y="305999"/>
                    </a:lnTo>
                    <a:cubicBezTo>
                      <a:pt x="106920" y="301342"/>
                      <a:pt x="106142" y="295903"/>
                      <a:pt x="106142" y="292018"/>
                    </a:cubicBezTo>
                    <a:cubicBezTo>
                      <a:pt x="106142" y="278041"/>
                      <a:pt x="104587" y="272602"/>
                      <a:pt x="103810" y="264060"/>
                    </a:cubicBezTo>
                    <a:cubicBezTo>
                      <a:pt x="103037" y="257849"/>
                      <a:pt x="102254" y="251638"/>
                      <a:pt x="102254" y="244645"/>
                    </a:cubicBezTo>
                    <a:lnTo>
                      <a:pt x="102254" y="222898"/>
                    </a:lnTo>
                    <a:cubicBezTo>
                      <a:pt x="101482" y="199598"/>
                      <a:pt x="101482" y="180182"/>
                      <a:pt x="101482" y="157654"/>
                    </a:cubicBezTo>
                    <a:lnTo>
                      <a:pt x="101482" y="132799"/>
                    </a:lnTo>
                    <a:cubicBezTo>
                      <a:pt x="101482" y="125034"/>
                      <a:pt x="102254" y="116492"/>
                      <a:pt x="102254" y="107945"/>
                    </a:cubicBezTo>
                    <a:lnTo>
                      <a:pt x="103032" y="59790"/>
                    </a:lnTo>
                    <a:lnTo>
                      <a:pt x="103032" y="26398"/>
                    </a:lnTo>
                    <a:cubicBezTo>
                      <a:pt x="108475" y="26398"/>
                      <a:pt x="108475" y="27170"/>
                      <a:pt x="115464" y="27170"/>
                    </a:cubicBezTo>
                    <a:cubicBezTo>
                      <a:pt x="132566" y="27947"/>
                      <a:pt x="151219" y="30278"/>
                      <a:pt x="165988" y="28724"/>
                    </a:cubicBezTo>
                    <a:cubicBezTo>
                      <a:pt x="182318" y="24072"/>
                      <a:pt x="180763" y="3103"/>
                      <a:pt x="159000" y="31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7" name="Google Shape;1947;p37"/>
              <p:cNvSpPr/>
              <p:nvPr/>
            </p:nvSpPr>
            <p:spPr>
              <a:xfrm>
                <a:off x="8787864" y="7500241"/>
                <a:ext cx="167856" cy="589416"/>
              </a:xfrm>
              <a:custGeom>
                <a:rect b="b" l="l" r="r" t="t"/>
                <a:pathLst>
                  <a:path extrusionOk="0" h="589416" w="167856">
                    <a:moveTo>
                      <a:pt x="163995" y="405125"/>
                    </a:moveTo>
                    <a:cubicBezTo>
                      <a:pt x="163995" y="390366"/>
                      <a:pt x="163217" y="377167"/>
                      <a:pt x="163217" y="366289"/>
                    </a:cubicBezTo>
                    <a:lnTo>
                      <a:pt x="163217" y="344542"/>
                    </a:lnTo>
                    <a:cubicBezTo>
                      <a:pt x="162445" y="333669"/>
                      <a:pt x="162445" y="320470"/>
                      <a:pt x="162445" y="306484"/>
                    </a:cubicBezTo>
                    <a:lnTo>
                      <a:pt x="162445" y="197751"/>
                    </a:lnTo>
                    <a:cubicBezTo>
                      <a:pt x="162445" y="181444"/>
                      <a:pt x="162445" y="151927"/>
                      <a:pt x="161667" y="133289"/>
                    </a:cubicBezTo>
                    <a:cubicBezTo>
                      <a:pt x="161667" y="109212"/>
                      <a:pt x="160895" y="77369"/>
                      <a:pt x="160895" y="52514"/>
                    </a:cubicBezTo>
                    <a:cubicBezTo>
                      <a:pt x="160895" y="43972"/>
                      <a:pt x="160117" y="38533"/>
                      <a:pt x="160117" y="34648"/>
                    </a:cubicBezTo>
                    <a:lnTo>
                      <a:pt x="160117" y="31540"/>
                    </a:lnTo>
                    <a:lnTo>
                      <a:pt x="160895" y="15233"/>
                    </a:lnTo>
                    <a:cubicBezTo>
                      <a:pt x="160895" y="10576"/>
                      <a:pt x="158562" y="6690"/>
                      <a:pt x="155451" y="4359"/>
                    </a:cubicBezTo>
                    <a:cubicBezTo>
                      <a:pt x="150008" y="-3411"/>
                      <a:pt x="140682" y="-303"/>
                      <a:pt x="136021" y="9793"/>
                    </a:cubicBezTo>
                    <a:lnTo>
                      <a:pt x="137576" y="196974"/>
                    </a:lnTo>
                    <a:cubicBezTo>
                      <a:pt x="137576" y="204745"/>
                      <a:pt x="137576" y="225714"/>
                      <a:pt x="137576" y="232702"/>
                    </a:cubicBezTo>
                    <a:cubicBezTo>
                      <a:pt x="136799" y="247460"/>
                      <a:pt x="136021" y="260660"/>
                      <a:pt x="136799" y="277749"/>
                    </a:cubicBezTo>
                    <a:lnTo>
                      <a:pt x="136799" y="294056"/>
                    </a:lnTo>
                    <a:cubicBezTo>
                      <a:pt x="125140" y="294828"/>
                      <a:pt x="118141" y="294056"/>
                      <a:pt x="105710" y="294056"/>
                    </a:cubicBezTo>
                    <a:cubicBezTo>
                      <a:pt x="87835" y="294056"/>
                      <a:pt x="68399" y="294056"/>
                      <a:pt x="51302" y="293279"/>
                    </a:cubicBezTo>
                    <a:cubicBezTo>
                      <a:pt x="42754" y="293279"/>
                      <a:pt x="34977" y="292507"/>
                      <a:pt x="27984" y="292507"/>
                    </a:cubicBezTo>
                    <a:cubicBezTo>
                      <a:pt x="27984" y="287850"/>
                      <a:pt x="28756" y="281629"/>
                      <a:pt x="28756" y="278526"/>
                    </a:cubicBezTo>
                    <a:cubicBezTo>
                      <a:pt x="29534" y="258334"/>
                      <a:pt x="29534" y="231925"/>
                      <a:pt x="29534" y="210956"/>
                    </a:cubicBezTo>
                    <a:cubicBezTo>
                      <a:pt x="29534" y="162801"/>
                      <a:pt x="27979" y="115428"/>
                      <a:pt x="25646" y="68045"/>
                    </a:cubicBezTo>
                    <a:lnTo>
                      <a:pt x="25646" y="53286"/>
                    </a:lnTo>
                    <a:cubicBezTo>
                      <a:pt x="25646" y="40082"/>
                      <a:pt x="24873" y="26878"/>
                      <a:pt x="26424" y="10570"/>
                    </a:cubicBezTo>
                    <a:cubicBezTo>
                      <a:pt x="23313" y="6685"/>
                      <a:pt x="20980" y="474"/>
                      <a:pt x="13987" y="1246"/>
                    </a:cubicBezTo>
                    <a:cubicBezTo>
                      <a:pt x="6988" y="2023"/>
                      <a:pt x="0" y="6685"/>
                      <a:pt x="0" y="15227"/>
                    </a:cubicBezTo>
                    <a:cubicBezTo>
                      <a:pt x="772" y="47070"/>
                      <a:pt x="2328" y="81244"/>
                      <a:pt x="3883" y="112309"/>
                    </a:cubicBezTo>
                    <a:lnTo>
                      <a:pt x="3883" y="153476"/>
                    </a:lnTo>
                    <a:cubicBezTo>
                      <a:pt x="2328" y="162013"/>
                      <a:pt x="2328" y="182211"/>
                      <a:pt x="3110" y="192307"/>
                    </a:cubicBezTo>
                    <a:cubicBezTo>
                      <a:pt x="3110" y="199300"/>
                      <a:pt x="3883" y="207065"/>
                      <a:pt x="3883" y="214053"/>
                    </a:cubicBezTo>
                    <a:cubicBezTo>
                      <a:pt x="3883" y="227258"/>
                      <a:pt x="3883" y="251335"/>
                      <a:pt x="4661" y="271528"/>
                    </a:cubicBezTo>
                    <a:cubicBezTo>
                      <a:pt x="4661" y="274641"/>
                      <a:pt x="3883" y="278521"/>
                      <a:pt x="3883" y="281624"/>
                    </a:cubicBezTo>
                    <a:cubicBezTo>
                      <a:pt x="3110" y="287840"/>
                      <a:pt x="2328" y="296382"/>
                      <a:pt x="2328" y="303370"/>
                    </a:cubicBezTo>
                    <a:cubicBezTo>
                      <a:pt x="1555" y="311135"/>
                      <a:pt x="2328" y="322014"/>
                      <a:pt x="3105" y="329002"/>
                    </a:cubicBezTo>
                    <a:cubicBezTo>
                      <a:pt x="3105" y="331328"/>
                      <a:pt x="3878" y="332882"/>
                      <a:pt x="3878" y="334436"/>
                    </a:cubicBezTo>
                    <a:cubicBezTo>
                      <a:pt x="3105" y="343760"/>
                      <a:pt x="2322" y="356182"/>
                      <a:pt x="2322" y="365507"/>
                    </a:cubicBezTo>
                    <a:cubicBezTo>
                      <a:pt x="2322" y="380265"/>
                      <a:pt x="767" y="397344"/>
                      <a:pt x="767" y="411331"/>
                    </a:cubicBezTo>
                    <a:lnTo>
                      <a:pt x="767" y="453274"/>
                    </a:lnTo>
                    <a:cubicBezTo>
                      <a:pt x="767" y="465697"/>
                      <a:pt x="1545" y="483563"/>
                      <a:pt x="2322" y="497544"/>
                    </a:cubicBezTo>
                    <a:cubicBezTo>
                      <a:pt x="2322" y="502984"/>
                      <a:pt x="3100" y="509966"/>
                      <a:pt x="3100" y="516188"/>
                    </a:cubicBezTo>
                    <a:lnTo>
                      <a:pt x="3100" y="532495"/>
                    </a:lnTo>
                    <a:cubicBezTo>
                      <a:pt x="3100" y="538706"/>
                      <a:pt x="3100" y="548025"/>
                      <a:pt x="3873" y="555796"/>
                    </a:cubicBezTo>
                    <a:lnTo>
                      <a:pt x="3873" y="565892"/>
                    </a:lnTo>
                    <a:cubicBezTo>
                      <a:pt x="3873" y="570549"/>
                      <a:pt x="3873" y="574434"/>
                      <a:pt x="4650" y="579096"/>
                    </a:cubicBezTo>
                    <a:cubicBezTo>
                      <a:pt x="10866" y="594626"/>
                      <a:pt x="28741" y="591518"/>
                      <a:pt x="28741" y="576765"/>
                    </a:cubicBezTo>
                    <a:lnTo>
                      <a:pt x="27186" y="530941"/>
                    </a:lnTo>
                    <a:cubicBezTo>
                      <a:pt x="27186" y="520063"/>
                      <a:pt x="26413" y="507641"/>
                      <a:pt x="26413" y="497544"/>
                    </a:cubicBezTo>
                    <a:lnTo>
                      <a:pt x="26413" y="473472"/>
                    </a:lnTo>
                    <a:cubicBezTo>
                      <a:pt x="26413" y="458709"/>
                      <a:pt x="27186" y="440847"/>
                      <a:pt x="27186" y="424540"/>
                    </a:cubicBezTo>
                    <a:lnTo>
                      <a:pt x="27186" y="376385"/>
                    </a:lnTo>
                    <a:cubicBezTo>
                      <a:pt x="27186" y="370174"/>
                      <a:pt x="27186" y="363963"/>
                      <a:pt x="27963" y="356970"/>
                    </a:cubicBezTo>
                    <a:lnTo>
                      <a:pt x="27963" y="318134"/>
                    </a:lnTo>
                    <a:cubicBezTo>
                      <a:pt x="34957" y="318134"/>
                      <a:pt x="43505" y="318911"/>
                      <a:pt x="48949" y="318911"/>
                    </a:cubicBezTo>
                    <a:cubicBezTo>
                      <a:pt x="57497" y="319683"/>
                      <a:pt x="70711" y="319683"/>
                      <a:pt x="80815" y="318911"/>
                    </a:cubicBezTo>
                    <a:cubicBezTo>
                      <a:pt x="89364" y="318134"/>
                      <a:pt x="97913" y="318134"/>
                      <a:pt x="105689" y="318134"/>
                    </a:cubicBezTo>
                    <a:cubicBezTo>
                      <a:pt x="115793" y="318134"/>
                      <a:pt x="127452" y="317362"/>
                      <a:pt x="137556" y="318134"/>
                    </a:cubicBezTo>
                    <a:lnTo>
                      <a:pt x="142216" y="488230"/>
                    </a:lnTo>
                    <a:lnTo>
                      <a:pt x="142216" y="506092"/>
                    </a:lnTo>
                    <a:lnTo>
                      <a:pt x="142989" y="564343"/>
                    </a:lnTo>
                    <a:lnTo>
                      <a:pt x="143766" y="575993"/>
                    </a:lnTo>
                    <a:cubicBezTo>
                      <a:pt x="143766" y="593077"/>
                      <a:pt x="164752" y="593854"/>
                      <a:pt x="167857" y="578319"/>
                    </a:cubicBezTo>
                    <a:cubicBezTo>
                      <a:pt x="167857" y="537157"/>
                      <a:pt x="167857" y="500653"/>
                      <a:pt x="164746" y="460263"/>
                    </a:cubicBezTo>
                    <a:cubicBezTo>
                      <a:pt x="164767" y="443955"/>
                      <a:pt x="164767" y="421432"/>
                      <a:pt x="163995" y="4051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9024929" y="7499905"/>
                <a:ext cx="27978" cy="594194"/>
              </a:xfrm>
              <a:custGeom>
                <a:rect b="b" l="l" r="r" t="t"/>
                <a:pathLst>
                  <a:path extrusionOk="0" h="594194" w="27978">
                    <a:moveTo>
                      <a:pt x="27196" y="361185"/>
                    </a:moveTo>
                    <a:cubicBezTo>
                      <a:pt x="27196" y="347981"/>
                      <a:pt x="27196" y="334004"/>
                      <a:pt x="27196" y="320800"/>
                    </a:cubicBezTo>
                    <a:cubicBezTo>
                      <a:pt x="26424" y="306819"/>
                      <a:pt x="26424" y="292843"/>
                      <a:pt x="26424" y="279638"/>
                    </a:cubicBezTo>
                    <a:cubicBezTo>
                      <a:pt x="26424" y="269542"/>
                      <a:pt x="26424" y="260218"/>
                      <a:pt x="27196" y="250122"/>
                    </a:cubicBezTo>
                    <a:cubicBezTo>
                      <a:pt x="27196" y="240802"/>
                      <a:pt x="27196" y="233037"/>
                      <a:pt x="27196" y="225272"/>
                    </a:cubicBezTo>
                    <a:cubicBezTo>
                      <a:pt x="27196" y="217502"/>
                      <a:pt x="27196" y="210509"/>
                      <a:pt x="27196" y="203526"/>
                    </a:cubicBezTo>
                    <a:cubicBezTo>
                      <a:pt x="27196" y="194984"/>
                      <a:pt x="26424" y="185659"/>
                      <a:pt x="26424" y="177117"/>
                    </a:cubicBezTo>
                    <a:cubicBezTo>
                      <a:pt x="26424" y="167021"/>
                      <a:pt x="25646" y="154589"/>
                      <a:pt x="25646" y="144492"/>
                    </a:cubicBezTo>
                    <a:lnTo>
                      <a:pt x="25646" y="114981"/>
                    </a:lnTo>
                    <a:cubicBezTo>
                      <a:pt x="25646" y="83915"/>
                      <a:pt x="26424" y="42754"/>
                      <a:pt x="27201" y="10906"/>
                    </a:cubicBezTo>
                    <a:cubicBezTo>
                      <a:pt x="25646" y="-744"/>
                      <a:pt x="12432" y="-3853"/>
                      <a:pt x="5443" y="5467"/>
                    </a:cubicBezTo>
                    <a:cubicBezTo>
                      <a:pt x="1555" y="7798"/>
                      <a:pt x="1555" y="13232"/>
                      <a:pt x="1555" y="15563"/>
                    </a:cubicBezTo>
                    <a:lnTo>
                      <a:pt x="1555" y="27990"/>
                    </a:lnTo>
                    <a:cubicBezTo>
                      <a:pt x="0" y="49731"/>
                      <a:pt x="0" y="78471"/>
                      <a:pt x="0" y="99440"/>
                    </a:cubicBezTo>
                    <a:lnTo>
                      <a:pt x="0" y="114204"/>
                    </a:lnTo>
                    <a:cubicBezTo>
                      <a:pt x="0" y="153812"/>
                      <a:pt x="0" y="205075"/>
                      <a:pt x="1555" y="244682"/>
                    </a:cubicBezTo>
                    <a:cubicBezTo>
                      <a:pt x="1555" y="251676"/>
                      <a:pt x="1555" y="273417"/>
                      <a:pt x="2328" y="282741"/>
                    </a:cubicBezTo>
                    <a:lnTo>
                      <a:pt x="2328" y="300603"/>
                    </a:lnTo>
                    <a:cubicBezTo>
                      <a:pt x="2328" y="312253"/>
                      <a:pt x="1555" y="324680"/>
                      <a:pt x="2328" y="337107"/>
                    </a:cubicBezTo>
                    <a:cubicBezTo>
                      <a:pt x="3105" y="349529"/>
                      <a:pt x="2328" y="361180"/>
                      <a:pt x="1555" y="373612"/>
                    </a:cubicBezTo>
                    <a:lnTo>
                      <a:pt x="1555" y="407786"/>
                    </a:lnTo>
                    <a:lnTo>
                      <a:pt x="2328" y="474584"/>
                    </a:lnTo>
                    <a:cubicBezTo>
                      <a:pt x="2328" y="506427"/>
                      <a:pt x="3105" y="538275"/>
                      <a:pt x="3883" y="573226"/>
                    </a:cubicBezTo>
                    <a:cubicBezTo>
                      <a:pt x="3883" y="574780"/>
                      <a:pt x="3883" y="579437"/>
                      <a:pt x="4661" y="581762"/>
                    </a:cubicBezTo>
                    <a:cubicBezTo>
                      <a:pt x="6216" y="598070"/>
                      <a:pt x="25646" y="598070"/>
                      <a:pt x="27979" y="583317"/>
                    </a:cubicBezTo>
                    <a:cubicBezTo>
                      <a:pt x="27979" y="546812"/>
                      <a:pt x="27201" y="508753"/>
                      <a:pt x="27201" y="472253"/>
                    </a:cubicBezTo>
                    <a:lnTo>
                      <a:pt x="27201" y="361185"/>
                    </a:lnTo>
                    <a:lnTo>
                      <a:pt x="27196" y="361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9104800" y="7499150"/>
                <a:ext cx="149726" cy="596483"/>
              </a:xfrm>
              <a:custGeom>
                <a:rect b="b" l="l" r="r" t="t"/>
                <a:pathLst>
                  <a:path extrusionOk="0" h="596483" w="149726">
                    <a:moveTo>
                      <a:pt x="147075" y="428733"/>
                    </a:moveTo>
                    <a:cubicBezTo>
                      <a:pt x="141631" y="403879"/>
                      <a:pt x="133860" y="378252"/>
                      <a:pt x="125312" y="361163"/>
                    </a:cubicBezTo>
                    <a:lnTo>
                      <a:pt x="118313" y="344073"/>
                    </a:lnTo>
                    <a:lnTo>
                      <a:pt x="114425" y="336308"/>
                    </a:lnTo>
                    <a:lnTo>
                      <a:pt x="112097" y="331651"/>
                    </a:lnTo>
                    <a:cubicBezTo>
                      <a:pt x="109764" y="329320"/>
                      <a:pt x="106654" y="324658"/>
                      <a:pt x="107437" y="324658"/>
                    </a:cubicBezTo>
                    <a:lnTo>
                      <a:pt x="98888" y="313008"/>
                    </a:lnTo>
                    <a:cubicBezTo>
                      <a:pt x="98110" y="313008"/>
                      <a:pt x="97333" y="311454"/>
                      <a:pt x="97333" y="311454"/>
                    </a:cubicBezTo>
                    <a:lnTo>
                      <a:pt x="63911" y="270292"/>
                    </a:lnTo>
                    <a:cubicBezTo>
                      <a:pt x="55362" y="255533"/>
                      <a:pt x="40593" y="230684"/>
                      <a:pt x="36704" y="214372"/>
                    </a:cubicBezTo>
                    <a:lnTo>
                      <a:pt x="32044" y="198059"/>
                    </a:lnTo>
                    <a:lnTo>
                      <a:pt x="32044" y="198836"/>
                    </a:lnTo>
                    <a:cubicBezTo>
                      <a:pt x="31266" y="194179"/>
                      <a:pt x="30489" y="189517"/>
                      <a:pt x="30489" y="183301"/>
                    </a:cubicBezTo>
                    <a:cubicBezTo>
                      <a:pt x="30489" y="183301"/>
                      <a:pt x="29711" y="182529"/>
                      <a:pt x="29711" y="179421"/>
                    </a:cubicBezTo>
                    <a:lnTo>
                      <a:pt x="26601" y="158446"/>
                    </a:lnTo>
                    <a:lnTo>
                      <a:pt x="26601" y="159223"/>
                    </a:lnTo>
                    <a:lnTo>
                      <a:pt x="25828" y="152230"/>
                    </a:lnTo>
                    <a:lnTo>
                      <a:pt x="27383" y="125045"/>
                    </a:lnTo>
                    <a:lnTo>
                      <a:pt x="27383" y="100972"/>
                    </a:lnTo>
                    <a:cubicBezTo>
                      <a:pt x="27383" y="84665"/>
                      <a:pt x="28156" y="81557"/>
                      <a:pt x="31266" y="72233"/>
                    </a:cubicBezTo>
                    <a:cubicBezTo>
                      <a:pt x="31266" y="72233"/>
                      <a:pt x="31266" y="70678"/>
                      <a:pt x="32044" y="69124"/>
                    </a:cubicBezTo>
                    <a:cubicBezTo>
                      <a:pt x="32044" y="69124"/>
                      <a:pt x="32816" y="66799"/>
                      <a:pt x="32816" y="66016"/>
                    </a:cubicBezTo>
                    <a:cubicBezTo>
                      <a:pt x="35932" y="55920"/>
                      <a:pt x="42920" y="43493"/>
                      <a:pt x="52252" y="35723"/>
                    </a:cubicBezTo>
                    <a:cubicBezTo>
                      <a:pt x="59250" y="31843"/>
                      <a:pt x="65466" y="27186"/>
                      <a:pt x="71682" y="27186"/>
                    </a:cubicBezTo>
                    <a:cubicBezTo>
                      <a:pt x="78680" y="27186"/>
                      <a:pt x="85674" y="31843"/>
                      <a:pt x="91112" y="36505"/>
                    </a:cubicBezTo>
                    <a:cubicBezTo>
                      <a:pt x="96555" y="41162"/>
                      <a:pt x="101999" y="48927"/>
                      <a:pt x="105104" y="57474"/>
                    </a:cubicBezTo>
                    <a:cubicBezTo>
                      <a:pt x="111320" y="69124"/>
                      <a:pt x="114430" y="81552"/>
                      <a:pt x="115208" y="92425"/>
                    </a:cubicBezTo>
                    <a:cubicBezTo>
                      <a:pt x="115980" y="104852"/>
                      <a:pt x="117535" y="125822"/>
                      <a:pt x="131527" y="118834"/>
                    </a:cubicBezTo>
                    <a:cubicBezTo>
                      <a:pt x="136188" y="118062"/>
                      <a:pt x="138526" y="111840"/>
                      <a:pt x="140076" y="109514"/>
                    </a:cubicBezTo>
                    <a:lnTo>
                      <a:pt x="140076" y="102521"/>
                    </a:lnTo>
                    <a:lnTo>
                      <a:pt x="138521" y="84660"/>
                    </a:lnTo>
                    <a:lnTo>
                      <a:pt x="137743" y="78449"/>
                    </a:lnTo>
                    <a:lnTo>
                      <a:pt x="136188" y="69124"/>
                    </a:lnTo>
                    <a:cubicBezTo>
                      <a:pt x="136188" y="66799"/>
                      <a:pt x="132300" y="57474"/>
                      <a:pt x="129972" y="50481"/>
                    </a:cubicBezTo>
                    <a:cubicBezTo>
                      <a:pt x="126084" y="37277"/>
                      <a:pt x="121423" y="31843"/>
                      <a:pt x="112870" y="20192"/>
                    </a:cubicBezTo>
                    <a:cubicBezTo>
                      <a:pt x="108987" y="15535"/>
                      <a:pt x="103543" y="11650"/>
                      <a:pt x="98100" y="8542"/>
                    </a:cubicBezTo>
                    <a:cubicBezTo>
                      <a:pt x="89551" y="3103"/>
                      <a:pt x="80225" y="0"/>
                      <a:pt x="68566" y="0"/>
                    </a:cubicBezTo>
                    <a:cubicBezTo>
                      <a:pt x="49908" y="0"/>
                      <a:pt x="26590" y="15535"/>
                      <a:pt x="9493" y="54366"/>
                    </a:cubicBezTo>
                    <a:cubicBezTo>
                      <a:pt x="5605" y="63685"/>
                      <a:pt x="4050" y="78444"/>
                      <a:pt x="3272" y="87763"/>
                    </a:cubicBezTo>
                    <a:cubicBezTo>
                      <a:pt x="3272" y="90871"/>
                      <a:pt x="3272" y="93974"/>
                      <a:pt x="2500" y="97859"/>
                    </a:cubicBezTo>
                    <a:cubicBezTo>
                      <a:pt x="1722" y="104852"/>
                      <a:pt x="944" y="112617"/>
                      <a:pt x="944" y="123485"/>
                    </a:cubicBezTo>
                    <a:lnTo>
                      <a:pt x="944" y="134364"/>
                    </a:lnTo>
                    <a:cubicBezTo>
                      <a:pt x="944" y="146014"/>
                      <a:pt x="167" y="161544"/>
                      <a:pt x="2500" y="173971"/>
                    </a:cubicBezTo>
                    <a:cubicBezTo>
                      <a:pt x="3272" y="180182"/>
                      <a:pt x="5610" y="194164"/>
                      <a:pt x="7160" y="198826"/>
                    </a:cubicBezTo>
                    <a:cubicBezTo>
                      <a:pt x="10271" y="222126"/>
                      <a:pt x="16486" y="241542"/>
                      <a:pt x="24263" y="256300"/>
                    </a:cubicBezTo>
                    <a:cubicBezTo>
                      <a:pt x="32034" y="270281"/>
                      <a:pt x="39032" y="281932"/>
                      <a:pt x="49908" y="296690"/>
                    </a:cubicBezTo>
                    <a:cubicBezTo>
                      <a:pt x="55352" y="304455"/>
                      <a:pt x="61568" y="311448"/>
                      <a:pt x="64678" y="316105"/>
                    </a:cubicBezTo>
                    <a:cubicBezTo>
                      <a:pt x="69339" y="321545"/>
                      <a:pt x="74782" y="326202"/>
                      <a:pt x="77892" y="330087"/>
                    </a:cubicBezTo>
                    <a:lnTo>
                      <a:pt x="80225" y="333195"/>
                    </a:lnTo>
                    <a:cubicBezTo>
                      <a:pt x="89551" y="345617"/>
                      <a:pt x="97328" y="358821"/>
                      <a:pt x="108204" y="379796"/>
                    </a:cubicBezTo>
                    <a:cubicBezTo>
                      <a:pt x="119863" y="413970"/>
                      <a:pt x="125306" y="459788"/>
                      <a:pt x="123751" y="491636"/>
                    </a:cubicBezTo>
                    <a:lnTo>
                      <a:pt x="123751" y="496293"/>
                    </a:lnTo>
                    <a:cubicBezTo>
                      <a:pt x="121418" y="514937"/>
                      <a:pt x="118308" y="527364"/>
                      <a:pt x="110537" y="547556"/>
                    </a:cubicBezTo>
                    <a:lnTo>
                      <a:pt x="108204" y="553772"/>
                    </a:lnTo>
                    <a:cubicBezTo>
                      <a:pt x="100433" y="566195"/>
                      <a:pt x="88774" y="570080"/>
                      <a:pt x="78670" y="573188"/>
                    </a:cubicBezTo>
                    <a:cubicBezTo>
                      <a:pt x="48353" y="569303"/>
                      <a:pt x="37477" y="546002"/>
                      <a:pt x="28923" y="514160"/>
                    </a:cubicBezTo>
                    <a:lnTo>
                      <a:pt x="28923" y="515714"/>
                    </a:lnTo>
                    <a:lnTo>
                      <a:pt x="27368" y="510274"/>
                    </a:lnTo>
                    <a:cubicBezTo>
                      <a:pt x="25813" y="506389"/>
                      <a:pt x="25035" y="502509"/>
                      <a:pt x="25035" y="498624"/>
                    </a:cubicBezTo>
                    <a:cubicBezTo>
                      <a:pt x="25035" y="493967"/>
                      <a:pt x="25035" y="488528"/>
                      <a:pt x="24263" y="483089"/>
                    </a:cubicBezTo>
                    <a:lnTo>
                      <a:pt x="24263" y="483866"/>
                    </a:lnTo>
                    <a:lnTo>
                      <a:pt x="22707" y="478427"/>
                    </a:lnTo>
                    <a:cubicBezTo>
                      <a:pt x="17264" y="469107"/>
                      <a:pt x="2500" y="467553"/>
                      <a:pt x="944" y="479204"/>
                    </a:cubicBezTo>
                    <a:cubicBezTo>
                      <a:pt x="944" y="480758"/>
                      <a:pt x="167" y="483861"/>
                      <a:pt x="167" y="485415"/>
                    </a:cubicBezTo>
                    <a:cubicBezTo>
                      <a:pt x="-606" y="494734"/>
                      <a:pt x="944" y="532016"/>
                      <a:pt x="12603" y="552213"/>
                    </a:cubicBezTo>
                    <a:cubicBezTo>
                      <a:pt x="25818" y="577068"/>
                      <a:pt x="52241" y="596483"/>
                      <a:pt x="79448" y="596483"/>
                    </a:cubicBezTo>
                    <a:cubicBezTo>
                      <a:pt x="91107" y="596483"/>
                      <a:pt x="103543" y="590272"/>
                      <a:pt x="114425" y="582502"/>
                    </a:cubicBezTo>
                    <a:cubicBezTo>
                      <a:pt x="137743" y="566195"/>
                      <a:pt x="147075" y="525810"/>
                      <a:pt x="148630" y="496288"/>
                    </a:cubicBezTo>
                    <a:cubicBezTo>
                      <a:pt x="149402" y="486969"/>
                      <a:pt x="150185" y="474547"/>
                      <a:pt x="149402" y="462896"/>
                    </a:cubicBezTo>
                    <a:cubicBezTo>
                      <a:pt x="149402" y="453588"/>
                      <a:pt x="148630" y="437280"/>
                      <a:pt x="147075" y="4287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0" name="Google Shape;1950;p37"/>
              <p:cNvSpPr/>
              <p:nvPr/>
            </p:nvSpPr>
            <p:spPr>
              <a:xfrm>
                <a:off x="9434066" y="7502734"/>
                <a:ext cx="30316" cy="590562"/>
              </a:xfrm>
              <a:custGeom>
                <a:rect b="b" l="l" r="r" t="t"/>
                <a:pathLst>
                  <a:path extrusionOk="0" h="590562" w="30316">
                    <a:moveTo>
                      <a:pt x="28756" y="480298"/>
                    </a:moveTo>
                    <a:lnTo>
                      <a:pt x="28756" y="352922"/>
                    </a:lnTo>
                    <a:cubicBezTo>
                      <a:pt x="28756" y="341272"/>
                      <a:pt x="28756" y="324965"/>
                      <a:pt x="27979" y="313314"/>
                    </a:cubicBezTo>
                    <a:cubicBezTo>
                      <a:pt x="27979" y="297002"/>
                      <a:pt x="27206" y="280690"/>
                      <a:pt x="26424" y="262051"/>
                    </a:cubicBezTo>
                    <a:lnTo>
                      <a:pt x="26424" y="258166"/>
                    </a:lnTo>
                    <a:cubicBezTo>
                      <a:pt x="25651" y="246516"/>
                      <a:pt x="25651" y="234089"/>
                      <a:pt x="25651" y="222444"/>
                    </a:cubicBezTo>
                    <a:lnTo>
                      <a:pt x="25651" y="188265"/>
                    </a:lnTo>
                    <a:lnTo>
                      <a:pt x="26424" y="121466"/>
                    </a:lnTo>
                    <a:lnTo>
                      <a:pt x="26424" y="21276"/>
                    </a:lnTo>
                    <a:cubicBezTo>
                      <a:pt x="26424" y="19722"/>
                      <a:pt x="26424" y="15837"/>
                      <a:pt x="25651" y="12734"/>
                    </a:cubicBezTo>
                    <a:cubicBezTo>
                      <a:pt x="24096" y="-3573"/>
                      <a:pt x="5443" y="-4355"/>
                      <a:pt x="2333" y="11180"/>
                    </a:cubicBezTo>
                    <a:cubicBezTo>
                      <a:pt x="2333" y="48457"/>
                      <a:pt x="1555" y="87293"/>
                      <a:pt x="778" y="123797"/>
                    </a:cubicBezTo>
                    <a:cubicBezTo>
                      <a:pt x="0" y="161079"/>
                      <a:pt x="0" y="197579"/>
                      <a:pt x="0" y="234861"/>
                    </a:cubicBezTo>
                    <a:cubicBezTo>
                      <a:pt x="0" y="261269"/>
                      <a:pt x="778" y="293112"/>
                      <a:pt x="2333" y="319520"/>
                    </a:cubicBezTo>
                    <a:lnTo>
                      <a:pt x="3888" y="348260"/>
                    </a:lnTo>
                    <a:cubicBezTo>
                      <a:pt x="4661" y="363790"/>
                      <a:pt x="3888" y="380097"/>
                      <a:pt x="3888" y="395638"/>
                    </a:cubicBezTo>
                    <a:lnTo>
                      <a:pt x="3888" y="421270"/>
                    </a:lnTo>
                    <a:cubicBezTo>
                      <a:pt x="3888" y="430589"/>
                      <a:pt x="3110" y="440685"/>
                      <a:pt x="3110" y="450781"/>
                    </a:cubicBezTo>
                    <a:lnTo>
                      <a:pt x="3110" y="578929"/>
                    </a:lnTo>
                    <a:cubicBezTo>
                      <a:pt x="4666" y="591356"/>
                      <a:pt x="16325" y="594464"/>
                      <a:pt x="23318" y="585145"/>
                    </a:cubicBezTo>
                    <a:cubicBezTo>
                      <a:pt x="27979" y="582032"/>
                      <a:pt x="28761" y="576603"/>
                      <a:pt x="28761" y="574266"/>
                    </a:cubicBezTo>
                    <a:lnTo>
                      <a:pt x="28761" y="562616"/>
                    </a:lnTo>
                    <a:cubicBezTo>
                      <a:pt x="29534" y="551743"/>
                      <a:pt x="30317" y="539316"/>
                      <a:pt x="30317" y="529220"/>
                    </a:cubicBezTo>
                    <a:cubicBezTo>
                      <a:pt x="30317" y="521454"/>
                      <a:pt x="29539" y="513689"/>
                      <a:pt x="29539" y="505919"/>
                    </a:cubicBezTo>
                    <a:cubicBezTo>
                      <a:pt x="29534" y="497387"/>
                      <a:pt x="28756" y="488840"/>
                      <a:pt x="28756" y="480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p37"/>
              <p:cNvSpPr/>
              <p:nvPr/>
            </p:nvSpPr>
            <p:spPr>
              <a:xfrm>
                <a:off x="9516280" y="7499150"/>
                <a:ext cx="149726" cy="596483"/>
              </a:xfrm>
              <a:custGeom>
                <a:rect b="b" l="l" r="r" t="t"/>
                <a:pathLst>
                  <a:path extrusionOk="0" h="596483" w="149726">
                    <a:moveTo>
                      <a:pt x="147075" y="428733"/>
                    </a:moveTo>
                    <a:cubicBezTo>
                      <a:pt x="141631" y="403879"/>
                      <a:pt x="133860" y="378252"/>
                      <a:pt x="125312" y="361163"/>
                    </a:cubicBezTo>
                    <a:lnTo>
                      <a:pt x="118313" y="344073"/>
                    </a:lnTo>
                    <a:lnTo>
                      <a:pt x="114425" y="336308"/>
                    </a:lnTo>
                    <a:lnTo>
                      <a:pt x="112097" y="331651"/>
                    </a:lnTo>
                    <a:cubicBezTo>
                      <a:pt x="109764" y="329320"/>
                      <a:pt x="106654" y="324658"/>
                      <a:pt x="107437" y="324658"/>
                    </a:cubicBezTo>
                    <a:lnTo>
                      <a:pt x="98888" y="313008"/>
                    </a:lnTo>
                    <a:cubicBezTo>
                      <a:pt x="98110" y="313008"/>
                      <a:pt x="97333" y="311454"/>
                      <a:pt x="97333" y="311454"/>
                    </a:cubicBezTo>
                    <a:lnTo>
                      <a:pt x="63911" y="270292"/>
                    </a:lnTo>
                    <a:cubicBezTo>
                      <a:pt x="55362" y="255533"/>
                      <a:pt x="40593" y="230684"/>
                      <a:pt x="36704" y="214372"/>
                    </a:cubicBezTo>
                    <a:lnTo>
                      <a:pt x="32044" y="198059"/>
                    </a:lnTo>
                    <a:lnTo>
                      <a:pt x="32044" y="198836"/>
                    </a:lnTo>
                    <a:cubicBezTo>
                      <a:pt x="31266" y="194179"/>
                      <a:pt x="30489" y="189517"/>
                      <a:pt x="30489" y="183301"/>
                    </a:cubicBezTo>
                    <a:cubicBezTo>
                      <a:pt x="30489" y="183301"/>
                      <a:pt x="29711" y="182529"/>
                      <a:pt x="29711" y="179421"/>
                    </a:cubicBezTo>
                    <a:lnTo>
                      <a:pt x="26601" y="158446"/>
                    </a:lnTo>
                    <a:lnTo>
                      <a:pt x="26601" y="159223"/>
                    </a:lnTo>
                    <a:lnTo>
                      <a:pt x="25828" y="152230"/>
                    </a:lnTo>
                    <a:lnTo>
                      <a:pt x="27383" y="125045"/>
                    </a:lnTo>
                    <a:lnTo>
                      <a:pt x="27383" y="100972"/>
                    </a:lnTo>
                    <a:cubicBezTo>
                      <a:pt x="27383" y="84665"/>
                      <a:pt x="28156" y="81557"/>
                      <a:pt x="31266" y="72233"/>
                    </a:cubicBezTo>
                    <a:cubicBezTo>
                      <a:pt x="31266" y="72233"/>
                      <a:pt x="31266" y="70678"/>
                      <a:pt x="32044" y="69124"/>
                    </a:cubicBezTo>
                    <a:cubicBezTo>
                      <a:pt x="32044" y="69124"/>
                      <a:pt x="32816" y="66799"/>
                      <a:pt x="32816" y="66016"/>
                    </a:cubicBezTo>
                    <a:cubicBezTo>
                      <a:pt x="35932" y="55920"/>
                      <a:pt x="42920" y="43493"/>
                      <a:pt x="52252" y="35723"/>
                    </a:cubicBezTo>
                    <a:cubicBezTo>
                      <a:pt x="59250" y="31843"/>
                      <a:pt x="65466" y="27186"/>
                      <a:pt x="71682" y="27186"/>
                    </a:cubicBezTo>
                    <a:cubicBezTo>
                      <a:pt x="78680" y="27186"/>
                      <a:pt x="85674" y="31843"/>
                      <a:pt x="91112" y="36505"/>
                    </a:cubicBezTo>
                    <a:cubicBezTo>
                      <a:pt x="96555" y="41162"/>
                      <a:pt x="101999" y="48927"/>
                      <a:pt x="105104" y="57474"/>
                    </a:cubicBezTo>
                    <a:cubicBezTo>
                      <a:pt x="111320" y="69124"/>
                      <a:pt x="114430" y="81552"/>
                      <a:pt x="115208" y="92425"/>
                    </a:cubicBezTo>
                    <a:cubicBezTo>
                      <a:pt x="115980" y="104852"/>
                      <a:pt x="117535" y="125822"/>
                      <a:pt x="131527" y="118834"/>
                    </a:cubicBezTo>
                    <a:cubicBezTo>
                      <a:pt x="136188" y="118062"/>
                      <a:pt x="138526" y="111840"/>
                      <a:pt x="140076" y="109514"/>
                    </a:cubicBezTo>
                    <a:lnTo>
                      <a:pt x="140076" y="102521"/>
                    </a:lnTo>
                    <a:lnTo>
                      <a:pt x="138521" y="84660"/>
                    </a:lnTo>
                    <a:lnTo>
                      <a:pt x="137743" y="78449"/>
                    </a:lnTo>
                    <a:lnTo>
                      <a:pt x="136188" y="69124"/>
                    </a:lnTo>
                    <a:cubicBezTo>
                      <a:pt x="136188" y="66799"/>
                      <a:pt x="132300" y="57474"/>
                      <a:pt x="129972" y="50481"/>
                    </a:cubicBezTo>
                    <a:cubicBezTo>
                      <a:pt x="126084" y="37277"/>
                      <a:pt x="121424" y="31843"/>
                      <a:pt x="112870" y="20192"/>
                    </a:cubicBezTo>
                    <a:cubicBezTo>
                      <a:pt x="108987" y="15535"/>
                      <a:pt x="103543" y="11650"/>
                      <a:pt x="98100" y="8542"/>
                    </a:cubicBezTo>
                    <a:cubicBezTo>
                      <a:pt x="89551" y="3103"/>
                      <a:pt x="80225" y="0"/>
                      <a:pt x="68566" y="0"/>
                    </a:cubicBezTo>
                    <a:cubicBezTo>
                      <a:pt x="49908" y="0"/>
                      <a:pt x="26590" y="15535"/>
                      <a:pt x="9493" y="54366"/>
                    </a:cubicBezTo>
                    <a:cubicBezTo>
                      <a:pt x="5605" y="63685"/>
                      <a:pt x="4050" y="78444"/>
                      <a:pt x="3272" y="87763"/>
                    </a:cubicBezTo>
                    <a:cubicBezTo>
                      <a:pt x="3272" y="90871"/>
                      <a:pt x="3272" y="93974"/>
                      <a:pt x="2500" y="97859"/>
                    </a:cubicBezTo>
                    <a:cubicBezTo>
                      <a:pt x="1722" y="104852"/>
                      <a:pt x="944" y="112617"/>
                      <a:pt x="944" y="123485"/>
                    </a:cubicBezTo>
                    <a:lnTo>
                      <a:pt x="944" y="134364"/>
                    </a:lnTo>
                    <a:cubicBezTo>
                      <a:pt x="944" y="146014"/>
                      <a:pt x="167" y="161544"/>
                      <a:pt x="2500" y="173971"/>
                    </a:cubicBezTo>
                    <a:cubicBezTo>
                      <a:pt x="3272" y="180182"/>
                      <a:pt x="5610" y="194164"/>
                      <a:pt x="7160" y="198826"/>
                    </a:cubicBezTo>
                    <a:cubicBezTo>
                      <a:pt x="10271" y="222126"/>
                      <a:pt x="16486" y="241542"/>
                      <a:pt x="24263" y="256300"/>
                    </a:cubicBezTo>
                    <a:cubicBezTo>
                      <a:pt x="32034" y="270281"/>
                      <a:pt x="39032" y="281932"/>
                      <a:pt x="49908" y="296690"/>
                    </a:cubicBezTo>
                    <a:cubicBezTo>
                      <a:pt x="55352" y="304455"/>
                      <a:pt x="61567" y="311448"/>
                      <a:pt x="64678" y="316105"/>
                    </a:cubicBezTo>
                    <a:cubicBezTo>
                      <a:pt x="69339" y="321545"/>
                      <a:pt x="74782" y="326202"/>
                      <a:pt x="77892" y="330087"/>
                    </a:cubicBezTo>
                    <a:lnTo>
                      <a:pt x="80225" y="333195"/>
                    </a:lnTo>
                    <a:cubicBezTo>
                      <a:pt x="89551" y="345617"/>
                      <a:pt x="97328" y="358821"/>
                      <a:pt x="108204" y="379796"/>
                    </a:cubicBezTo>
                    <a:cubicBezTo>
                      <a:pt x="119863" y="413970"/>
                      <a:pt x="125306" y="459788"/>
                      <a:pt x="123751" y="491636"/>
                    </a:cubicBezTo>
                    <a:lnTo>
                      <a:pt x="123751" y="496293"/>
                    </a:lnTo>
                    <a:cubicBezTo>
                      <a:pt x="121418" y="514937"/>
                      <a:pt x="118308" y="527364"/>
                      <a:pt x="110537" y="547556"/>
                    </a:cubicBezTo>
                    <a:lnTo>
                      <a:pt x="108204" y="553772"/>
                    </a:lnTo>
                    <a:cubicBezTo>
                      <a:pt x="100433" y="566195"/>
                      <a:pt x="88774" y="570080"/>
                      <a:pt x="78670" y="573188"/>
                    </a:cubicBezTo>
                    <a:cubicBezTo>
                      <a:pt x="48353" y="569303"/>
                      <a:pt x="37477" y="546002"/>
                      <a:pt x="28923" y="514160"/>
                    </a:cubicBezTo>
                    <a:lnTo>
                      <a:pt x="28923" y="515714"/>
                    </a:lnTo>
                    <a:lnTo>
                      <a:pt x="27368" y="510274"/>
                    </a:lnTo>
                    <a:cubicBezTo>
                      <a:pt x="25813" y="506389"/>
                      <a:pt x="25035" y="502509"/>
                      <a:pt x="25035" y="498624"/>
                    </a:cubicBezTo>
                    <a:cubicBezTo>
                      <a:pt x="25035" y="493967"/>
                      <a:pt x="25035" y="488528"/>
                      <a:pt x="24263" y="483089"/>
                    </a:cubicBezTo>
                    <a:lnTo>
                      <a:pt x="24263" y="483866"/>
                    </a:lnTo>
                    <a:lnTo>
                      <a:pt x="22707" y="478427"/>
                    </a:lnTo>
                    <a:cubicBezTo>
                      <a:pt x="17264" y="469107"/>
                      <a:pt x="2500" y="467553"/>
                      <a:pt x="944" y="479204"/>
                    </a:cubicBezTo>
                    <a:cubicBezTo>
                      <a:pt x="944" y="480758"/>
                      <a:pt x="167" y="483861"/>
                      <a:pt x="167" y="485415"/>
                    </a:cubicBezTo>
                    <a:cubicBezTo>
                      <a:pt x="-606" y="494734"/>
                      <a:pt x="944" y="532016"/>
                      <a:pt x="12603" y="552213"/>
                    </a:cubicBezTo>
                    <a:cubicBezTo>
                      <a:pt x="25818" y="577068"/>
                      <a:pt x="52241" y="596483"/>
                      <a:pt x="79448" y="596483"/>
                    </a:cubicBezTo>
                    <a:cubicBezTo>
                      <a:pt x="91107" y="596483"/>
                      <a:pt x="103543" y="590272"/>
                      <a:pt x="114425" y="582502"/>
                    </a:cubicBezTo>
                    <a:cubicBezTo>
                      <a:pt x="137743" y="566195"/>
                      <a:pt x="147075" y="525810"/>
                      <a:pt x="148630" y="496288"/>
                    </a:cubicBezTo>
                    <a:cubicBezTo>
                      <a:pt x="149402" y="486969"/>
                      <a:pt x="150185" y="474547"/>
                      <a:pt x="149402" y="462896"/>
                    </a:cubicBezTo>
                    <a:cubicBezTo>
                      <a:pt x="149402" y="453588"/>
                      <a:pt x="148630" y="437280"/>
                      <a:pt x="147075" y="4287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2" name="Google Shape;1952;p37"/>
              <p:cNvSpPr/>
              <p:nvPr/>
            </p:nvSpPr>
            <p:spPr>
              <a:xfrm>
                <a:off x="9839222" y="7500970"/>
                <a:ext cx="288480" cy="588160"/>
              </a:xfrm>
              <a:custGeom>
                <a:rect b="b" l="l" r="r" t="t"/>
                <a:pathLst>
                  <a:path extrusionOk="0" h="588160" w="288480">
                    <a:moveTo>
                      <a:pt x="287698" y="558946"/>
                    </a:moveTo>
                    <a:cubicBezTo>
                      <a:pt x="288470" y="546524"/>
                      <a:pt x="286920" y="533320"/>
                      <a:pt x="284582" y="522447"/>
                    </a:cubicBezTo>
                    <a:lnTo>
                      <a:pt x="279144" y="421475"/>
                    </a:lnTo>
                    <a:lnTo>
                      <a:pt x="276811" y="395066"/>
                    </a:lnTo>
                    <a:lnTo>
                      <a:pt x="276039" y="379536"/>
                    </a:lnTo>
                    <a:lnTo>
                      <a:pt x="273706" y="344585"/>
                    </a:lnTo>
                    <a:lnTo>
                      <a:pt x="271373" y="333707"/>
                    </a:lnTo>
                    <a:lnTo>
                      <a:pt x="271373" y="299533"/>
                    </a:lnTo>
                    <a:cubicBezTo>
                      <a:pt x="270601" y="276233"/>
                      <a:pt x="269045" y="248270"/>
                      <a:pt x="267490" y="224969"/>
                    </a:cubicBezTo>
                    <a:cubicBezTo>
                      <a:pt x="265157" y="202446"/>
                      <a:pt x="262830" y="180700"/>
                      <a:pt x="262047" y="158171"/>
                    </a:cubicBezTo>
                    <a:lnTo>
                      <a:pt x="261269" y="118563"/>
                    </a:lnTo>
                    <a:cubicBezTo>
                      <a:pt x="261269" y="81287"/>
                      <a:pt x="258942" y="54878"/>
                      <a:pt x="255053" y="18373"/>
                    </a:cubicBezTo>
                    <a:cubicBezTo>
                      <a:pt x="251943" y="5169"/>
                      <a:pt x="247282" y="-3373"/>
                      <a:pt x="236396" y="1284"/>
                    </a:cubicBezTo>
                    <a:lnTo>
                      <a:pt x="232513" y="5941"/>
                    </a:lnTo>
                    <a:cubicBezTo>
                      <a:pt x="232513" y="7495"/>
                      <a:pt x="230958" y="11380"/>
                      <a:pt x="230958" y="13711"/>
                    </a:cubicBezTo>
                    <a:cubicBezTo>
                      <a:pt x="230958" y="14483"/>
                      <a:pt x="230958" y="16037"/>
                      <a:pt x="230180" y="16819"/>
                    </a:cubicBezTo>
                    <a:lnTo>
                      <a:pt x="229408" y="18373"/>
                    </a:lnTo>
                    <a:cubicBezTo>
                      <a:pt x="222409" y="36234"/>
                      <a:pt x="220076" y="47108"/>
                      <a:pt x="216971" y="59535"/>
                    </a:cubicBezTo>
                    <a:cubicBezTo>
                      <a:pt x="216971" y="61089"/>
                      <a:pt x="214643" y="66528"/>
                      <a:pt x="213088" y="71957"/>
                    </a:cubicBezTo>
                    <a:lnTo>
                      <a:pt x="213088" y="75842"/>
                    </a:lnTo>
                    <a:lnTo>
                      <a:pt x="182771" y="205549"/>
                    </a:lnTo>
                    <a:lnTo>
                      <a:pt x="178111" y="228849"/>
                    </a:lnTo>
                    <a:cubicBezTo>
                      <a:pt x="178111" y="236615"/>
                      <a:pt x="175778" y="246711"/>
                      <a:pt x="175000" y="254476"/>
                    </a:cubicBezTo>
                    <a:lnTo>
                      <a:pt x="159453" y="307288"/>
                    </a:lnTo>
                    <a:cubicBezTo>
                      <a:pt x="152454" y="330588"/>
                      <a:pt x="147794" y="356220"/>
                      <a:pt x="143906" y="381074"/>
                    </a:cubicBezTo>
                    <a:lnTo>
                      <a:pt x="132247" y="339130"/>
                    </a:lnTo>
                    <a:lnTo>
                      <a:pt x="112039" y="283210"/>
                    </a:lnTo>
                    <a:lnTo>
                      <a:pt x="101157" y="239717"/>
                    </a:lnTo>
                    <a:lnTo>
                      <a:pt x="99602" y="233506"/>
                    </a:lnTo>
                    <a:lnTo>
                      <a:pt x="97269" y="224187"/>
                    </a:lnTo>
                    <a:cubicBezTo>
                      <a:pt x="96497" y="220302"/>
                      <a:pt x="94942" y="215645"/>
                      <a:pt x="94942" y="211760"/>
                    </a:cubicBezTo>
                    <a:lnTo>
                      <a:pt x="71623" y="103028"/>
                    </a:lnTo>
                    <a:lnTo>
                      <a:pt x="69290" y="93703"/>
                    </a:lnTo>
                    <a:cubicBezTo>
                      <a:pt x="66180" y="82830"/>
                      <a:pt x="65408" y="71957"/>
                      <a:pt x="58409" y="57199"/>
                    </a:cubicBezTo>
                    <a:lnTo>
                      <a:pt x="49078" y="20694"/>
                    </a:lnTo>
                    <a:lnTo>
                      <a:pt x="44417" y="11375"/>
                    </a:lnTo>
                    <a:cubicBezTo>
                      <a:pt x="41307" y="496"/>
                      <a:pt x="30430" y="-2607"/>
                      <a:pt x="24987" y="6718"/>
                    </a:cubicBezTo>
                    <a:cubicBezTo>
                      <a:pt x="22654" y="8272"/>
                      <a:pt x="21099" y="10598"/>
                      <a:pt x="19544" y="14483"/>
                    </a:cubicBezTo>
                    <a:cubicBezTo>
                      <a:pt x="19544" y="17591"/>
                      <a:pt x="18771" y="19922"/>
                      <a:pt x="17988" y="23025"/>
                    </a:cubicBezTo>
                    <a:cubicBezTo>
                      <a:pt x="17216" y="26133"/>
                      <a:pt x="16433" y="30018"/>
                      <a:pt x="16433" y="37783"/>
                    </a:cubicBezTo>
                    <a:cubicBezTo>
                      <a:pt x="16433" y="46325"/>
                      <a:pt x="14878" y="62638"/>
                      <a:pt x="14105" y="73506"/>
                    </a:cubicBezTo>
                    <a:cubicBezTo>
                      <a:pt x="13328" y="88269"/>
                      <a:pt x="13328" y="99137"/>
                      <a:pt x="13328" y="111565"/>
                    </a:cubicBezTo>
                    <a:cubicBezTo>
                      <a:pt x="13328" y="120889"/>
                      <a:pt x="12550" y="130208"/>
                      <a:pt x="10995" y="141081"/>
                    </a:cubicBezTo>
                    <a:cubicBezTo>
                      <a:pt x="10223" y="148847"/>
                      <a:pt x="8667" y="162828"/>
                      <a:pt x="8667" y="165936"/>
                    </a:cubicBezTo>
                    <a:cubicBezTo>
                      <a:pt x="7890" y="174478"/>
                      <a:pt x="7890" y="187682"/>
                      <a:pt x="7890" y="195448"/>
                    </a:cubicBezTo>
                    <a:lnTo>
                      <a:pt x="7890" y="224959"/>
                    </a:lnTo>
                    <a:cubicBezTo>
                      <a:pt x="7890" y="228844"/>
                      <a:pt x="7890" y="231952"/>
                      <a:pt x="7117" y="237386"/>
                    </a:cubicBezTo>
                    <a:cubicBezTo>
                      <a:pt x="6340" y="242820"/>
                      <a:pt x="6340" y="249808"/>
                      <a:pt x="6340" y="253694"/>
                    </a:cubicBezTo>
                    <a:lnTo>
                      <a:pt x="6340" y="322818"/>
                    </a:lnTo>
                    <a:cubicBezTo>
                      <a:pt x="7117" y="337576"/>
                      <a:pt x="7117" y="353112"/>
                      <a:pt x="7117" y="367865"/>
                    </a:cubicBezTo>
                    <a:cubicBezTo>
                      <a:pt x="7117" y="391165"/>
                      <a:pt x="5562" y="415243"/>
                      <a:pt x="3229" y="439320"/>
                    </a:cubicBezTo>
                    <a:lnTo>
                      <a:pt x="896" y="468832"/>
                    </a:lnTo>
                    <a:cubicBezTo>
                      <a:pt x="-659" y="483590"/>
                      <a:pt x="124" y="506109"/>
                      <a:pt x="896" y="521644"/>
                    </a:cubicBezTo>
                    <a:lnTo>
                      <a:pt x="896" y="562806"/>
                    </a:lnTo>
                    <a:cubicBezTo>
                      <a:pt x="896" y="564360"/>
                      <a:pt x="124" y="565914"/>
                      <a:pt x="124" y="566691"/>
                    </a:cubicBezTo>
                    <a:lnTo>
                      <a:pt x="124" y="575233"/>
                    </a:lnTo>
                    <a:cubicBezTo>
                      <a:pt x="124" y="587655"/>
                      <a:pt x="4784" y="590763"/>
                      <a:pt x="14116" y="586106"/>
                    </a:cubicBezTo>
                    <a:cubicBezTo>
                      <a:pt x="21109" y="585334"/>
                      <a:pt x="25775" y="579113"/>
                      <a:pt x="25775" y="571348"/>
                    </a:cubicBezTo>
                    <a:cubicBezTo>
                      <a:pt x="25775" y="556590"/>
                      <a:pt x="27330" y="533289"/>
                      <a:pt x="27330" y="518536"/>
                    </a:cubicBezTo>
                    <a:cubicBezTo>
                      <a:pt x="28103" y="503778"/>
                      <a:pt x="28103" y="489024"/>
                      <a:pt x="28103" y="473489"/>
                    </a:cubicBezTo>
                    <a:cubicBezTo>
                      <a:pt x="28103" y="462616"/>
                      <a:pt x="28880" y="440092"/>
                      <a:pt x="28880" y="429219"/>
                    </a:cubicBezTo>
                    <a:cubicBezTo>
                      <a:pt x="29653" y="421449"/>
                      <a:pt x="29653" y="407473"/>
                      <a:pt x="29653" y="393491"/>
                    </a:cubicBezTo>
                    <a:cubicBezTo>
                      <a:pt x="29653" y="381841"/>
                      <a:pt x="30430" y="368637"/>
                      <a:pt x="30430" y="356215"/>
                    </a:cubicBezTo>
                    <a:lnTo>
                      <a:pt x="32758" y="285531"/>
                    </a:lnTo>
                    <a:lnTo>
                      <a:pt x="35868" y="167480"/>
                    </a:lnTo>
                    <a:cubicBezTo>
                      <a:pt x="35868" y="161263"/>
                      <a:pt x="36646" y="152721"/>
                      <a:pt x="37424" y="144179"/>
                    </a:cubicBezTo>
                    <a:cubicBezTo>
                      <a:pt x="37424" y="140294"/>
                      <a:pt x="38201" y="136409"/>
                      <a:pt x="38201" y="133301"/>
                    </a:cubicBezTo>
                    <a:cubicBezTo>
                      <a:pt x="37424" y="120879"/>
                      <a:pt x="38201" y="97578"/>
                      <a:pt x="38979" y="83592"/>
                    </a:cubicBezTo>
                    <a:lnTo>
                      <a:pt x="45195" y="106892"/>
                    </a:lnTo>
                    <a:cubicBezTo>
                      <a:pt x="45195" y="108446"/>
                      <a:pt x="45967" y="110000"/>
                      <a:pt x="45967" y="110777"/>
                    </a:cubicBezTo>
                    <a:lnTo>
                      <a:pt x="68513" y="210967"/>
                    </a:lnTo>
                    <a:lnTo>
                      <a:pt x="72396" y="228057"/>
                    </a:lnTo>
                    <a:lnTo>
                      <a:pt x="84833" y="280869"/>
                    </a:lnTo>
                    <a:lnTo>
                      <a:pt x="100375" y="325144"/>
                    </a:lnTo>
                    <a:lnTo>
                      <a:pt x="105818" y="345331"/>
                    </a:lnTo>
                    <a:cubicBezTo>
                      <a:pt x="107373" y="357758"/>
                      <a:pt x="110478" y="363975"/>
                      <a:pt x="112817" y="370963"/>
                    </a:cubicBezTo>
                    <a:cubicBezTo>
                      <a:pt x="115149" y="377174"/>
                      <a:pt x="118260" y="381836"/>
                      <a:pt x="119032" y="386498"/>
                    </a:cubicBezTo>
                    <a:lnTo>
                      <a:pt x="122143" y="399702"/>
                    </a:lnTo>
                    <a:lnTo>
                      <a:pt x="123698" y="405913"/>
                    </a:lnTo>
                    <a:lnTo>
                      <a:pt x="126814" y="417564"/>
                    </a:lnTo>
                    <a:cubicBezTo>
                      <a:pt x="131474" y="436207"/>
                      <a:pt x="134585" y="443972"/>
                      <a:pt x="146244" y="443972"/>
                    </a:cubicBezTo>
                    <a:cubicBezTo>
                      <a:pt x="157125" y="443972"/>
                      <a:pt x="159458" y="429991"/>
                      <a:pt x="159458" y="429991"/>
                    </a:cubicBezTo>
                    <a:cubicBezTo>
                      <a:pt x="161786" y="422226"/>
                      <a:pt x="167229" y="406690"/>
                      <a:pt x="168007" y="397371"/>
                    </a:cubicBezTo>
                    <a:lnTo>
                      <a:pt x="181221" y="325916"/>
                    </a:lnTo>
                    <a:lnTo>
                      <a:pt x="185882" y="308826"/>
                    </a:lnTo>
                    <a:lnTo>
                      <a:pt x="208422" y="219510"/>
                    </a:lnTo>
                    <a:cubicBezTo>
                      <a:pt x="212310" y="199317"/>
                      <a:pt x="216198" y="179902"/>
                      <a:pt x="220859" y="160481"/>
                    </a:cubicBezTo>
                    <a:lnTo>
                      <a:pt x="231741" y="109995"/>
                    </a:lnTo>
                    <a:lnTo>
                      <a:pt x="234851" y="93688"/>
                    </a:lnTo>
                    <a:cubicBezTo>
                      <a:pt x="236406" y="140289"/>
                      <a:pt x="237184" y="196209"/>
                      <a:pt x="241849" y="236599"/>
                    </a:cubicBezTo>
                    <a:cubicBezTo>
                      <a:pt x="243405" y="252134"/>
                      <a:pt x="244182" y="269996"/>
                      <a:pt x="244960" y="285526"/>
                    </a:cubicBezTo>
                    <a:cubicBezTo>
                      <a:pt x="246515" y="307272"/>
                      <a:pt x="247293" y="331355"/>
                      <a:pt x="249620" y="353873"/>
                    </a:cubicBezTo>
                    <a:lnTo>
                      <a:pt x="249620" y="359312"/>
                    </a:lnTo>
                    <a:lnTo>
                      <a:pt x="250398" y="363198"/>
                    </a:lnTo>
                    <a:lnTo>
                      <a:pt x="251176" y="396589"/>
                    </a:lnTo>
                    <a:cubicBezTo>
                      <a:pt x="251948" y="420667"/>
                      <a:pt x="252731" y="446298"/>
                      <a:pt x="255836" y="470376"/>
                    </a:cubicBezTo>
                    <a:cubicBezTo>
                      <a:pt x="256609" y="484352"/>
                      <a:pt x="257392" y="499115"/>
                      <a:pt x="258947" y="512320"/>
                    </a:cubicBezTo>
                    <a:cubicBezTo>
                      <a:pt x="259719" y="517754"/>
                      <a:pt x="259719" y="523970"/>
                      <a:pt x="259719" y="529404"/>
                    </a:cubicBezTo>
                    <a:cubicBezTo>
                      <a:pt x="259719" y="533289"/>
                      <a:pt x="260497" y="537174"/>
                      <a:pt x="260497" y="541831"/>
                    </a:cubicBezTo>
                    <a:lnTo>
                      <a:pt x="262052" y="576005"/>
                    </a:lnTo>
                    <a:cubicBezTo>
                      <a:pt x="262052" y="589209"/>
                      <a:pt x="283815" y="587655"/>
                      <a:pt x="288481" y="577559"/>
                    </a:cubicBezTo>
                    <a:cubicBezTo>
                      <a:pt x="288481" y="575233"/>
                      <a:pt x="287708" y="571348"/>
                      <a:pt x="287708" y="567463"/>
                    </a:cubicBezTo>
                    <a:lnTo>
                      <a:pt x="287708" y="558946"/>
                    </a:lnTo>
                    <a:lnTo>
                      <a:pt x="287698" y="5589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p37"/>
              <p:cNvSpPr/>
              <p:nvPr/>
            </p:nvSpPr>
            <p:spPr>
              <a:xfrm>
                <a:off x="10181688" y="7503395"/>
                <a:ext cx="156332" cy="584489"/>
              </a:xfrm>
              <a:custGeom>
                <a:rect b="b" l="l" r="r" t="t"/>
                <a:pathLst>
                  <a:path extrusionOk="0" h="584489" w="156332">
                    <a:moveTo>
                      <a:pt x="36167" y="26832"/>
                    </a:moveTo>
                    <a:lnTo>
                      <a:pt x="123224" y="24506"/>
                    </a:lnTo>
                    <a:lnTo>
                      <a:pt x="140321" y="26060"/>
                    </a:lnTo>
                    <a:lnTo>
                      <a:pt x="143436" y="26060"/>
                    </a:lnTo>
                    <a:cubicBezTo>
                      <a:pt x="154318" y="26060"/>
                      <a:pt x="161311" y="12856"/>
                      <a:pt x="151980" y="4313"/>
                    </a:cubicBezTo>
                    <a:lnTo>
                      <a:pt x="148869" y="2759"/>
                    </a:lnTo>
                    <a:cubicBezTo>
                      <a:pt x="137210" y="428"/>
                      <a:pt x="117008" y="-349"/>
                      <a:pt x="105343" y="428"/>
                    </a:cubicBezTo>
                    <a:cubicBezTo>
                      <a:pt x="99900" y="1205"/>
                      <a:pt x="77360" y="428"/>
                      <a:pt x="71139" y="428"/>
                    </a:cubicBezTo>
                    <a:cubicBezTo>
                      <a:pt x="55597" y="-344"/>
                      <a:pt x="33051" y="-344"/>
                      <a:pt x="22175" y="2759"/>
                    </a:cubicBezTo>
                    <a:lnTo>
                      <a:pt x="12843" y="3531"/>
                    </a:lnTo>
                    <a:cubicBezTo>
                      <a:pt x="3517" y="5085"/>
                      <a:pt x="2739" y="7416"/>
                      <a:pt x="1962" y="12856"/>
                    </a:cubicBezTo>
                    <a:cubicBezTo>
                      <a:pt x="406" y="26060"/>
                      <a:pt x="-371" y="38482"/>
                      <a:pt x="1184" y="49360"/>
                    </a:cubicBezTo>
                    <a:lnTo>
                      <a:pt x="1184" y="55571"/>
                    </a:lnTo>
                    <a:cubicBezTo>
                      <a:pt x="1184" y="71879"/>
                      <a:pt x="1962" y="104498"/>
                      <a:pt x="1962" y="120811"/>
                    </a:cubicBezTo>
                    <a:cubicBezTo>
                      <a:pt x="1184" y="137123"/>
                      <a:pt x="1184" y="158869"/>
                      <a:pt x="1962" y="172074"/>
                    </a:cubicBezTo>
                    <a:cubicBezTo>
                      <a:pt x="1962" y="178285"/>
                      <a:pt x="2734" y="184496"/>
                      <a:pt x="2734" y="194597"/>
                    </a:cubicBezTo>
                    <a:lnTo>
                      <a:pt x="2734" y="212459"/>
                    </a:lnTo>
                    <a:cubicBezTo>
                      <a:pt x="2734" y="236536"/>
                      <a:pt x="1962" y="276921"/>
                      <a:pt x="2734" y="286245"/>
                    </a:cubicBezTo>
                    <a:cubicBezTo>
                      <a:pt x="2734" y="309546"/>
                      <a:pt x="1962" y="326630"/>
                      <a:pt x="1962" y="342165"/>
                    </a:cubicBezTo>
                    <a:lnTo>
                      <a:pt x="1962" y="433813"/>
                    </a:lnTo>
                    <a:cubicBezTo>
                      <a:pt x="406" y="460222"/>
                      <a:pt x="406" y="467205"/>
                      <a:pt x="406" y="478855"/>
                    </a:cubicBezTo>
                    <a:lnTo>
                      <a:pt x="406" y="519245"/>
                    </a:lnTo>
                    <a:cubicBezTo>
                      <a:pt x="-371" y="536334"/>
                      <a:pt x="-371" y="559635"/>
                      <a:pt x="3517" y="575942"/>
                    </a:cubicBezTo>
                    <a:cubicBezTo>
                      <a:pt x="6627" y="580599"/>
                      <a:pt x="8177" y="582935"/>
                      <a:pt x="12843" y="582935"/>
                    </a:cubicBezTo>
                    <a:cubicBezTo>
                      <a:pt x="26057" y="584489"/>
                      <a:pt x="41605" y="584489"/>
                      <a:pt x="56369" y="584489"/>
                    </a:cubicBezTo>
                    <a:cubicBezTo>
                      <a:pt x="68806" y="584489"/>
                      <a:pt x="87458" y="584489"/>
                      <a:pt x="99895" y="583712"/>
                    </a:cubicBezTo>
                    <a:cubicBezTo>
                      <a:pt x="113109" y="583712"/>
                      <a:pt x="126324" y="582940"/>
                      <a:pt x="137983" y="582940"/>
                    </a:cubicBezTo>
                    <a:cubicBezTo>
                      <a:pt x="144199" y="582940"/>
                      <a:pt x="155085" y="580609"/>
                      <a:pt x="154302" y="568177"/>
                    </a:cubicBezTo>
                    <a:cubicBezTo>
                      <a:pt x="154302" y="558086"/>
                      <a:pt x="148087" y="558858"/>
                      <a:pt x="144199" y="558086"/>
                    </a:cubicBezTo>
                    <a:lnTo>
                      <a:pt x="64140" y="560412"/>
                    </a:lnTo>
                    <a:cubicBezTo>
                      <a:pt x="53259" y="559640"/>
                      <a:pt x="39267" y="557304"/>
                      <a:pt x="27607" y="556527"/>
                    </a:cubicBezTo>
                    <a:cubicBezTo>
                      <a:pt x="28385" y="534003"/>
                      <a:pt x="27607" y="520804"/>
                      <a:pt x="26835" y="499835"/>
                    </a:cubicBezTo>
                    <a:cubicBezTo>
                      <a:pt x="26835" y="493618"/>
                      <a:pt x="26057" y="486630"/>
                      <a:pt x="26057" y="478860"/>
                    </a:cubicBezTo>
                    <a:cubicBezTo>
                      <a:pt x="26057" y="476534"/>
                      <a:pt x="25285" y="474203"/>
                      <a:pt x="25285" y="472649"/>
                    </a:cubicBezTo>
                    <a:lnTo>
                      <a:pt x="25285" y="465656"/>
                    </a:lnTo>
                    <a:cubicBezTo>
                      <a:pt x="27613" y="426048"/>
                      <a:pt x="27613" y="385663"/>
                      <a:pt x="27613" y="346827"/>
                    </a:cubicBezTo>
                    <a:lnTo>
                      <a:pt x="27613" y="321201"/>
                    </a:lnTo>
                    <a:cubicBezTo>
                      <a:pt x="40049" y="321201"/>
                      <a:pt x="60262" y="320424"/>
                      <a:pt x="78137" y="319642"/>
                    </a:cubicBezTo>
                    <a:cubicBezTo>
                      <a:pt x="92129" y="318870"/>
                      <a:pt x="105343" y="318088"/>
                      <a:pt x="110782" y="318088"/>
                    </a:cubicBezTo>
                    <a:cubicBezTo>
                      <a:pt x="123996" y="318088"/>
                      <a:pt x="123996" y="297118"/>
                      <a:pt x="113114" y="292461"/>
                    </a:cubicBezTo>
                    <a:cubicBezTo>
                      <a:pt x="104566" y="292461"/>
                      <a:pt x="87463" y="293233"/>
                      <a:pt x="76582" y="294015"/>
                    </a:cubicBezTo>
                    <a:cubicBezTo>
                      <a:pt x="74249" y="294015"/>
                      <a:pt x="73471" y="294787"/>
                      <a:pt x="71139" y="294787"/>
                    </a:cubicBezTo>
                    <a:lnTo>
                      <a:pt x="40049" y="295564"/>
                    </a:lnTo>
                    <a:lnTo>
                      <a:pt x="26835" y="294787"/>
                    </a:lnTo>
                    <a:cubicBezTo>
                      <a:pt x="26835" y="285468"/>
                      <a:pt x="26835" y="274600"/>
                      <a:pt x="27607" y="260614"/>
                    </a:cubicBezTo>
                    <a:cubicBezTo>
                      <a:pt x="27607" y="251294"/>
                      <a:pt x="28385" y="240421"/>
                      <a:pt x="28385" y="231102"/>
                    </a:cubicBezTo>
                    <a:cubicBezTo>
                      <a:pt x="28385" y="222560"/>
                      <a:pt x="27607" y="214013"/>
                      <a:pt x="27607" y="207802"/>
                    </a:cubicBezTo>
                    <a:lnTo>
                      <a:pt x="27607" y="200036"/>
                    </a:lnTo>
                    <a:cubicBezTo>
                      <a:pt x="27607" y="185278"/>
                      <a:pt x="26835" y="179844"/>
                      <a:pt x="26052" y="173628"/>
                    </a:cubicBezTo>
                    <a:cubicBezTo>
                      <a:pt x="25280" y="167412"/>
                      <a:pt x="25280" y="161201"/>
                      <a:pt x="25280" y="147996"/>
                    </a:cubicBezTo>
                    <a:lnTo>
                      <a:pt x="25280" y="144888"/>
                    </a:lnTo>
                    <a:cubicBezTo>
                      <a:pt x="26052" y="135569"/>
                      <a:pt x="26052" y="120811"/>
                      <a:pt x="26052" y="111491"/>
                    </a:cubicBezTo>
                    <a:lnTo>
                      <a:pt x="26052" y="68776"/>
                    </a:lnTo>
                    <a:cubicBezTo>
                      <a:pt x="26052" y="64890"/>
                      <a:pt x="26052" y="61011"/>
                      <a:pt x="26830" y="57897"/>
                    </a:cubicBezTo>
                    <a:cubicBezTo>
                      <a:pt x="27602" y="51686"/>
                      <a:pt x="28385" y="46247"/>
                      <a:pt x="27602" y="40036"/>
                    </a:cubicBezTo>
                    <a:lnTo>
                      <a:pt x="27602" y="27614"/>
                    </a:lnTo>
                    <a:cubicBezTo>
                      <a:pt x="29951" y="27609"/>
                      <a:pt x="33056" y="27609"/>
                      <a:pt x="36167" y="268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4" name="Google Shape;1954;p37"/>
            <p:cNvSpPr/>
            <p:nvPr/>
          </p:nvSpPr>
          <p:spPr>
            <a:xfrm>
              <a:off x="8353301" y="7550749"/>
              <a:ext cx="230102" cy="158526"/>
            </a:xfrm>
            <a:custGeom>
              <a:rect b="b" l="l" r="r" t="t"/>
              <a:pathLst>
                <a:path extrusionOk="0" h="158526" w="230102">
                  <a:moveTo>
                    <a:pt x="188752" y="111412"/>
                  </a:moveTo>
                  <a:cubicBezTo>
                    <a:pt x="143251" y="82968"/>
                    <a:pt x="97890" y="54254"/>
                    <a:pt x="53654" y="23867"/>
                  </a:cubicBezTo>
                  <a:cubicBezTo>
                    <a:pt x="42238" y="16024"/>
                    <a:pt x="16748" y="-12094"/>
                    <a:pt x="2735" y="5917"/>
                  </a:cubicBezTo>
                  <a:cubicBezTo>
                    <a:pt x="-9531" y="24530"/>
                    <a:pt x="22787" y="38226"/>
                    <a:pt x="33954" y="45888"/>
                  </a:cubicBezTo>
                  <a:cubicBezTo>
                    <a:pt x="78589" y="76523"/>
                    <a:pt x="124500" y="105242"/>
                    <a:pt x="170696" y="133454"/>
                  </a:cubicBezTo>
                  <a:cubicBezTo>
                    <a:pt x="182427" y="140618"/>
                    <a:pt x="215077" y="171658"/>
                    <a:pt x="228125" y="152221"/>
                  </a:cubicBezTo>
                  <a:cubicBezTo>
                    <a:pt x="239276" y="132418"/>
                    <a:pt x="200136" y="118524"/>
                    <a:pt x="188752" y="111412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8277308" y="7781990"/>
              <a:ext cx="282001" cy="40173"/>
            </a:xfrm>
            <a:custGeom>
              <a:rect b="b" l="l" r="r" t="t"/>
              <a:pathLst>
                <a:path extrusionOk="0" h="40173" w="282001">
                  <a:moveTo>
                    <a:pt x="221961" y="38850"/>
                  </a:moveTo>
                  <a:cubicBezTo>
                    <a:pt x="235787" y="38249"/>
                    <a:pt x="282465" y="45501"/>
                    <a:pt x="281999" y="21595"/>
                  </a:cubicBezTo>
                  <a:cubicBezTo>
                    <a:pt x="279759" y="-1151"/>
                    <a:pt x="238493" y="9893"/>
                    <a:pt x="224937" y="10204"/>
                  </a:cubicBezTo>
                  <a:cubicBezTo>
                    <a:pt x="168368" y="11493"/>
                    <a:pt x="111881" y="11001"/>
                    <a:pt x="55530" y="5355"/>
                  </a:cubicBezTo>
                  <a:cubicBezTo>
                    <a:pt x="40045" y="3791"/>
                    <a:pt x="4502" y="-9295"/>
                    <a:pt x="137" y="12291"/>
                  </a:cubicBezTo>
                  <a:cubicBezTo>
                    <a:pt x="-2579" y="34654"/>
                    <a:pt x="35716" y="32525"/>
                    <a:pt x="51092" y="34167"/>
                  </a:cubicBezTo>
                  <a:cubicBezTo>
                    <a:pt x="107646" y="40648"/>
                    <a:pt x="165133" y="41316"/>
                    <a:pt x="221961" y="38850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8356476" y="7920342"/>
              <a:ext cx="205907" cy="186174"/>
            </a:xfrm>
            <a:custGeom>
              <a:rect b="b" l="l" r="r" t="t"/>
              <a:pathLst>
                <a:path extrusionOk="0" h="186174" w="205907">
                  <a:moveTo>
                    <a:pt x="149491" y="25470"/>
                  </a:moveTo>
                  <a:cubicBezTo>
                    <a:pt x="106629" y="57960"/>
                    <a:pt x="70511" y="98205"/>
                    <a:pt x="31847" y="135342"/>
                  </a:cubicBezTo>
                  <a:cubicBezTo>
                    <a:pt x="21666" y="145122"/>
                    <a:pt x="-10688" y="163284"/>
                    <a:pt x="3573" y="181083"/>
                  </a:cubicBezTo>
                  <a:cubicBezTo>
                    <a:pt x="19177" y="197701"/>
                    <a:pt x="39976" y="169138"/>
                    <a:pt x="49971" y="159596"/>
                  </a:cubicBezTo>
                  <a:cubicBezTo>
                    <a:pt x="88059" y="123231"/>
                    <a:pt x="122829" y="83333"/>
                    <a:pt x="164266" y="50584"/>
                  </a:cubicBezTo>
                  <a:cubicBezTo>
                    <a:pt x="175282" y="41876"/>
                    <a:pt x="214832" y="26263"/>
                    <a:pt x="204069" y="6625"/>
                  </a:cubicBezTo>
                  <a:cubicBezTo>
                    <a:pt x="191005" y="-13309"/>
                    <a:pt x="160238" y="17322"/>
                    <a:pt x="149491" y="25470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10394167" y="7530528"/>
              <a:ext cx="209929" cy="156422"/>
            </a:xfrm>
            <a:custGeom>
              <a:rect b="b" l="l" r="r" t="t"/>
              <a:pathLst>
                <a:path extrusionOk="0" h="156422" w="209929">
                  <a:moveTo>
                    <a:pt x="49586" y="135466"/>
                  </a:moveTo>
                  <a:cubicBezTo>
                    <a:pt x="90494" y="105820"/>
                    <a:pt x="131236" y="75925"/>
                    <a:pt x="172647" y="46978"/>
                  </a:cubicBezTo>
                  <a:cubicBezTo>
                    <a:pt x="183653" y="39286"/>
                    <a:pt x="219200" y="24895"/>
                    <a:pt x="207650" y="6013"/>
                  </a:cubicBezTo>
                  <a:cubicBezTo>
                    <a:pt x="194518" y="-12086"/>
                    <a:pt x="167436" y="15731"/>
                    <a:pt x="156317" y="23232"/>
                  </a:cubicBezTo>
                  <a:cubicBezTo>
                    <a:pt x="114237" y="51614"/>
                    <a:pt x="72930" y="81105"/>
                    <a:pt x="31680" y="110674"/>
                  </a:cubicBezTo>
                  <a:cubicBezTo>
                    <a:pt x="20363" y="118786"/>
                    <a:pt x="-9306" y="131762"/>
                    <a:pt x="2887" y="150209"/>
                  </a:cubicBezTo>
                  <a:cubicBezTo>
                    <a:pt x="16521" y="167666"/>
                    <a:pt x="38310" y="143640"/>
                    <a:pt x="49586" y="135466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10395910" y="7787003"/>
              <a:ext cx="226276" cy="44265"/>
            </a:xfrm>
            <a:custGeom>
              <a:rect b="b" l="l" r="r" t="t"/>
              <a:pathLst>
                <a:path extrusionOk="0" h="44265" w="226276">
                  <a:moveTo>
                    <a:pt x="177415" y="2103"/>
                  </a:moveTo>
                  <a:cubicBezTo>
                    <a:pt x="132137" y="4160"/>
                    <a:pt x="86853" y="6486"/>
                    <a:pt x="41705" y="10552"/>
                  </a:cubicBezTo>
                  <a:cubicBezTo>
                    <a:pt x="27915" y="11796"/>
                    <a:pt x="-1303" y="8884"/>
                    <a:pt x="45" y="30263"/>
                  </a:cubicBezTo>
                  <a:cubicBezTo>
                    <a:pt x="3052" y="51310"/>
                    <a:pt x="30730" y="42732"/>
                    <a:pt x="44499" y="41488"/>
                  </a:cubicBezTo>
                  <a:cubicBezTo>
                    <a:pt x="89254" y="37443"/>
                    <a:pt x="134071" y="34215"/>
                    <a:pt x="178934" y="31631"/>
                  </a:cubicBezTo>
                  <a:cubicBezTo>
                    <a:pt x="192273" y="30864"/>
                    <a:pt x="226457" y="35904"/>
                    <a:pt x="226275" y="14520"/>
                  </a:cubicBezTo>
                  <a:cubicBezTo>
                    <a:pt x="224419" y="-6838"/>
                    <a:pt x="190759" y="1497"/>
                    <a:pt x="177415" y="2103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10388613" y="7932700"/>
              <a:ext cx="196123" cy="150123"/>
            </a:xfrm>
            <a:custGeom>
              <a:rect b="b" l="l" r="r" t="t"/>
              <a:pathLst>
                <a:path extrusionOk="0" h="150123" w="196123">
                  <a:moveTo>
                    <a:pt x="160549" y="104657"/>
                  </a:moveTo>
                  <a:cubicBezTo>
                    <a:pt x="30873" y="14615"/>
                    <a:pt x="20209" y="-14197"/>
                    <a:pt x="3206" y="6275"/>
                  </a:cubicBezTo>
                  <a:cubicBezTo>
                    <a:pt x="-9257" y="23929"/>
                    <a:pt x="17882" y="37076"/>
                    <a:pt x="28908" y="45541"/>
                  </a:cubicBezTo>
                  <a:cubicBezTo>
                    <a:pt x="66493" y="74405"/>
                    <a:pt x="104130" y="103678"/>
                    <a:pt x="144001" y="129372"/>
                  </a:cubicBezTo>
                  <a:cubicBezTo>
                    <a:pt x="155323" y="136665"/>
                    <a:pt x="181674" y="161965"/>
                    <a:pt x="194054" y="143524"/>
                  </a:cubicBezTo>
                  <a:cubicBezTo>
                    <a:pt x="204656" y="124683"/>
                    <a:pt x="171627" y="112344"/>
                    <a:pt x="160549" y="104657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4" name="Google Shape;1964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5" name="Google Shape;1965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66" name="Google Shape;1966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967" name="Google Shape;1967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968" name="Google Shape;1968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69" name="Google Shape;1969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70" name="Google Shape;1970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971" name="Google Shape;1971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72" name="Google Shape;1972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73" name="Google Shape;1973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974" name="Google Shape;1974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75" name="Google Shape;1975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76" name="Google Shape;1976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977" name="Google Shape;1977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78" name="Google Shape;1978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/>
        </p:nvSpPr>
        <p:spPr>
          <a:xfrm>
            <a:off x="745814" y="816179"/>
            <a:ext cx="470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Add an Agenda Page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grpSp>
        <p:nvGrpSpPr>
          <p:cNvPr id="527" name="Google Shape;527;p13"/>
          <p:cNvGrpSpPr/>
          <p:nvPr/>
        </p:nvGrpSpPr>
        <p:grpSpPr>
          <a:xfrm>
            <a:off x="746169" y="2136123"/>
            <a:ext cx="3088397" cy="230850"/>
            <a:chOff x="947" y="-57150"/>
            <a:chExt cx="8235725" cy="615600"/>
          </a:xfrm>
        </p:grpSpPr>
        <p:sp>
          <p:nvSpPr>
            <p:cNvPr id="528" name="Google Shape;528;p13"/>
            <p:cNvSpPr/>
            <p:nvPr/>
          </p:nvSpPr>
          <p:spPr>
            <a:xfrm>
              <a:off x="947" y="92470"/>
              <a:ext cx="426712" cy="4286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29" name="Google Shape;529;p13"/>
            <p:cNvSpPr txBox="1"/>
            <p:nvPr/>
          </p:nvSpPr>
          <p:spPr>
            <a:xfrm>
              <a:off x="907072" y="-57150"/>
              <a:ext cx="7329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Write an agenda here.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530" name="Google Shape;530;p13"/>
          <p:cNvGrpSpPr/>
          <p:nvPr/>
        </p:nvGrpSpPr>
        <p:grpSpPr>
          <a:xfrm>
            <a:off x="746169" y="2741601"/>
            <a:ext cx="3088397" cy="230850"/>
            <a:chOff x="947" y="-57150"/>
            <a:chExt cx="8235725" cy="615600"/>
          </a:xfrm>
        </p:grpSpPr>
        <p:sp>
          <p:nvSpPr>
            <p:cNvPr id="531" name="Google Shape;531;p13"/>
            <p:cNvSpPr/>
            <p:nvPr/>
          </p:nvSpPr>
          <p:spPr>
            <a:xfrm>
              <a:off x="947" y="92470"/>
              <a:ext cx="426712" cy="4286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32" name="Google Shape;532;p13"/>
            <p:cNvSpPr txBox="1"/>
            <p:nvPr/>
          </p:nvSpPr>
          <p:spPr>
            <a:xfrm>
              <a:off x="907072" y="-57150"/>
              <a:ext cx="7329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Write an agenda here.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533" name="Google Shape;533;p13"/>
          <p:cNvGrpSpPr/>
          <p:nvPr/>
        </p:nvGrpSpPr>
        <p:grpSpPr>
          <a:xfrm>
            <a:off x="746169" y="3347079"/>
            <a:ext cx="3088397" cy="230850"/>
            <a:chOff x="947" y="-57150"/>
            <a:chExt cx="8235725" cy="615600"/>
          </a:xfrm>
        </p:grpSpPr>
        <p:sp>
          <p:nvSpPr>
            <p:cNvPr id="534" name="Google Shape;534;p13"/>
            <p:cNvSpPr/>
            <p:nvPr/>
          </p:nvSpPr>
          <p:spPr>
            <a:xfrm>
              <a:off x="947" y="92470"/>
              <a:ext cx="426712" cy="4286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35" name="Google Shape;535;p13"/>
            <p:cNvSpPr txBox="1"/>
            <p:nvPr/>
          </p:nvSpPr>
          <p:spPr>
            <a:xfrm>
              <a:off x="907072" y="-57150"/>
              <a:ext cx="7329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Write an agenda here.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536" name="Google Shape;536;p13"/>
          <p:cNvGrpSpPr/>
          <p:nvPr/>
        </p:nvGrpSpPr>
        <p:grpSpPr>
          <a:xfrm>
            <a:off x="5778936" y="1596474"/>
            <a:ext cx="2853242" cy="3035652"/>
            <a:chOff x="11557872" y="3192947"/>
            <a:chExt cx="5706484" cy="6071305"/>
          </a:xfrm>
        </p:grpSpPr>
        <p:sp>
          <p:nvSpPr>
            <p:cNvPr id="537" name="Google Shape;537;p13"/>
            <p:cNvSpPr/>
            <p:nvPr/>
          </p:nvSpPr>
          <p:spPr>
            <a:xfrm>
              <a:off x="12902040" y="8964519"/>
              <a:ext cx="472227" cy="159362"/>
            </a:xfrm>
            <a:custGeom>
              <a:rect b="b" l="l" r="r" t="t"/>
              <a:pathLst>
                <a:path extrusionOk="0" h="159362" w="472227">
                  <a:moveTo>
                    <a:pt x="207272" y="92371"/>
                  </a:moveTo>
                  <a:cubicBezTo>
                    <a:pt x="294640" y="123479"/>
                    <a:pt x="382888" y="139939"/>
                    <a:pt x="472228" y="159363"/>
                  </a:cubicBezTo>
                  <a:cubicBezTo>
                    <a:pt x="361173" y="142320"/>
                    <a:pt x="250330" y="123678"/>
                    <a:pt x="140466" y="100917"/>
                  </a:cubicBezTo>
                  <a:cubicBezTo>
                    <a:pt x="140392" y="100917"/>
                    <a:pt x="140392" y="100917"/>
                    <a:pt x="140317" y="100905"/>
                  </a:cubicBezTo>
                  <a:cubicBezTo>
                    <a:pt x="92128" y="74994"/>
                    <a:pt x="45289" y="46986"/>
                    <a:pt x="0" y="17044"/>
                  </a:cubicBezTo>
                  <a:cubicBezTo>
                    <a:pt x="2640" y="5124"/>
                    <a:pt x="14365" y="-4600"/>
                    <a:pt x="29759" y="2296"/>
                  </a:cubicBezTo>
                  <a:cubicBezTo>
                    <a:pt x="87802" y="34508"/>
                    <a:pt x="146242" y="66237"/>
                    <a:pt x="207272" y="92371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2264544" y="3192947"/>
              <a:ext cx="4573053" cy="6060442"/>
            </a:xfrm>
            <a:custGeom>
              <a:rect b="b" l="l" r="r" t="t"/>
              <a:pathLst>
                <a:path extrusionOk="0" h="6060442" w="4573053">
                  <a:moveTo>
                    <a:pt x="1104890" y="5949181"/>
                  </a:moveTo>
                  <a:cubicBezTo>
                    <a:pt x="1530960" y="6064919"/>
                    <a:pt x="2007154" y="6074594"/>
                    <a:pt x="2387167" y="6048434"/>
                  </a:cubicBezTo>
                  <a:cubicBezTo>
                    <a:pt x="2757054" y="6022970"/>
                    <a:pt x="3128825" y="5960195"/>
                    <a:pt x="3467800" y="5809876"/>
                  </a:cubicBezTo>
                  <a:cubicBezTo>
                    <a:pt x="3765315" y="5677939"/>
                    <a:pt x="4038389" y="5474061"/>
                    <a:pt x="4221083" y="5201765"/>
                  </a:cubicBezTo>
                  <a:cubicBezTo>
                    <a:pt x="4434292" y="4883960"/>
                    <a:pt x="4505374" y="4514036"/>
                    <a:pt x="4519826" y="4136743"/>
                  </a:cubicBezTo>
                  <a:cubicBezTo>
                    <a:pt x="4521115" y="4102993"/>
                    <a:pt x="4522020" y="4069218"/>
                    <a:pt x="4522652" y="4035443"/>
                  </a:cubicBezTo>
                  <a:cubicBezTo>
                    <a:pt x="4528527" y="3718370"/>
                    <a:pt x="4539248" y="3400838"/>
                    <a:pt x="4552671" y="3083964"/>
                  </a:cubicBezTo>
                  <a:cubicBezTo>
                    <a:pt x="4589631" y="2211396"/>
                    <a:pt x="4609376" y="1841111"/>
                    <a:pt x="4306803" y="687639"/>
                  </a:cubicBezTo>
                  <a:cubicBezTo>
                    <a:pt x="4206594" y="325306"/>
                    <a:pt x="4096160" y="-66722"/>
                    <a:pt x="3790736" y="9622"/>
                  </a:cubicBezTo>
                  <a:cubicBezTo>
                    <a:pt x="3336456" y="81339"/>
                    <a:pt x="3018316" y="1275470"/>
                    <a:pt x="2929882" y="1250415"/>
                  </a:cubicBezTo>
                  <a:cubicBezTo>
                    <a:pt x="2780814" y="1079742"/>
                    <a:pt x="2168728" y="849134"/>
                    <a:pt x="2077542" y="992259"/>
                  </a:cubicBezTo>
                  <a:cubicBezTo>
                    <a:pt x="2042565" y="1047443"/>
                    <a:pt x="2083876" y="1111086"/>
                    <a:pt x="2136936" y="1153407"/>
                  </a:cubicBezTo>
                  <a:cubicBezTo>
                    <a:pt x="1903239" y="1132147"/>
                    <a:pt x="1784451" y="1232839"/>
                    <a:pt x="1747912" y="1240616"/>
                  </a:cubicBezTo>
                  <a:cubicBezTo>
                    <a:pt x="1396803" y="247808"/>
                    <a:pt x="569860" y="-671174"/>
                    <a:pt x="365178" y="724801"/>
                  </a:cubicBezTo>
                  <a:cubicBezTo>
                    <a:pt x="246155" y="1537955"/>
                    <a:pt x="317088" y="2363092"/>
                    <a:pt x="215119" y="3176966"/>
                  </a:cubicBezTo>
                  <a:cubicBezTo>
                    <a:pt x="136390" y="3805307"/>
                    <a:pt x="-121018" y="4426603"/>
                    <a:pt x="67725" y="5063664"/>
                  </a:cubicBezTo>
                  <a:cubicBezTo>
                    <a:pt x="213966" y="5557302"/>
                    <a:pt x="628039" y="5819662"/>
                    <a:pt x="1104890" y="5949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9" name="Google Shape;539;p13"/>
            <p:cNvGrpSpPr/>
            <p:nvPr/>
          </p:nvGrpSpPr>
          <p:grpSpPr>
            <a:xfrm>
              <a:off x="12746045" y="3586619"/>
              <a:ext cx="3669704" cy="3604020"/>
              <a:chOff x="12746045" y="3586619"/>
              <a:chExt cx="3669704" cy="3604020"/>
            </a:xfrm>
          </p:grpSpPr>
          <p:sp>
            <p:nvSpPr>
              <p:cNvPr id="540" name="Google Shape;540;p13"/>
              <p:cNvSpPr/>
              <p:nvPr/>
            </p:nvSpPr>
            <p:spPr>
              <a:xfrm>
                <a:off x="15669142" y="3675271"/>
                <a:ext cx="746607" cy="1539430"/>
              </a:xfrm>
              <a:custGeom>
                <a:rect b="b" l="l" r="r" t="t"/>
                <a:pathLst>
                  <a:path extrusionOk="0" h="1539430" w="746607">
                    <a:moveTo>
                      <a:pt x="745973" y="1370062"/>
                    </a:moveTo>
                    <a:cubicBezTo>
                      <a:pt x="753335" y="1115949"/>
                      <a:pt x="695069" y="870197"/>
                      <a:pt x="650053" y="620724"/>
                    </a:cubicBezTo>
                    <a:cubicBezTo>
                      <a:pt x="627433" y="519510"/>
                      <a:pt x="595133" y="420604"/>
                      <a:pt x="573554" y="319180"/>
                    </a:cubicBezTo>
                    <a:cubicBezTo>
                      <a:pt x="556487" y="233037"/>
                      <a:pt x="537016" y="145604"/>
                      <a:pt x="502323" y="64819"/>
                    </a:cubicBezTo>
                    <a:cubicBezTo>
                      <a:pt x="480423" y="17922"/>
                      <a:pt x="421128" y="-16895"/>
                      <a:pt x="371475" y="8619"/>
                    </a:cubicBezTo>
                    <a:cubicBezTo>
                      <a:pt x="297791" y="50890"/>
                      <a:pt x="264053" y="131055"/>
                      <a:pt x="232175" y="205414"/>
                    </a:cubicBezTo>
                    <a:cubicBezTo>
                      <a:pt x="187419" y="278298"/>
                      <a:pt x="167154" y="361898"/>
                      <a:pt x="137221" y="441343"/>
                    </a:cubicBezTo>
                    <a:cubicBezTo>
                      <a:pt x="92923" y="565366"/>
                      <a:pt x="57116" y="703828"/>
                      <a:pt x="32265" y="834624"/>
                    </a:cubicBezTo>
                    <a:cubicBezTo>
                      <a:pt x="23961" y="878818"/>
                      <a:pt x="-283" y="924736"/>
                      <a:pt x="2" y="970865"/>
                    </a:cubicBezTo>
                    <a:cubicBezTo>
                      <a:pt x="2097" y="997061"/>
                      <a:pt x="33145" y="1013955"/>
                      <a:pt x="56360" y="1002060"/>
                    </a:cubicBezTo>
                    <a:cubicBezTo>
                      <a:pt x="167996" y="1053262"/>
                      <a:pt x="264214" y="1132719"/>
                      <a:pt x="353739" y="1215910"/>
                    </a:cubicBezTo>
                    <a:cubicBezTo>
                      <a:pt x="431328" y="1278511"/>
                      <a:pt x="495581" y="1355264"/>
                      <a:pt x="566105" y="1425307"/>
                    </a:cubicBezTo>
                    <a:cubicBezTo>
                      <a:pt x="597959" y="1456019"/>
                      <a:pt x="619550" y="1496715"/>
                      <a:pt x="650412" y="1527860"/>
                    </a:cubicBezTo>
                    <a:cubicBezTo>
                      <a:pt x="681795" y="1554416"/>
                      <a:pt x="732277" y="1532276"/>
                      <a:pt x="735735" y="1491741"/>
                    </a:cubicBezTo>
                    <a:cubicBezTo>
                      <a:pt x="741090" y="1451355"/>
                      <a:pt x="744635" y="1410696"/>
                      <a:pt x="745973" y="13700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>
                <a:off x="12746045" y="3586619"/>
                <a:ext cx="887620" cy="1595275"/>
              </a:xfrm>
              <a:custGeom>
                <a:rect b="b" l="l" r="r" t="t"/>
                <a:pathLst>
                  <a:path extrusionOk="0" h="1595275" w="887620">
                    <a:moveTo>
                      <a:pt x="822592" y="698101"/>
                    </a:moveTo>
                    <a:cubicBezTo>
                      <a:pt x="786772" y="609465"/>
                      <a:pt x="759207" y="517877"/>
                      <a:pt x="720388" y="430382"/>
                    </a:cubicBezTo>
                    <a:cubicBezTo>
                      <a:pt x="680911" y="331860"/>
                      <a:pt x="615865" y="248235"/>
                      <a:pt x="560871" y="159041"/>
                    </a:cubicBezTo>
                    <a:cubicBezTo>
                      <a:pt x="362015" y="-195987"/>
                      <a:pt x="183808" y="119200"/>
                      <a:pt x="139796" y="369108"/>
                    </a:cubicBezTo>
                    <a:cubicBezTo>
                      <a:pt x="74638" y="708619"/>
                      <a:pt x="90937" y="1056527"/>
                      <a:pt x="61190" y="1399760"/>
                    </a:cubicBezTo>
                    <a:cubicBezTo>
                      <a:pt x="50197" y="1431401"/>
                      <a:pt x="34852" y="1461083"/>
                      <a:pt x="19359" y="1490752"/>
                    </a:cubicBezTo>
                    <a:cubicBezTo>
                      <a:pt x="-1835" y="1522344"/>
                      <a:pt x="-13015" y="1565050"/>
                      <a:pt x="25507" y="1588592"/>
                    </a:cubicBezTo>
                    <a:cubicBezTo>
                      <a:pt x="81207" y="1620779"/>
                      <a:pt x="141444" y="1527839"/>
                      <a:pt x="185085" y="1498058"/>
                    </a:cubicBezTo>
                    <a:cubicBezTo>
                      <a:pt x="259799" y="1450118"/>
                      <a:pt x="337127" y="1405143"/>
                      <a:pt x="405383" y="1348173"/>
                    </a:cubicBezTo>
                    <a:cubicBezTo>
                      <a:pt x="421149" y="1335472"/>
                      <a:pt x="429205" y="1314597"/>
                      <a:pt x="423529" y="1294813"/>
                    </a:cubicBezTo>
                    <a:cubicBezTo>
                      <a:pt x="546903" y="1204118"/>
                      <a:pt x="693033" y="1161673"/>
                      <a:pt x="828157" y="1091195"/>
                    </a:cubicBezTo>
                    <a:cubicBezTo>
                      <a:pt x="872752" y="1068311"/>
                      <a:pt x="892608" y="1030356"/>
                      <a:pt x="886560" y="980791"/>
                    </a:cubicBezTo>
                    <a:cubicBezTo>
                      <a:pt x="883350" y="883609"/>
                      <a:pt x="850963" y="790185"/>
                      <a:pt x="822592" y="69810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>
                <a:off x="14001070" y="6785079"/>
                <a:ext cx="838628" cy="405560"/>
              </a:xfrm>
              <a:custGeom>
                <a:rect b="b" l="l" r="r" t="t"/>
                <a:pathLst>
                  <a:path extrusionOk="0" h="405560" w="838628">
                    <a:moveTo>
                      <a:pt x="784909" y="127441"/>
                    </a:moveTo>
                    <a:cubicBezTo>
                      <a:pt x="753588" y="101926"/>
                      <a:pt x="718884" y="80245"/>
                      <a:pt x="681465" y="64827"/>
                    </a:cubicBezTo>
                    <a:cubicBezTo>
                      <a:pt x="560731" y="15262"/>
                      <a:pt x="428830" y="-11740"/>
                      <a:pt x="298391" y="4931"/>
                    </a:cubicBezTo>
                    <a:cubicBezTo>
                      <a:pt x="214171" y="14060"/>
                      <a:pt x="125154" y="26835"/>
                      <a:pt x="54047" y="76412"/>
                    </a:cubicBezTo>
                    <a:cubicBezTo>
                      <a:pt x="-13899" y="116687"/>
                      <a:pt x="-16266" y="211066"/>
                      <a:pt x="38430" y="263682"/>
                    </a:cubicBezTo>
                    <a:cubicBezTo>
                      <a:pt x="97576" y="325849"/>
                      <a:pt x="184610" y="349738"/>
                      <a:pt x="265223" y="370564"/>
                    </a:cubicBezTo>
                    <a:cubicBezTo>
                      <a:pt x="398810" y="401312"/>
                      <a:pt x="540665" y="421852"/>
                      <a:pt x="675838" y="388325"/>
                    </a:cubicBezTo>
                    <a:cubicBezTo>
                      <a:pt x="699276" y="382781"/>
                      <a:pt x="722082" y="373602"/>
                      <a:pt x="741020" y="358557"/>
                    </a:cubicBezTo>
                    <a:cubicBezTo>
                      <a:pt x="769837" y="350222"/>
                      <a:pt x="793288" y="331182"/>
                      <a:pt x="813218" y="309389"/>
                    </a:cubicBezTo>
                    <a:cubicBezTo>
                      <a:pt x="860428" y="255458"/>
                      <a:pt x="836569" y="169514"/>
                      <a:pt x="784909" y="1274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13"/>
            <p:cNvGrpSpPr/>
            <p:nvPr/>
          </p:nvGrpSpPr>
          <p:grpSpPr>
            <a:xfrm>
              <a:off x="11557872" y="3527760"/>
              <a:ext cx="5706484" cy="5736492"/>
              <a:chOff x="11557872" y="3527760"/>
              <a:chExt cx="5706484" cy="5736492"/>
            </a:xfrm>
          </p:grpSpPr>
          <p:sp>
            <p:nvSpPr>
              <p:cNvPr id="544" name="Google Shape;544;p13"/>
              <p:cNvSpPr/>
              <p:nvPr/>
            </p:nvSpPr>
            <p:spPr>
              <a:xfrm>
                <a:off x="12862388" y="8664782"/>
                <a:ext cx="3371982" cy="599470"/>
              </a:xfrm>
              <a:custGeom>
                <a:rect b="b" l="l" r="r" t="t"/>
                <a:pathLst>
                  <a:path extrusionOk="0" h="599470" w="3371982">
                    <a:moveTo>
                      <a:pt x="2230007" y="559593"/>
                    </a:moveTo>
                    <a:cubicBezTo>
                      <a:pt x="2498210" y="514580"/>
                      <a:pt x="2759757" y="428090"/>
                      <a:pt x="3000903" y="302095"/>
                    </a:cubicBezTo>
                    <a:cubicBezTo>
                      <a:pt x="3100480" y="250062"/>
                      <a:pt x="3190587" y="179771"/>
                      <a:pt x="3282963" y="115173"/>
                    </a:cubicBezTo>
                    <a:cubicBezTo>
                      <a:pt x="3307293" y="98167"/>
                      <a:pt x="3332317" y="80145"/>
                      <a:pt x="3350562" y="56380"/>
                    </a:cubicBezTo>
                    <a:cubicBezTo>
                      <a:pt x="3359313" y="44981"/>
                      <a:pt x="3368261" y="31163"/>
                      <a:pt x="3371112" y="16812"/>
                    </a:cubicBezTo>
                    <a:cubicBezTo>
                      <a:pt x="3374707" y="-1235"/>
                      <a:pt x="3366960" y="-5936"/>
                      <a:pt x="3351863" y="8539"/>
                    </a:cubicBezTo>
                    <a:cubicBezTo>
                      <a:pt x="3153342" y="198773"/>
                      <a:pt x="2902925" y="320626"/>
                      <a:pt x="2644799" y="408009"/>
                    </a:cubicBezTo>
                    <a:cubicBezTo>
                      <a:pt x="2625154" y="414657"/>
                      <a:pt x="2605447" y="421132"/>
                      <a:pt x="2585678" y="427408"/>
                    </a:cubicBezTo>
                    <a:cubicBezTo>
                      <a:pt x="2483572" y="459906"/>
                      <a:pt x="2379546" y="486387"/>
                      <a:pt x="2274379" y="506890"/>
                    </a:cubicBezTo>
                    <a:cubicBezTo>
                      <a:pt x="2126055" y="534017"/>
                      <a:pt x="1973877" y="538123"/>
                      <a:pt x="1823693" y="551060"/>
                    </a:cubicBezTo>
                    <a:cubicBezTo>
                      <a:pt x="1635248" y="561987"/>
                      <a:pt x="1445775" y="546359"/>
                      <a:pt x="1257516" y="535481"/>
                    </a:cubicBezTo>
                    <a:cubicBezTo>
                      <a:pt x="1006231" y="520125"/>
                      <a:pt x="755369" y="491733"/>
                      <a:pt x="508087" y="443719"/>
                    </a:cubicBezTo>
                    <a:cubicBezTo>
                      <a:pt x="406664" y="420512"/>
                      <a:pt x="306653" y="404027"/>
                      <a:pt x="207795" y="368838"/>
                    </a:cubicBezTo>
                    <a:cubicBezTo>
                      <a:pt x="146740" y="342716"/>
                      <a:pt x="88325" y="310988"/>
                      <a:pt x="30307" y="278813"/>
                    </a:cubicBezTo>
                    <a:cubicBezTo>
                      <a:pt x="4403" y="267228"/>
                      <a:pt x="-10904" y="302491"/>
                      <a:pt x="9311" y="316322"/>
                    </a:cubicBezTo>
                    <a:cubicBezTo>
                      <a:pt x="133218" y="397615"/>
                      <a:pt x="270598" y="442218"/>
                      <a:pt x="415662" y="469320"/>
                    </a:cubicBezTo>
                    <a:cubicBezTo>
                      <a:pt x="631288" y="519666"/>
                      <a:pt x="851561" y="544386"/>
                      <a:pt x="1071550" y="566849"/>
                    </a:cubicBezTo>
                    <a:cubicBezTo>
                      <a:pt x="1281289" y="583421"/>
                      <a:pt x="1491510" y="597883"/>
                      <a:pt x="1701980" y="599471"/>
                    </a:cubicBezTo>
                    <a:cubicBezTo>
                      <a:pt x="1878353" y="595080"/>
                      <a:pt x="2055010" y="581821"/>
                      <a:pt x="2230007" y="55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>
                <a:off x="15058898" y="6213577"/>
                <a:ext cx="622628" cy="659330"/>
              </a:xfrm>
              <a:custGeom>
                <a:rect b="b" l="l" r="r" t="t"/>
                <a:pathLst>
                  <a:path extrusionOk="0" h="659330" w="622628">
                    <a:moveTo>
                      <a:pt x="524006" y="408252"/>
                    </a:moveTo>
                    <a:cubicBezTo>
                      <a:pt x="477948" y="350451"/>
                      <a:pt x="503072" y="267273"/>
                      <a:pt x="563767" y="231836"/>
                    </a:cubicBezTo>
                    <a:cubicBezTo>
                      <a:pt x="581479" y="221503"/>
                      <a:pt x="605685" y="223724"/>
                      <a:pt x="622628" y="234515"/>
                    </a:cubicBezTo>
                    <a:cubicBezTo>
                      <a:pt x="621302" y="228487"/>
                      <a:pt x="619852" y="222483"/>
                      <a:pt x="618216" y="216517"/>
                    </a:cubicBezTo>
                    <a:cubicBezTo>
                      <a:pt x="534851" y="-86254"/>
                      <a:pt x="102409" y="-61757"/>
                      <a:pt x="13628" y="229268"/>
                    </a:cubicBezTo>
                    <a:cubicBezTo>
                      <a:pt x="-47117" y="428383"/>
                      <a:pt x="103042" y="642990"/>
                      <a:pt x="308504" y="658457"/>
                    </a:cubicBezTo>
                    <a:cubicBezTo>
                      <a:pt x="457113" y="669633"/>
                      <a:pt x="564362" y="572128"/>
                      <a:pt x="608709" y="446778"/>
                    </a:cubicBezTo>
                    <a:cubicBezTo>
                      <a:pt x="577587" y="448415"/>
                      <a:pt x="545151" y="434796"/>
                      <a:pt x="524006" y="4082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3"/>
              <p:cNvSpPr/>
              <p:nvPr/>
            </p:nvSpPr>
            <p:spPr>
              <a:xfrm>
                <a:off x="13241702" y="6118303"/>
                <a:ext cx="645510" cy="660483"/>
              </a:xfrm>
              <a:custGeom>
                <a:rect b="b" l="l" r="r" t="t"/>
                <a:pathLst>
                  <a:path extrusionOk="0" h="660483" w="645510">
                    <a:moveTo>
                      <a:pt x="603370" y="430470"/>
                    </a:moveTo>
                    <a:cubicBezTo>
                      <a:pt x="596416" y="431363"/>
                      <a:pt x="589277" y="431710"/>
                      <a:pt x="582014" y="431536"/>
                    </a:cubicBezTo>
                    <a:cubicBezTo>
                      <a:pt x="536130" y="430457"/>
                      <a:pt x="515035" y="387367"/>
                      <a:pt x="518121" y="346075"/>
                    </a:cubicBezTo>
                    <a:cubicBezTo>
                      <a:pt x="521802" y="296970"/>
                      <a:pt x="565517" y="247455"/>
                      <a:pt x="615764" y="242382"/>
                    </a:cubicBezTo>
                    <a:cubicBezTo>
                      <a:pt x="626076" y="241340"/>
                      <a:pt x="635979" y="243349"/>
                      <a:pt x="645511" y="247033"/>
                    </a:cubicBezTo>
                    <a:cubicBezTo>
                      <a:pt x="633463" y="159116"/>
                      <a:pt x="545971" y="76186"/>
                      <a:pt x="471344" y="37586"/>
                    </a:cubicBezTo>
                    <a:cubicBezTo>
                      <a:pt x="386517" y="-6298"/>
                      <a:pt x="285366" y="-13306"/>
                      <a:pt x="197093" y="24798"/>
                    </a:cubicBezTo>
                    <a:cubicBezTo>
                      <a:pt x="169057" y="36904"/>
                      <a:pt x="142892" y="53127"/>
                      <a:pt x="119206" y="72378"/>
                    </a:cubicBezTo>
                    <a:cubicBezTo>
                      <a:pt x="110840" y="79175"/>
                      <a:pt x="102908" y="86332"/>
                      <a:pt x="95421" y="93799"/>
                    </a:cubicBezTo>
                    <a:cubicBezTo>
                      <a:pt x="-42033" y="230921"/>
                      <a:pt x="-30518" y="474254"/>
                      <a:pt x="126940" y="594495"/>
                    </a:cubicBezTo>
                    <a:cubicBezTo>
                      <a:pt x="305544" y="730897"/>
                      <a:pt x="579386" y="645473"/>
                      <a:pt x="644482" y="433409"/>
                    </a:cubicBezTo>
                    <a:cubicBezTo>
                      <a:pt x="631096" y="434637"/>
                      <a:pt x="617053" y="433633"/>
                      <a:pt x="603370" y="4304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3"/>
              <p:cNvSpPr/>
              <p:nvPr/>
            </p:nvSpPr>
            <p:spPr>
              <a:xfrm>
                <a:off x="15695855" y="3606074"/>
                <a:ext cx="751607" cy="1360203"/>
              </a:xfrm>
              <a:custGeom>
                <a:rect b="b" l="l" r="r" t="t"/>
                <a:pathLst>
                  <a:path extrusionOk="0" h="1360203" w="751607">
                    <a:moveTo>
                      <a:pt x="35957" y="769303"/>
                    </a:moveTo>
                    <a:cubicBezTo>
                      <a:pt x="47075" y="734809"/>
                      <a:pt x="61899" y="696581"/>
                      <a:pt x="73227" y="660871"/>
                    </a:cubicBezTo>
                    <a:cubicBezTo>
                      <a:pt x="118281" y="530745"/>
                      <a:pt x="150791" y="395323"/>
                      <a:pt x="208376" y="268620"/>
                    </a:cubicBezTo>
                    <a:cubicBezTo>
                      <a:pt x="248113" y="196022"/>
                      <a:pt x="289250" y="95503"/>
                      <a:pt x="373779" y="68525"/>
                    </a:cubicBezTo>
                    <a:cubicBezTo>
                      <a:pt x="408484" y="71440"/>
                      <a:pt x="424126" y="112211"/>
                      <a:pt x="439867" y="138606"/>
                    </a:cubicBezTo>
                    <a:cubicBezTo>
                      <a:pt x="518745" y="310309"/>
                      <a:pt x="553251" y="498645"/>
                      <a:pt x="593731" y="682280"/>
                    </a:cubicBezTo>
                    <a:cubicBezTo>
                      <a:pt x="639008" y="891107"/>
                      <a:pt x="659471" y="1103667"/>
                      <a:pt x="676836" y="1316240"/>
                    </a:cubicBezTo>
                    <a:cubicBezTo>
                      <a:pt x="675683" y="1333506"/>
                      <a:pt x="684173" y="1351255"/>
                      <a:pt x="700955" y="1357804"/>
                    </a:cubicBezTo>
                    <a:cubicBezTo>
                      <a:pt x="714477" y="1363150"/>
                      <a:pt x="730516" y="1359305"/>
                      <a:pt x="740679" y="1348849"/>
                    </a:cubicBezTo>
                    <a:cubicBezTo>
                      <a:pt x="762754" y="1322181"/>
                      <a:pt x="744435" y="1284499"/>
                      <a:pt x="745166" y="1253180"/>
                    </a:cubicBezTo>
                    <a:cubicBezTo>
                      <a:pt x="731520" y="1082159"/>
                      <a:pt x="714614" y="911114"/>
                      <a:pt x="680418" y="742797"/>
                    </a:cubicBezTo>
                    <a:cubicBezTo>
                      <a:pt x="648589" y="580124"/>
                      <a:pt x="613351" y="417662"/>
                      <a:pt x="564220" y="259255"/>
                    </a:cubicBezTo>
                    <a:cubicBezTo>
                      <a:pt x="525649" y="161329"/>
                      <a:pt x="478798" y="-40750"/>
                      <a:pt x="336088" y="7264"/>
                    </a:cubicBezTo>
                    <a:cubicBezTo>
                      <a:pt x="160757" y="102660"/>
                      <a:pt x="112555" y="377697"/>
                      <a:pt x="59259" y="555391"/>
                    </a:cubicBezTo>
                    <a:cubicBezTo>
                      <a:pt x="41721" y="620684"/>
                      <a:pt x="26091" y="686472"/>
                      <a:pt x="4587" y="750648"/>
                    </a:cubicBezTo>
                    <a:cubicBezTo>
                      <a:pt x="1687" y="759381"/>
                      <a:pt x="-2837" y="769093"/>
                      <a:pt x="2418" y="777825"/>
                    </a:cubicBezTo>
                    <a:cubicBezTo>
                      <a:pt x="10945" y="793255"/>
                      <a:pt x="36007" y="786817"/>
                      <a:pt x="35957" y="7693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3"/>
              <p:cNvSpPr/>
              <p:nvPr/>
            </p:nvSpPr>
            <p:spPr>
              <a:xfrm>
                <a:off x="12725368" y="3527760"/>
                <a:ext cx="910943" cy="1664641"/>
              </a:xfrm>
              <a:custGeom>
                <a:rect b="b" l="l" r="r" t="t"/>
                <a:pathLst>
                  <a:path extrusionOk="0" h="1664641" w="910943">
                    <a:moveTo>
                      <a:pt x="63128" y="1653690"/>
                    </a:moveTo>
                    <a:cubicBezTo>
                      <a:pt x="83355" y="1624566"/>
                      <a:pt x="71432" y="1583783"/>
                      <a:pt x="77208" y="1550045"/>
                    </a:cubicBezTo>
                    <a:cubicBezTo>
                      <a:pt x="90903" y="1359377"/>
                      <a:pt x="112705" y="1161317"/>
                      <a:pt x="130603" y="969632"/>
                    </a:cubicBezTo>
                    <a:cubicBezTo>
                      <a:pt x="156929" y="728990"/>
                      <a:pt x="184667" y="487206"/>
                      <a:pt x="254262" y="254354"/>
                    </a:cubicBezTo>
                    <a:cubicBezTo>
                      <a:pt x="332297" y="12236"/>
                      <a:pt x="380710" y="16143"/>
                      <a:pt x="551716" y="193030"/>
                    </a:cubicBezTo>
                    <a:cubicBezTo>
                      <a:pt x="721333" y="383376"/>
                      <a:pt x="804686" y="634636"/>
                      <a:pt x="864476" y="878887"/>
                    </a:cubicBezTo>
                    <a:cubicBezTo>
                      <a:pt x="865332" y="882422"/>
                      <a:pt x="865890" y="886366"/>
                      <a:pt x="865852" y="890199"/>
                    </a:cubicBezTo>
                    <a:cubicBezTo>
                      <a:pt x="865840" y="918268"/>
                      <a:pt x="906692" y="921047"/>
                      <a:pt x="910943" y="893139"/>
                    </a:cubicBezTo>
                    <a:cubicBezTo>
                      <a:pt x="876883" y="706676"/>
                      <a:pt x="814440" y="516367"/>
                      <a:pt x="727927" y="347133"/>
                    </a:cubicBezTo>
                    <a:cubicBezTo>
                      <a:pt x="652743" y="216101"/>
                      <a:pt x="559475" y="77342"/>
                      <a:pt x="420025" y="9780"/>
                    </a:cubicBezTo>
                    <a:cubicBezTo>
                      <a:pt x="269334" y="-45515"/>
                      <a:pt x="218467" y="146951"/>
                      <a:pt x="181854" y="254180"/>
                    </a:cubicBezTo>
                    <a:cubicBezTo>
                      <a:pt x="143865" y="378601"/>
                      <a:pt x="120464" y="505216"/>
                      <a:pt x="100658" y="634363"/>
                    </a:cubicBezTo>
                    <a:cubicBezTo>
                      <a:pt x="53770" y="964000"/>
                      <a:pt x="20986" y="1296293"/>
                      <a:pt x="27" y="1628548"/>
                    </a:cubicBezTo>
                    <a:cubicBezTo>
                      <a:pt x="-1249" y="1660624"/>
                      <a:pt x="42255" y="1676947"/>
                      <a:pt x="63128" y="1653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13"/>
              <p:cNvSpPr/>
              <p:nvPr/>
            </p:nvSpPr>
            <p:spPr>
              <a:xfrm>
                <a:off x="15417091" y="4536762"/>
                <a:ext cx="1131835" cy="1021081"/>
              </a:xfrm>
              <a:custGeom>
                <a:rect b="b" l="l" r="r" t="t"/>
                <a:pathLst>
                  <a:path extrusionOk="0" h="1021081" w="1131835">
                    <a:moveTo>
                      <a:pt x="35474" y="37073"/>
                    </a:moveTo>
                    <a:cubicBezTo>
                      <a:pt x="325281" y="147912"/>
                      <a:pt x="592356" y="324688"/>
                      <a:pt x="794980" y="561001"/>
                    </a:cubicBezTo>
                    <a:cubicBezTo>
                      <a:pt x="874378" y="658977"/>
                      <a:pt x="945535" y="763564"/>
                      <a:pt x="1005710" y="874428"/>
                    </a:cubicBezTo>
                    <a:cubicBezTo>
                      <a:pt x="1028131" y="915942"/>
                      <a:pt x="1048024" y="958784"/>
                      <a:pt x="1069157" y="1000895"/>
                    </a:cubicBezTo>
                    <a:cubicBezTo>
                      <a:pt x="1073073" y="1008858"/>
                      <a:pt x="1078663" y="1015183"/>
                      <a:pt x="1087067" y="1018570"/>
                    </a:cubicBezTo>
                    <a:cubicBezTo>
                      <a:pt x="1112512" y="1029832"/>
                      <a:pt x="1140809" y="1001031"/>
                      <a:pt x="1129121" y="975827"/>
                    </a:cubicBezTo>
                    <a:cubicBezTo>
                      <a:pt x="1096251" y="902249"/>
                      <a:pt x="1061596" y="829365"/>
                      <a:pt x="1018426" y="761183"/>
                    </a:cubicBezTo>
                    <a:cubicBezTo>
                      <a:pt x="801759" y="399655"/>
                      <a:pt x="448754" y="127620"/>
                      <a:pt x="46096" y="3894"/>
                    </a:cubicBezTo>
                    <a:cubicBezTo>
                      <a:pt x="30083" y="-547"/>
                      <a:pt x="-1027" y="-6240"/>
                      <a:pt x="26" y="18741"/>
                    </a:cubicBezTo>
                    <a:cubicBezTo>
                      <a:pt x="3472" y="37135"/>
                      <a:pt x="21531" y="30599"/>
                      <a:pt x="35474" y="370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3"/>
              <p:cNvSpPr/>
              <p:nvPr/>
            </p:nvSpPr>
            <p:spPr>
              <a:xfrm>
                <a:off x="13011298" y="4665999"/>
                <a:ext cx="539462" cy="395959"/>
              </a:xfrm>
              <a:custGeom>
                <a:rect b="b" l="l" r="r" t="t"/>
                <a:pathLst>
                  <a:path extrusionOk="0" h="395959" w="539462">
                    <a:moveTo>
                      <a:pt x="538054" y="23611"/>
                    </a:moveTo>
                    <a:cubicBezTo>
                      <a:pt x="514641" y="-38878"/>
                      <a:pt x="408532" y="40480"/>
                      <a:pt x="370518" y="57857"/>
                    </a:cubicBezTo>
                    <a:cubicBezTo>
                      <a:pt x="302386" y="98417"/>
                      <a:pt x="239906" y="147138"/>
                      <a:pt x="177785" y="196120"/>
                    </a:cubicBezTo>
                    <a:cubicBezTo>
                      <a:pt x="120932" y="241939"/>
                      <a:pt x="63038" y="286939"/>
                      <a:pt x="9680" y="336864"/>
                    </a:cubicBezTo>
                    <a:cubicBezTo>
                      <a:pt x="-4215" y="349937"/>
                      <a:pt x="-2517" y="373752"/>
                      <a:pt x="10721" y="386428"/>
                    </a:cubicBezTo>
                    <a:cubicBezTo>
                      <a:pt x="26933" y="402603"/>
                      <a:pt x="52180" y="396624"/>
                      <a:pt x="65764" y="380227"/>
                    </a:cubicBezTo>
                    <a:cubicBezTo>
                      <a:pt x="104051" y="345522"/>
                      <a:pt x="143291" y="312168"/>
                      <a:pt x="183400" y="279510"/>
                    </a:cubicBezTo>
                    <a:cubicBezTo>
                      <a:pt x="285356" y="199519"/>
                      <a:pt x="385181" y="109754"/>
                      <a:pt x="510551" y="67619"/>
                    </a:cubicBezTo>
                    <a:cubicBezTo>
                      <a:pt x="530716" y="63997"/>
                      <a:pt x="543941" y="43519"/>
                      <a:pt x="538054" y="236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3"/>
              <p:cNvSpPr/>
              <p:nvPr/>
            </p:nvSpPr>
            <p:spPr>
              <a:xfrm>
                <a:off x="13138795" y="7260994"/>
                <a:ext cx="2653877" cy="685231"/>
              </a:xfrm>
              <a:custGeom>
                <a:rect b="b" l="l" r="r" t="t"/>
                <a:pathLst>
                  <a:path extrusionOk="0" h="685231" w="2653877">
                    <a:moveTo>
                      <a:pt x="64094" y="25804"/>
                    </a:moveTo>
                    <a:cubicBezTo>
                      <a:pt x="60227" y="8551"/>
                      <a:pt x="43309" y="-2972"/>
                      <a:pt x="25770" y="675"/>
                    </a:cubicBezTo>
                    <a:cubicBezTo>
                      <a:pt x="-20473" y="13884"/>
                      <a:pt x="9187" y="74885"/>
                      <a:pt x="11368" y="108586"/>
                    </a:cubicBezTo>
                    <a:cubicBezTo>
                      <a:pt x="86131" y="390421"/>
                      <a:pt x="373719" y="571488"/>
                      <a:pt x="652234" y="601269"/>
                    </a:cubicBezTo>
                    <a:cubicBezTo>
                      <a:pt x="901870" y="622529"/>
                      <a:pt x="1153142" y="554210"/>
                      <a:pt x="1279392" y="320154"/>
                    </a:cubicBezTo>
                    <a:cubicBezTo>
                      <a:pt x="1286754" y="307304"/>
                      <a:pt x="1299582" y="281318"/>
                      <a:pt x="1309126" y="253596"/>
                    </a:cubicBezTo>
                    <a:cubicBezTo>
                      <a:pt x="1382476" y="491001"/>
                      <a:pt x="1546343" y="635825"/>
                      <a:pt x="1801036" y="669749"/>
                    </a:cubicBezTo>
                    <a:cubicBezTo>
                      <a:pt x="2057836" y="711028"/>
                      <a:pt x="2366234" y="680367"/>
                      <a:pt x="2523519" y="446695"/>
                    </a:cubicBezTo>
                    <a:cubicBezTo>
                      <a:pt x="2586322" y="365514"/>
                      <a:pt x="2625389" y="269163"/>
                      <a:pt x="2652421" y="170815"/>
                    </a:cubicBezTo>
                    <a:cubicBezTo>
                      <a:pt x="2657639" y="153425"/>
                      <a:pt x="2648455" y="134559"/>
                      <a:pt x="2630954" y="128903"/>
                    </a:cubicBezTo>
                    <a:cubicBezTo>
                      <a:pt x="2613441" y="123247"/>
                      <a:pt x="2595010" y="133244"/>
                      <a:pt x="2589148" y="150386"/>
                    </a:cubicBezTo>
                    <a:cubicBezTo>
                      <a:pt x="2576642" y="186642"/>
                      <a:pt x="2564198" y="222835"/>
                      <a:pt x="2551283" y="258942"/>
                    </a:cubicBezTo>
                    <a:cubicBezTo>
                      <a:pt x="2478217" y="446509"/>
                      <a:pt x="2324180" y="592028"/>
                      <a:pt x="2118593" y="612941"/>
                    </a:cubicBezTo>
                    <a:cubicBezTo>
                      <a:pt x="1987436" y="630281"/>
                      <a:pt x="1852993" y="624067"/>
                      <a:pt x="1724153" y="593033"/>
                    </a:cubicBezTo>
                    <a:cubicBezTo>
                      <a:pt x="1643627" y="577305"/>
                      <a:pt x="1569409" y="538445"/>
                      <a:pt x="1508292" y="483981"/>
                    </a:cubicBezTo>
                    <a:cubicBezTo>
                      <a:pt x="1472212" y="451831"/>
                      <a:pt x="1440705" y="414706"/>
                      <a:pt x="1413884" y="374544"/>
                    </a:cubicBezTo>
                    <a:cubicBezTo>
                      <a:pt x="1392342" y="342295"/>
                      <a:pt x="1374469" y="307725"/>
                      <a:pt x="1358617" y="272376"/>
                    </a:cubicBezTo>
                    <a:cubicBezTo>
                      <a:pt x="1344140" y="240101"/>
                      <a:pt x="1333295" y="206289"/>
                      <a:pt x="1317802" y="174474"/>
                    </a:cubicBezTo>
                    <a:cubicBezTo>
                      <a:pt x="1315026" y="168781"/>
                      <a:pt x="1311964" y="163000"/>
                      <a:pt x="1307031" y="159044"/>
                    </a:cubicBezTo>
                    <a:cubicBezTo>
                      <a:pt x="1298752" y="152420"/>
                      <a:pt x="1289183" y="155062"/>
                      <a:pt x="1284102" y="164005"/>
                    </a:cubicBezTo>
                    <a:cubicBezTo>
                      <a:pt x="1277210" y="176148"/>
                      <a:pt x="1279826" y="195585"/>
                      <a:pt x="1277409" y="209328"/>
                    </a:cubicBezTo>
                    <a:cubicBezTo>
                      <a:pt x="1274558" y="225589"/>
                      <a:pt x="1270108" y="241565"/>
                      <a:pt x="1264209" y="256970"/>
                    </a:cubicBezTo>
                    <a:cubicBezTo>
                      <a:pt x="1244378" y="308718"/>
                      <a:pt x="1205942" y="352168"/>
                      <a:pt x="1168090" y="391686"/>
                    </a:cubicBezTo>
                    <a:cubicBezTo>
                      <a:pt x="1065229" y="499051"/>
                      <a:pt x="919198" y="542885"/>
                      <a:pt x="771444" y="542823"/>
                    </a:cubicBezTo>
                    <a:cubicBezTo>
                      <a:pt x="459340" y="555202"/>
                      <a:pt x="114713" y="352689"/>
                      <a:pt x="64094" y="258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13"/>
              <p:cNvSpPr/>
              <p:nvPr/>
            </p:nvSpPr>
            <p:spPr>
              <a:xfrm>
                <a:off x="15895945" y="6800347"/>
                <a:ext cx="1368411" cy="341967"/>
              </a:xfrm>
              <a:custGeom>
                <a:rect b="b" l="l" r="r" t="t"/>
                <a:pathLst>
                  <a:path extrusionOk="0" h="341967" w="1368411">
                    <a:moveTo>
                      <a:pt x="74211" y="282027"/>
                    </a:moveTo>
                    <a:cubicBezTo>
                      <a:pt x="53537" y="292025"/>
                      <a:pt x="-11930" y="299628"/>
                      <a:pt x="1902" y="332783"/>
                    </a:cubicBezTo>
                    <a:cubicBezTo>
                      <a:pt x="8718" y="345273"/>
                      <a:pt x="23852" y="343587"/>
                      <a:pt x="33842" y="336256"/>
                    </a:cubicBezTo>
                    <a:cubicBezTo>
                      <a:pt x="123900" y="301352"/>
                      <a:pt x="218965" y="281283"/>
                      <a:pt x="312221" y="256724"/>
                    </a:cubicBezTo>
                    <a:cubicBezTo>
                      <a:pt x="652547" y="176212"/>
                      <a:pt x="996467" y="117717"/>
                      <a:pt x="1341652" y="60599"/>
                    </a:cubicBezTo>
                    <a:cubicBezTo>
                      <a:pt x="1384376" y="53665"/>
                      <a:pt x="1372266" y="-7299"/>
                      <a:pt x="1331228" y="726"/>
                    </a:cubicBezTo>
                    <a:cubicBezTo>
                      <a:pt x="1221141" y="24752"/>
                      <a:pt x="1110545" y="46310"/>
                      <a:pt x="1000062" y="68289"/>
                    </a:cubicBezTo>
                    <a:cubicBezTo>
                      <a:pt x="761965" y="115509"/>
                      <a:pt x="523397" y="160435"/>
                      <a:pt x="288312" y="221287"/>
                    </a:cubicBezTo>
                    <a:cubicBezTo>
                      <a:pt x="216647" y="240550"/>
                      <a:pt x="145033" y="259862"/>
                      <a:pt x="74211" y="282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3"/>
              <p:cNvSpPr/>
              <p:nvPr/>
            </p:nvSpPr>
            <p:spPr>
              <a:xfrm>
                <a:off x="16201234" y="7403985"/>
                <a:ext cx="966150" cy="133733"/>
              </a:xfrm>
              <a:custGeom>
                <a:rect b="b" l="l" r="r" t="t"/>
                <a:pathLst>
                  <a:path extrusionOk="0" h="133733" w="966150">
                    <a:moveTo>
                      <a:pt x="940578" y="72638"/>
                    </a:moveTo>
                    <a:cubicBezTo>
                      <a:pt x="645863" y="24041"/>
                      <a:pt x="345323" y="30118"/>
                      <a:pt x="48204" y="4431"/>
                    </a:cubicBezTo>
                    <a:cubicBezTo>
                      <a:pt x="36913" y="4406"/>
                      <a:pt x="26130" y="-3471"/>
                      <a:pt x="14752" y="1838"/>
                    </a:cubicBezTo>
                    <a:cubicBezTo>
                      <a:pt x="-6071" y="9156"/>
                      <a:pt x="-4373" y="41244"/>
                      <a:pt x="16834" y="46627"/>
                    </a:cubicBezTo>
                    <a:cubicBezTo>
                      <a:pt x="320324" y="83218"/>
                      <a:pt x="630469" y="73444"/>
                      <a:pt x="931394" y="133366"/>
                    </a:cubicBezTo>
                    <a:cubicBezTo>
                      <a:pt x="971514" y="138935"/>
                      <a:pt x="979930" y="79497"/>
                      <a:pt x="940578" y="726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3"/>
              <p:cNvSpPr/>
              <p:nvPr/>
            </p:nvSpPr>
            <p:spPr>
              <a:xfrm>
                <a:off x="16124977" y="7851630"/>
                <a:ext cx="899176" cy="312899"/>
              </a:xfrm>
              <a:custGeom>
                <a:rect b="b" l="l" r="r" t="t"/>
                <a:pathLst>
                  <a:path extrusionOk="0" h="312899" w="899176">
                    <a:moveTo>
                      <a:pt x="681889" y="182969"/>
                    </a:moveTo>
                    <a:cubicBezTo>
                      <a:pt x="469932" y="122613"/>
                      <a:pt x="256475" y="67628"/>
                      <a:pt x="46229" y="1467"/>
                    </a:cubicBezTo>
                    <a:cubicBezTo>
                      <a:pt x="-449" y="-10912"/>
                      <a:pt x="-19611" y="58735"/>
                      <a:pt x="26125" y="71994"/>
                    </a:cubicBezTo>
                    <a:cubicBezTo>
                      <a:pt x="302273" y="151935"/>
                      <a:pt x="583353" y="216211"/>
                      <a:pt x="854952" y="311284"/>
                    </a:cubicBezTo>
                    <a:cubicBezTo>
                      <a:pt x="872565" y="317498"/>
                      <a:pt x="892892" y="304983"/>
                      <a:pt x="897849" y="287444"/>
                    </a:cubicBezTo>
                    <a:cubicBezTo>
                      <a:pt x="903179" y="268603"/>
                      <a:pt x="891900" y="250568"/>
                      <a:pt x="874015" y="244515"/>
                    </a:cubicBezTo>
                    <a:cubicBezTo>
                      <a:pt x="810295" y="222946"/>
                      <a:pt x="746340" y="202244"/>
                      <a:pt x="681889" y="1829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3"/>
              <p:cNvSpPr/>
              <p:nvPr/>
            </p:nvSpPr>
            <p:spPr>
              <a:xfrm>
                <a:off x="11688501" y="6371103"/>
                <a:ext cx="1274018" cy="503343"/>
              </a:xfrm>
              <a:custGeom>
                <a:rect b="b" l="l" r="r" t="t"/>
                <a:pathLst>
                  <a:path extrusionOk="0" h="503343" w="1274018">
                    <a:moveTo>
                      <a:pt x="21035" y="58620"/>
                    </a:moveTo>
                    <a:cubicBezTo>
                      <a:pt x="186897" y="99936"/>
                      <a:pt x="344777" y="167325"/>
                      <a:pt x="506996" y="220276"/>
                    </a:cubicBezTo>
                    <a:cubicBezTo>
                      <a:pt x="757152" y="303206"/>
                      <a:pt x="1006355" y="389176"/>
                      <a:pt x="1245307" y="501440"/>
                    </a:cubicBezTo>
                    <a:cubicBezTo>
                      <a:pt x="1271310" y="512405"/>
                      <a:pt x="1286518" y="472850"/>
                      <a:pt x="1260601" y="462940"/>
                    </a:cubicBezTo>
                    <a:cubicBezTo>
                      <a:pt x="1169763" y="423211"/>
                      <a:pt x="1078267" y="377454"/>
                      <a:pt x="985482" y="340764"/>
                    </a:cubicBezTo>
                    <a:cubicBezTo>
                      <a:pt x="797632" y="267000"/>
                      <a:pt x="605829" y="204089"/>
                      <a:pt x="416479" y="134406"/>
                    </a:cubicBezTo>
                    <a:cubicBezTo>
                      <a:pt x="291977" y="89753"/>
                      <a:pt x="166199" y="35958"/>
                      <a:pt x="37929" y="1228"/>
                    </a:cubicBezTo>
                    <a:cubicBezTo>
                      <a:pt x="-519" y="-8980"/>
                      <a:pt x="-15789" y="47469"/>
                      <a:pt x="21035" y="586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3"/>
              <p:cNvSpPr/>
              <p:nvPr/>
            </p:nvSpPr>
            <p:spPr>
              <a:xfrm>
                <a:off x="11557872" y="7095561"/>
                <a:ext cx="1222424" cy="117050"/>
              </a:xfrm>
              <a:custGeom>
                <a:rect b="b" l="l" r="r" t="t"/>
                <a:pathLst>
                  <a:path extrusionOk="0" h="117050" w="1222424">
                    <a:moveTo>
                      <a:pt x="1190714" y="2107"/>
                    </a:moveTo>
                    <a:cubicBezTo>
                      <a:pt x="1013238" y="-5372"/>
                      <a:pt x="835651" y="8818"/>
                      <a:pt x="658398" y="17203"/>
                    </a:cubicBezTo>
                    <a:cubicBezTo>
                      <a:pt x="521675" y="25228"/>
                      <a:pt x="385138" y="35250"/>
                      <a:pt x="248329" y="42221"/>
                    </a:cubicBezTo>
                    <a:cubicBezTo>
                      <a:pt x="175102" y="46078"/>
                      <a:pt x="101703" y="48720"/>
                      <a:pt x="28563" y="53979"/>
                    </a:cubicBezTo>
                    <a:cubicBezTo>
                      <a:pt x="11322" y="55195"/>
                      <a:pt x="-1506" y="71729"/>
                      <a:pt x="143" y="88561"/>
                    </a:cubicBezTo>
                    <a:cubicBezTo>
                      <a:pt x="1816" y="106459"/>
                      <a:pt x="17892" y="117895"/>
                      <a:pt x="34760" y="117002"/>
                    </a:cubicBezTo>
                    <a:cubicBezTo>
                      <a:pt x="66193" y="115526"/>
                      <a:pt x="97699" y="113851"/>
                      <a:pt x="129131" y="112239"/>
                    </a:cubicBezTo>
                    <a:cubicBezTo>
                      <a:pt x="482125" y="98905"/>
                      <a:pt x="835242" y="54190"/>
                      <a:pt x="1188631" y="68715"/>
                    </a:cubicBezTo>
                    <a:cubicBezTo>
                      <a:pt x="1232656" y="69372"/>
                      <a:pt x="1233995" y="4427"/>
                      <a:pt x="1190714" y="2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3"/>
              <p:cNvSpPr/>
              <p:nvPr/>
            </p:nvSpPr>
            <p:spPr>
              <a:xfrm>
                <a:off x="12013389" y="7490710"/>
                <a:ext cx="725721" cy="512849"/>
              </a:xfrm>
              <a:custGeom>
                <a:rect b="b" l="l" r="r" t="t"/>
                <a:pathLst>
                  <a:path extrusionOk="0" h="512849" w="725721">
                    <a:moveTo>
                      <a:pt x="690799" y="4084"/>
                    </a:moveTo>
                    <a:cubicBezTo>
                      <a:pt x="652885" y="18844"/>
                      <a:pt x="615962" y="35763"/>
                      <a:pt x="579472" y="53698"/>
                    </a:cubicBezTo>
                    <a:cubicBezTo>
                      <a:pt x="424021" y="138862"/>
                      <a:pt x="277408" y="239827"/>
                      <a:pt x="140623" y="352538"/>
                    </a:cubicBezTo>
                    <a:cubicBezTo>
                      <a:pt x="95631" y="389054"/>
                      <a:pt x="52214" y="427555"/>
                      <a:pt x="8437" y="465498"/>
                    </a:cubicBezTo>
                    <a:cubicBezTo>
                      <a:pt x="-2917" y="475371"/>
                      <a:pt x="-2421" y="494038"/>
                      <a:pt x="7581" y="504482"/>
                    </a:cubicBezTo>
                    <a:cubicBezTo>
                      <a:pt x="17918" y="515335"/>
                      <a:pt x="35580" y="515646"/>
                      <a:pt x="46463" y="505326"/>
                    </a:cubicBezTo>
                    <a:cubicBezTo>
                      <a:pt x="107877" y="446620"/>
                      <a:pt x="171609" y="390630"/>
                      <a:pt x="237324" y="336773"/>
                    </a:cubicBezTo>
                    <a:cubicBezTo>
                      <a:pt x="348812" y="251040"/>
                      <a:pt x="463374" y="169424"/>
                      <a:pt x="586463" y="101031"/>
                    </a:cubicBezTo>
                    <a:cubicBezTo>
                      <a:pt x="626522" y="77997"/>
                      <a:pt x="669059" y="59590"/>
                      <a:pt x="711758" y="41940"/>
                    </a:cubicBezTo>
                    <a:cubicBezTo>
                      <a:pt x="719814" y="38529"/>
                      <a:pt x="725441" y="31323"/>
                      <a:pt x="725677" y="22429"/>
                    </a:cubicBezTo>
                    <a:cubicBezTo>
                      <a:pt x="726854" y="4952"/>
                      <a:pt x="704309" y="-6533"/>
                      <a:pt x="690799" y="40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3"/>
              <p:cNvSpPr/>
              <p:nvPr/>
            </p:nvSpPr>
            <p:spPr>
              <a:xfrm>
                <a:off x="14459041" y="6990583"/>
                <a:ext cx="284440" cy="108962"/>
              </a:xfrm>
              <a:custGeom>
                <a:rect b="b" l="l" r="r" t="t"/>
                <a:pathLst>
                  <a:path extrusionOk="0" h="108962" w="284440">
                    <a:moveTo>
                      <a:pt x="279990" y="13215"/>
                    </a:moveTo>
                    <a:cubicBezTo>
                      <a:pt x="276867" y="8998"/>
                      <a:pt x="272256" y="6058"/>
                      <a:pt x="267224" y="4768"/>
                    </a:cubicBezTo>
                    <a:cubicBezTo>
                      <a:pt x="245261" y="4322"/>
                      <a:pt x="223397" y="42"/>
                      <a:pt x="201335" y="5"/>
                    </a:cubicBezTo>
                    <a:cubicBezTo>
                      <a:pt x="131604" y="-479"/>
                      <a:pt x="68107" y="32490"/>
                      <a:pt x="10610" y="68870"/>
                    </a:cubicBezTo>
                    <a:cubicBezTo>
                      <a:pt x="421" y="75034"/>
                      <a:pt x="-3086" y="88579"/>
                      <a:pt x="2987" y="98924"/>
                    </a:cubicBezTo>
                    <a:cubicBezTo>
                      <a:pt x="25632" y="129834"/>
                      <a:pt x="64203" y="80194"/>
                      <a:pt x="90083" y="72641"/>
                    </a:cubicBezTo>
                    <a:cubicBezTo>
                      <a:pt x="113384" y="60894"/>
                      <a:pt x="134405" y="52993"/>
                      <a:pt x="160991" y="46928"/>
                    </a:cubicBezTo>
                    <a:cubicBezTo>
                      <a:pt x="196662" y="35876"/>
                      <a:pt x="235432" y="50488"/>
                      <a:pt x="270793" y="46246"/>
                    </a:cubicBezTo>
                    <a:cubicBezTo>
                      <a:pt x="283832" y="41793"/>
                      <a:pt x="288840" y="24081"/>
                      <a:pt x="279990" y="13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3"/>
              <p:cNvSpPr/>
              <p:nvPr/>
            </p:nvSpPr>
            <p:spPr>
              <a:xfrm>
                <a:off x="14828555" y="7044841"/>
                <a:ext cx="2516" cy="942"/>
              </a:xfrm>
              <a:custGeom>
                <a:rect b="b" l="l" r="r" t="t"/>
                <a:pathLst>
                  <a:path extrusionOk="0" h="942" w="2516">
                    <a:moveTo>
                      <a:pt x="87" y="905"/>
                    </a:moveTo>
                    <a:cubicBezTo>
                      <a:pt x="37" y="905"/>
                      <a:pt x="25" y="930"/>
                      <a:pt x="0" y="943"/>
                    </a:cubicBezTo>
                    <a:cubicBezTo>
                      <a:pt x="818" y="645"/>
                      <a:pt x="1698" y="360"/>
                      <a:pt x="2516" y="0"/>
                    </a:cubicBezTo>
                    <a:cubicBezTo>
                      <a:pt x="2293" y="25"/>
                      <a:pt x="2057" y="12"/>
                      <a:pt x="1835" y="37"/>
                    </a:cubicBezTo>
                    <a:cubicBezTo>
                      <a:pt x="1227" y="248"/>
                      <a:pt x="707" y="583"/>
                      <a:pt x="62" y="732"/>
                    </a:cubicBezTo>
                    <a:cubicBezTo>
                      <a:pt x="62" y="781"/>
                      <a:pt x="75" y="843"/>
                      <a:pt x="87" y="905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3"/>
              <p:cNvSpPr/>
              <p:nvPr/>
            </p:nvSpPr>
            <p:spPr>
              <a:xfrm>
                <a:off x="14108898" y="6918602"/>
                <a:ext cx="211598" cy="134380"/>
              </a:xfrm>
              <a:custGeom>
                <a:rect b="b" l="l" r="r" t="t"/>
                <a:pathLst>
                  <a:path extrusionOk="0" h="134380" w="211598">
                    <a:moveTo>
                      <a:pt x="0" y="19730"/>
                    </a:moveTo>
                    <a:cubicBezTo>
                      <a:pt x="1351" y="29715"/>
                      <a:pt x="14068" y="34912"/>
                      <a:pt x="22149" y="27755"/>
                    </a:cubicBezTo>
                    <a:cubicBezTo>
                      <a:pt x="22248" y="27668"/>
                      <a:pt x="22347" y="27569"/>
                      <a:pt x="22446" y="27470"/>
                    </a:cubicBezTo>
                    <a:cubicBezTo>
                      <a:pt x="85521" y="38980"/>
                      <a:pt x="139784" y="77072"/>
                      <a:pt x="179075" y="128088"/>
                    </a:cubicBezTo>
                    <a:cubicBezTo>
                      <a:pt x="194592" y="146271"/>
                      <a:pt x="222963" y="120993"/>
                      <a:pt x="206751" y="103541"/>
                    </a:cubicBezTo>
                    <a:cubicBezTo>
                      <a:pt x="199178" y="95913"/>
                      <a:pt x="192646" y="89227"/>
                      <a:pt x="184764" y="81636"/>
                    </a:cubicBezTo>
                    <a:cubicBezTo>
                      <a:pt x="167796" y="54162"/>
                      <a:pt x="3830" y="-40614"/>
                      <a:pt x="0" y="197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3"/>
              <p:cNvSpPr/>
              <p:nvPr/>
            </p:nvSpPr>
            <p:spPr>
              <a:xfrm>
                <a:off x="14032481" y="6757269"/>
                <a:ext cx="799717" cy="219096"/>
              </a:xfrm>
              <a:custGeom>
                <a:rect b="b" l="l" r="r" t="t"/>
                <a:pathLst>
                  <a:path extrusionOk="0" h="219096" w="799717">
                    <a:moveTo>
                      <a:pt x="6201" y="98827"/>
                    </a:moveTo>
                    <a:cubicBezTo>
                      <a:pt x="-9924" y="110040"/>
                      <a:pt x="8841" y="133470"/>
                      <a:pt x="23392" y="120943"/>
                    </a:cubicBezTo>
                    <a:cubicBezTo>
                      <a:pt x="48875" y="92365"/>
                      <a:pt x="86616" y="77419"/>
                      <a:pt x="122560" y="66007"/>
                    </a:cubicBezTo>
                    <a:cubicBezTo>
                      <a:pt x="344433" y="-3378"/>
                      <a:pt x="592284" y="61530"/>
                      <a:pt x="764950" y="213771"/>
                    </a:cubicBezTo>
                    <a:cubicBezTo>
                      <a:pt x="785996" y="231707"/>
                      <a:pt x="812768" y="200053"/>
                      <a:pt x="792528" y="182155"/>
                    </a:cubicBezTo>
                    <a:cubicBezTo>
                      <a:pt x="650426" y="55402"/>
                      <a:pt x="459106" y="-13400"/>
                      <a:pt x="268641" y="2178"/>
                    </a:cubicBezTo>
                    <a:cubicBezTo>
                      <a:pt x="176897" y="13180"/>
                      <a:pt x="73726" y="30508"/>
                      <a:pt x="6201" y="988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3"/>
              <p:cNvSpPr/>
              <p:nvPr/>
            </p:nvSpPr>
            <p:spPr>
              <a:xfrm>
                <a:off x="14091153" y="6089600"/>
                <a:ext cx="88126" cy="409731"/>
              </a:xfrm>
              <a:custGeom>
                <a:rect b="b" l="l" r="r" t="t"/>
                <a:pathLst>
                  <a:path extrusionOk="0" h="409731" w="88126">
                    <a:moveTo>
                      <a:pt x="8448" y="39372"/>
                    </a:moveTo>
                    <a:cubicBezTo>
                      <a:pt x="19368" y="58660"/>
                      <a:pt x="25131" y="80304"/>
                      <a:pt x="30610" y="101676"/>
                    </a:cubicBezTo>
                    <a:cubicBezTo>
                      <a:pt x="46152" y="168705"/>
                      <a:pt x="45904" y="243325"/>
                      <a:pt x="45235" y="312810"/>
                    </a:cubicBezTo>
                    <a:cubicBezTo>
                      <a:pt x="49164" y="337691"/>
                      <a:pt x="27598" y="406407"/>
                      <a:pt x="62587" y="409731"/>
                    </a:cubicBezTo>
                    <a:cubicBezTo>
                      <a:pt x="96672" y="409930"/>
                      <a:pt x="84389" y="366319"/>
                      <a:pt x="87525" y="344029"/>
                    </a:cubicBezTo>
                    <a:cubicBezTo>
                      <a:pt x="87624" y="337605"/>
                      <a:pt x="87897" y="330820"/>
                      <a:pt x="88008" y="324184"/>
                    </a:cubicBezTo>
                    <a:cubicBezTo>
                      <a:pt x="87959" y="245830"/>
                      <a:pt x="93958" y="48402"/>
                      <a:pt x="26569" y="611"/>
                    </a:cubicBezTo>
                    <a:cubicBezTo>
                      <a:pt x="26569" y="661"/>
                      <a:pt x="26569" y="711"/>
                      <a:pt x="26569" y="748"/>
                    </a:cubicBezTo>
                    <a:cubicBezTo>
                      <a:pt x="4433" y="-5256"/>
                      <a:pt x="-10032" y="26473"/>
                      <a:pt x="8448" y="393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3" name="Google Shape;563;p13"/>
            <p:cNvSpPr/>
            <p:nvPr/>
          </p:nvSpPr>
          <p:spPr>
            <a:xfrm>
              <a:off x="14463753" y="4427746"/>
              <a:ext cx="574063" cy="239657"/>
            </a:xfrm>
            <a:custGeom>
              <a:rect b="b" l="l" r="r" t="t"/>
              <a:pathLst>
                <a:path extrusionOk="0" h="239657" w="574063">
                  <a:moveTo>
                    <a:pt x="551487" y="176912"/>
                  </a:moveTo>
                  <a:cubicBezTo>
                    <a:pt x="456458" y="179939"/>
                    <a:pt x="363389" y="173998"/>
                    <a:pt x="272463" y="144378"/>
                  </a:cubicBezTo>
                  <a:cubicBezTo>
                    <a:pt x="183174" y="115291"/>
                    <a:pt x="97702" y="67103"/>
                    <a:pt x="27996" y="4031"/>
                  </a:cubicBezTo>
                  <a:cubicBezTo>
                    <a:pt x="12651" y="-9848"/>
                    <a:pt x="-9064" y="15368"/>
                    <a:pt x="4025" y="30463"/>
                  </a:cubicBezTo>
                  <a:cubicBezTo>
                    <a:pt x="134898" y="181502"/>
                    <a:pt x="354465" y="274454"/>
                    <a:pt x="554251" y="227358"/>
                  </a:cubicBezTo>
                  <a:cubicBezTo>
                    <a:pt x="580638" y="221144"/>
                    <a:pt x="581605" y="175957"/>
                    <a:pt x="551487" y="176912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14318217" y="4541737"/>
              <a:ext cx="201815" cy="129102"/>
            </a:xfrm>
            <a:custGeom>
              <a:rect b="b" l="l" r="r" t="t"/>
              <a:pathLst>
                <a:path extrusionOk="0" h="129102" w="201815">
                  <a:moveTo>
                    <a:pt x="184439" y="77036"/>
                  </a:moveTo>
                  <a:cubicBezTo>
                    <a:pt x="156837" y="65824"/>
                    <a:pt x="128789" y="54958"/>
                    <a:pt x="101967" y="41959"/>
                  </a:cubicBezTo>
                  <a:cubicBezTo>
                    <a:pt x="101260" y="41612"/>
                    <a:pt x="94815" y="38362"/>
                    <a:pt x="95014" y="38498"/>
                  </a:cubicBezTo>
                  <a:cubicBezTo>
                    <a:pt x="92014" y="36911"/>
                    <a:pt x="89040" y="35273"/>
                    <a:pt x="86040" y="33686"/>
                  </a:cubicBezTo>
                  <a:cubicBezTo>
                    <a:pt x="79285" y="30200"/>
                    <a:pt x="77612" y="29320"/>
                    <a:pt x="81045" y="31069"/>
                  </a:cubicBezTo>
                  <a:cubicBezTo>
                    <a:pt x="79384" y="30188"/>
                    <a:pt x="77736" y="29295"/>
                    <a:pt x="76088" y="28389"/>
                  </a:cubicBezTo>
                  <a:cubicBezTo>
                    <a:pt x="72803" y="26579"/>
                    <a:pt x="69556" y="24693"/>
                    <a:pt x="66296" y="22833"/>
                  </a:cubicBezTo>
                  <a:cubicBezTo>
                    <a:pt x="52811" y="15142"/>
                    <a:pt x="39338" y="6088"/>
                    <a:pt x="24651" y="965"/>
                  </a:cubicBezTo>
                  <a:cubicBezTo>
                    <a:pt x="10162" y="-4083"/>
                    <a:pt x="-5654" y="11620"/>
                    <a:pt x="1994" y="26045"/>
                  </a:cubicBezTo>
                  <a:cubicBezTo>
                    <a:pt x="10236" y="41575"/>
                    <a:pt x="23560" y="53842"/>
                    <a:pt x="36933" y="65005"/>
                  </a:cubicBezTo>
                  <a:cubicBezTo>
                    <a:pt x="49167" y="75225"/>
                    <a:pt x="62181" y="84181"/>
                    <a:pt x="75901" y="92268"/>
                  </a:cubicBezTo>
                  <a:cubicBezTo>
                    <a:pt x="90552" y="100901"/>
                    <a:pt x="105648" y="108827"/>
                    <a:pt x="121364" y="115314"/>
                  </a:cubicBezTo>
                  <a:cubicBezTo>
                    <a:pt x="137713" y="122049"/>
                    <a:pt x="155808" y="125981"/>
                    <a:pt x="173185" y="128834"/>
                  </a:cubicBezTo>
                  <a:cubicBezTo>
                    <a:pt x="186274" y="130992"/>
                    <a:pt x="198606" y="119804"/>
                    <a:pt x="201197" y="107810"/>
                  </a:cubicBezTo>
                  <a:cubicBezTo>
                    <a:pt x="204035" y="94637"/>
                    <a:pt x="196883" y="82097"/>
                    <a:pt x="184439" y="77036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14200138" y="4597926"/>
              <a:ext cx="103183" cy="67900"/>
            </a:xfrm>
            <a:custGeom>
              <a:rect b="b" l="l" r="r" t="t"/>
              <a:pathLst>
                <a:path extrusionOk="0" h="67900" w="103183">
                  <a:moveTo>
                    <a:pt x="82432" y="22795"/>
                  </a:moveTo>
                  <a:cubicBezTo>
                    <a:pt x="80201" y="22522"/>
                    <a:pt x="77994" y="22100"/>
                    <a:pt x="75788" y="21691"/>
                  </a:cubicBezTo>
                  <a:cubicBezTo>
                    <a:pt x="69331" y="20103"/>
                    <a:pt x="62935" y="18193"/>
                    <a:pt x="56527" y="16457"/>
                  </a:cubicBezTo>
                  <a:cubicBezTo>
                    <a:pt x="49847" y="14646"/>
                    <a:pt x="43463" y="12016"/>
                    <a:pt x="37266" y="8953"/>
                  </a:cubicBezTo>
                  <a:cubicBezTo>
                    <a:pt x="34031" y="7117"/>
                    <a:pt x="30809" y="5269"/>
                    <a:pt x="27760" y="3110"/>
                  </a:cubicBezTo>
                  <a:cubicBezTo>
                    <a:pt x="20521" y="-2025"/>
                    <a:pt x="10432" y="-586"/>
                    <a:pt x="4595" y="5839"/>
                  </a:cubicBezTo>
                  <a:cubicBezTo>
                    <a:pt x="-1330" y="12363"/>
                    <a:pt x="-1565" y="22324"/>
                    <a:pt x="4124" y="29170"/>
                  </a:cubicBezTo>
                  <a:cubicBezTo>
                    <a:pt x="12639" y="39428"/>
                    <a:pt x="23038" y="48582"/>
                    <a:pt x="34490" y="55429"/>
                  </a:cubicBezTo>
                  <a:cubicBezTo>
                    <a:pt x="38357" y="57736"/>
                    <a:pt x="42373" y="59832"/>
                    <a:pt x="46525" y="61606"/>
                  </a:cubicBezTo>
                  <a:cubicBezTo>
                    <a:pt x="51074" y="63553"/>
                    <a:pt x="55573" y="64508"/>
                    <a:pt x="60431" y="65538"/>
                  </a:cubicBezTo>
                  <a:cubicBezTo>
                    <a:pt x="66505" y="66828"/>
                    <a:pt x="72628" y="67621"/>
                    <a:pt x="78837" y="67882"/>
                  </a:cubicBezTo>
                  <a:cubicBezTo>
                    <a:pt x="90637" y="68353"/>
                    <a:pt x="102734" y="59696"/>
                    <a:pt x="103167" y="47131"/>
                  </a:cubicBezTo>
                  <a:cubicBezTo>
                    <a:pt x="103601" y="34467"/>
                    <a:pt x="95012" y="24321"/>
                    <a:pt x="82432" y="22795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14059522" y="8173081"/>
              <a:ext cx="641459" cy="141367"/>
            </a:xfrm>
            <a:custGeom>
              <a:rect b="b" l="l" r="r" t="t"/>
              <a:pathLst>
                <a:path extrusionOk="0" h="141367" w="641459">
                  <a:moveTo>
                    <a:pt x="621217" y="40972"/>
                  </a:moveTo>
                  <a:cubicBezTo>
                    <a:pt x="432363" y="86891"/>
                    <a:pt x="222104" y="112107"/>
                    <a:pt x="48248" y="5175"/>
                  </a:cubicBezTo>
                  <a:cubicBezTo>
                    <a:pt x="14299" y="-15700"/>
                    <a:pt x="-18980" y="31719"/>
                    <a:pt x="12825" y="56030"/>
                  </a:cubicBezTo>
                  <a:cubicBezTo>
                    <a:pt x="193250" y="193996"/>
                    <a:pt x="430281" y="137311"/>
                    <a:pt x="627935" y="76074"/>
                  </a:cubicBezTo>
                  <a:cubicBezTo>
                    <a:pt x="649340" y="69451"/>
                    <a:pt x="644023" y="35428"/>
                    <a:pt x="621217" y="40972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13"/>
          <p:cNvGrpSpPr/>
          <p:nvPr/>
        </p:nvGrpSpPr>
        <p:grpSpPr>
          <a:xfrm flipH="1" rot="1397604">
            <a:off x="4678349" y="2958884"/>
            <a:ext cx="987450" cy="1672246"/>
            <a:chOff x="9356834" y="5917253"/>
            <a:chExt cx="1975098" cy="3344213"/>
          </a:xfrm>
        </p:grpSpPr>
        <p:sp>
          <p:nvSpPr>
            <p:cNvPr id="568" name="Google Shape;568;p13"/>
            <p:cNvSpPr/>
            <p:nvPr/>
          </p:nvSpPr>
          <p:spPr>
            <a:xfrm>
              <a:off x="9936006" y="7399158"/>
              <a:ext cx="723788" cy="1157929"/>
            </a:xfrm>
            <a:custGeom>
              <a:rect b="b" l="l" r="r" t="t"/>
              <a:pathLst>
                <a:path extrusionOk="0" h="1157929" w="723788">
                  <a:moveTo>
                    <a:pt x="716964" y="91001"/>
                  </a:moveTo>
                  <a:cubicBezTo>
                    <a:pt x="696068" y="120548"/>
                    <a:pt x="676597" y="151723"/>
                    <a:pt x="658007" y="183710"/>
                  </a:cubicBezTo>
                  <a:cubicBezTo>
                    <a:pt x="628970" y="254394"/>
                    <a:pt x="597762" y="324332"/>
                    <a:pt x="571235" y="396100"/>
                  </a:cubicBezTo>
                  <a:cubicBezTo>
                    <a:pt x="531207" y="504600"/>
                    <a:pt x="496471" y="615336"/>
                    <a:pt x="467977" y="727427"/>
                  </a:cubicBezTo>
                  <a:cubicBezTo>
                    <a:pt x="443553" y="823592"/>
                    <a:pt x="423607" y="920910"/>
                    <a:pt x="408410" y="1018973"/>
                  </a:cubicBezTo>
                  <a:cubicBezTo>
                    <a:pt x="402032" y="1060109"/>
                    <a:pt x="400811" y="1108158"/>
                    <a:pt x="368246" y="1138858"/>
                  </a:cubicBezTo>
                  <a:cubicBezTo>
                    <a:pt x="332628" y="1172539"/>
                    <a:pt x="290972" y="1155258"/>
                    <a:pt x="253522" y="1135537"/>
                  </a:cubicBezTo>
                  <a:cubicBezTo>
                    <a:pt x="176926" y="1095146"/>
                    <a:pt x="102569" y="1047436"/>
                    <a:pt x="58132" y="970788"/>
                  </a:cubicBezTo>
                  <a:cubicBezTo>
                    <a:pt x="11862" y="890888"/>
                    <a:pt x="-1842" y="794858"/>
                    <a:pt x="193" y="703775"/>
                  </a:cubicBezTo>
                  <a:cubicBezTo>
                    <a:pt x="4331" y="516189"/>
                    <a:pt x="80927" y="334159"/>
                    <a:pt x="212069" y="199907"/>
                  </a:cubicBezTo>
                  <a:cubicBezTo>
                    <a:pt x="273740" y="136745"/>
                    <a:pt x="347350" y="83546"/>
                    <a:pt x="427338" y="46002"/>
                  </a:cubicBezTo>
                  <a:cubicBezTo>
                    <a:pt x="512211" y="6153"/>
                    <a:pt x="612145" y="-23395"/>
                    <a:pt x="699799" y="25535"/>
                  </a:cubicBezTo>
                  <a:cubicBezTo>
                    <a:pt x="720899" y="37327"/>
                    <a:pt x="731754" y="70128"/>
                    <a:pt x="716964" y="910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9356838" y="5917253"/>
              <a:ext cx="1975094" cy="3324433"/>
            </a:xfrm>
            <a:custGeom>
              <a:rect b="b" l="l" r="r" t="t"/>
              <a:pathLst>
                <a:path extrusionOk="0" h="3324433" w="1975094">
                  <a:moveTo>
                    <a:pt x="1953084" y="1829164"/>
                  </a:moveTo>
                  <a:cubicBezTo>
                    <a:pt x="1915736" y="1728485"/>
                    <a:pt x="1839968" y="1625109"/>
                    <a:pt x="1797898" y="1548468"/>
                  </a:cubicBezTo>
                  <a:cubicBezTo>
                    <a:pt x="1720983" y="1408266"/>
                    <a:pt x="1617304" y="1202476"/>
                    <a:pt x="1454995" y="1151032"/>
                  </a:cubicBezTo>
                  <a:cubicBezTo>
                    <a:pt x="1451725" y="1149975"/>
                    <a:pt x="1425734" y="1141124"/>
                    <a:pt x="1405801" y="1136319"/>
                  </a:cubicBezTo>
                  <a:cubicBezTo>
                    <a:pt x="1405801" y="1136319"/>
                    <a:pt x="1405706" y="1136319"/>
                    <a:pt x="1405611" y="1136224"/>
                  </a:cubicBezTo>
                  <a:cubicBezTo>
                    <a:pt x="1403304" y="1135743"/>
                    <a:pt x="1400896" y="1135167"/>
                    <a:pt x="1398583" y="1134591"/>
                  </a:cubicBezTo>
                  <a:cubicBezTo>
                    <a:pt x="1398488" y="1134591"/>
                    <a:pt x="1398298" y="1134496"/>
                    <a:pt x="1398196" y="1134496"/>
                  </a:cubicBezTo>
                  <a:cubicBezTo>
                    <a:pt x="1390014" y="1132863"/>
                    <a:pt x="1383949" y="1132287"/>
                    <a:pt x="1382985" y="1134110"/>
                  </a:cubicBezTo>
                  <a:cubicBezTo>
                    <a:pt x="1383562" y="1133053"/>
                    <a:pt x="1384139" y="1132090"/>
                    <a:pt x="1384620" y="1131033"/>
                  </a:cubicBezTo>
                  <a:cubicBezTo>
                    <a:pt x="1424573" y="1058336"/>
                    <a:pt x="1459805" y="983139"/>
                    <a:pt x="1489839" y="905726"/>
                  </a:cubicBezTo>
                  <a:cubicBezTo>
                    <a:pt x="1508897" y="856586"/>
                    <a:pt x="1527771" y="806294"/>
                    <a:pt x="1539223" y="754850"/>
                  </a:cubicBezTo>
                  <a:cubicBezTo>
                    <a:pt x="1550003" y="706482"/>
                    <a:pt x="1553280" y="654266"/>
                    <a:pt x="1534894" y="607335"/>
                  </a:cubicBezTo>
                  <a:cubicBezTo>
                    <a:pt x="1519589" y="568103"/>
                    <a:pt x="1489744" y="528580"/>
                    <a:pt x="1447579" y="503485"/>
                  </a:cubicBezTo>
                  <a:cubicBezTo>
                    <a:pt x="1459323" y="453579"/>
                    <a:pt x="1460768" y="415113"/>
                    <a:pt x="1450083" y="364530"/>
                  </a:cubicBezTo>
                  <a:cubicBezTo>
                    <a:pt x="1439302" y="313662"/>
                    <a:pt x="1411771" y="259236"/>
                    <a:pt x="1366425" y="231253"/>
                  </a:cubicBezTo>
                  <a:cubicBezTo>
                    <a:pt x="1366235" y="193655"/>
                    <a:pt x="1360644" y="156151"/>
                    <a:pt x="1346309" y="121439"/>
                  </a:cubicBezTo>
                  <a:cubicBezTo>
                    <a:pt x="1323880" y="67400"/>
                    <a:pt x="1280941" y="26914"/>
                    <a:pt x="1224719" y="9795"/>
                  </a:cubicBezTo>
                  <a:cubicBezTo>
                    <a:pt x="1171292" y="-6551"/>
                    <a:pt x="1110741" y="-1651"/>
                    <a:pt x="1059146" y="18639"/>
                  </a:cubicBezTo>
                  <a:cubicBezTo>
                    <a:pt x="1001092" y="41525"/>
                    <a:pt x="951905" y="81624"/>
                    <a:pt x="909835" y="127017"/>
                  </a:cubicBezTo>
                  <a:cubicBezTo>
                    <a:pt x="735307" y="315302"/>
                    <a:pt x="621906" y="536665"/>
                    <a:pt x="504746" y="763030"/>
                  </a:cubicBezTo>
                  <a:cubicBezTo>
                    <a:pt x="307694" y="1143923"/>
                    <a:pt x="129888" y="1551165"/>
                    <a:pt x="49412" y="1978311"/>
                  </a:cubicBezTo>
                  <a:cubicBezTo>
                    <a:pt x="-19036" y="2341802"/>
                    <a:pt x="-53690" y="2782705"/>
                    <a:pt x="203336" y="3085711"/>
                  </a:cubicBezTo>
                  <a:cubicBezTo>
                    <a:pt x="481835" y="3414198"/>
                    <a:pt x="946708" y="3381309"/>
                    <a:pt x="1256015" y="3123214"/>
                  </a:cubicBezTo>
                  <a:cubicBezTo>
                    <a:pt x="1361431" y="3035222"/>
                    <a:pt x="1454323" y="2933967"/>
                    <a:pt x="1554929" y="2840885"/>
                  </a:cubicBezTo>
                  <a:cubicBezTo>
                    <a:pt x="1654178" y="2749051"/>
                    <a:pt x="1761228" y="2675968"/>
                    <a:pt x="1838625" y="2562596"/>
                  </a:cubicBezTo>
                  <a:cubicBezTo>
                    <a:pt x="1896387" y="2477971"/>
                    <a:pt x="1936625" y="2376140"/>
                    <a:pt x="1929597" y="2272188"/>
                  </a:cubicBezTo>
                  <a:cubicBezTo>
                    <a:pt x="1924976" y="2203815"/>
                    <a:pt x="1897635" y="2131790"/>
                    <a:pt x="1845653" y="2087556"/>
                  </a:cubicBezTo>
                  <a:cubicBezTo>
                    <a:pt x="1907649" y="2073325"/>
                    <a:pt x="1963193" y="2030820"/>
                    <a:pt x="1973112" y="1963992"/>
                  </a:cubicBezTo>
                  <a:cubicBezTo>
                    <a:pt x="1979367" y="1921575"/>
                    <a:pt x="1970317" y="1875613"/>
                    <a:pt x="1953084" y="1829164"/>
                  </a:cubicBezTo>
                  <a:close/>
                  <a:moveTo>
                    <a:pt x="1488883" y="2156119"/>
                  </a:moveTo>
                  <a:cubicBezTo>
                    <a:pt x="1404845" y="2228531"/>
                    <a:pt x="1332062" y="2314206"/>
                    <a:pt x="1241958" y="2379502"/>
                  </a:cubicBezTo>
                  <a:cubicBezTo>
                    <a:pt x="1161868" y="2437486"/>
                    <a:pt x="1065408" y="2480953"/>
                    <a:pt x="964327" y="2466911"/>
                  </a:cubicBezTo>
                  <a:cubicBezTo>
                    <a:pt x="821197" y="2446987"/>
                    <a:pt x="745429" y="2306995"/>
                    <a:pt x="755680" y="2172743"/>
                  </a:cubicBezTo>
                  <a:cubicBezTo>
                    <a:pt x="768008" y="2011349"/>
                    <a:pt x="860770" y="1839200"/>
                    <a:pt x="1004667" y="1757904"/>
                  </a:cubicBezTo>
                  <a:cubicBezTo>
                    <a:pt x="1061690" y="1725686"/>
                    <a:pt x="1130029" y="1710472"/>
                    <a:pt x="1193918" y="1724981"/>
                  </a:cubicBezTo>
                  <a:cubicBezTo>
                    <a:pt x="1343500" y="1758961"/>
                    <a:pt x="1421751" y="1928467"/>
                    <a:pt x="1548565" y="2005142"/>
                  </a:cubicBezTo>
                  <a:cubicBezTo>
                    <a:pt x="1581490" y="2025045"/>
                    <a:pt x="1615954" y="2042164"/>
                    <a:pt x="1651376" y="2057067"/>
                  </a:cubicBezTo>
                  <a:cubicBezTo>
                    <a:pt x="1591028" y="2076591"/>
                    <a:pt x="1535186" y="2116304"/>
                    <a:pt x="1488883" y="2156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10297970" y="6148499"/>
              <a:ext cx="606879" cy="990848"/>
            </a:xfrm>
            <a:custGeom>
              <a:rect b="b" l="l" r="r" t="t"/>
              <a:pathLst>
                <a:path extrusionOk="0" h="990848" w="606879">
                  <a:moveTo>
                    <a:pt x="598098" y="523603"/>
                  </a:moveTo>
                  <a:cubicBezTo>
                    <a:pt x="586646" y="575047"/>
                    <a:pt x="567772" y="625339"/>
                    <a:pt x="548715" y="674479"/>
                  </a:cubicBezTo>
                  <a:cubicBezTo>
                    <a:pt x="518680" y="751892"/>
                    <a:pt x="483449" y="827090"/>
                    <a:pt x="443495" y="899786"/>
                  </a:cubicBezTo>
                  <a:cubicBezTo>
                    <a:pt x="366004" y="881034"/>
                    <a:pt x="297753" y="879306"/>
                    <a:pt x="239509" y="886707"/>
                  </a:cubicBezTo>
                  <a:cubicBezTo>
                    <a:pt x="84235" y="906326"/>
                    <a:pt x="0" y="990849"/>
                    <a:pt x="0" y="990849"/>
                  </a:cubicBezTo>
                  <a:cubicBezTo>
                    <a:pt x="108204" y="702753"/>
                    <a:pt x="432620" y="156074"/>
                    <a:pt x="425307" y="0"/>
                  </a:cubicBezTo>
                  <a:cubicBezTo>
                    <a:pt x="470647" y="27982"/>
                    <a:pt x="498178" y="82408"/>
                    <a:pt x="508965" y="133276"/>
                  </a:cubicBezTo>
                  <a:cubicBezTo>
                    <a:pt x="518402" y="177801"/>
                    <a:pt x="518402" y="212899"/>
                    <a:pt x="510213" y="254631"/>
                  </a:cubicBezTo>
                  <a:cubicBezTo>
                    <a:pt x="509155" y="260399"/>
                    <a:pt x="507906" y="266173"/>
                    <a:pt x="506455" y="272231"/>
                  </a:cubicBezTo>
                  <a:cubicBezTo>
                    <a:pt x="548620" y="297326"/>
                    <a:pt x="578464" y="336850"/>
                    <a:pt x="593770" y="376082"/>
                  </a:cubicBezTo>
                  <a:cubicBezTo>
                    <a:pt x="612162" y="423019"/>
                    <a:pt x="608885" y="475236"/>
                    <a:pt x="598098" y="5236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10948874" y="7931289"/>
              <a:ext cx="252343" cy="81282"/>
            </a:xfrm>
            <a:custGeom>
              <a:rect b="b" l="l" r="r" t="t"/>
              <a:pathLst>
                <a:path extrusionOk="0" h="81282" w="252343">
                  <a:moveTo>
                    <a:pt x="234744" y="38950"/>
                  </a:moveTo>
                  <a:cubicBezTo>
                    <a:pt x="214479" y="37852"/>
                    <a:pt x="193678" y="40292"/>
                    <a:pt x="173297" y="40082"/>
                  </a:cubicBezTo>
                  <a:cubicBezTo>
                    <a:pt x="152815" y="39872"/>
                    <a:pt x="132327" y="39079"/>
                    <a:pt x="112021" y="36240"/>
                  </a:cubicBezTo>
                  <a:cubicBezTo>
                    <a:pt x="94612" y="33800"/>
                    <a:pt x="77427" y="29652"/>
                    <a:pt x="61152" y="22956"/>
                  </a:cubicBezTo>
                  <a:cubicBezTo>
                    <a:pt x="44659" y="16166"/>
                    <a:pt x="29876" y="6238"/>
                    <a:pt x="12935" y="457"/>
                  </a:cubicBezTo>
                  <a:cubicBezTo>
                    <a:pt x="5771" y="-1983"/>
                    <a:pt x="-1950" y="5804"/>
                    <a:pt x="445" y="12933"/>
                  </a:cubicBezTo>
                  <a:cubicBezTo>
                    <a:pt x="13844" y="52816"/>
                    <a:pt x="66491" y="69338"/>
                    <a:pt x="103934" y="75763"/>
                  </a:cubicBezTo>
                  <a:cubicBezTo>
                    <a:pt x="127516" y="79809"/>
                    <a:pt x="151560" y="80683"/>
                    <a:pt x="175441" y="80913"/>
                  </a:cubicBezTo>
                  <a:cubicBezTo>
                    <a:pt x="200021" y="81150"/>
                    <a:pt x="226426" y="84125"/>
                    <a:pt x="246867" y="68193"/>
                  </a:cubicBezTo>
                  <a:cubicBezTo>
                    <a:pt x="259547" y="58312"/>
                    <a:pt x="247980" y="39669"/>
                    <a:pt x="234744" y="389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9356834" y="8094568"/>
              <a:ext cx="1955265" cy="1166898"/>
            </a:xfrm>
            <a:custGeom>
              <a:rect b="b" l="l" r="r" t="t"/>
              <a:pathLst>
                <a:path extrusionOk="0" h="1166898" w="1955265">
                  <a:moveTo>
                    <a:pt x="1945361" y="67873"/>
                  </a:moveTo>
                  <a:cubicBezTo>
                    <a:pt x="1939234" y="45408"/>
                    <a:pt x="1931073" y="25490"/>
                    <a:pt x="1918556" y="5837"/>
                  </a:cubicBezTo>
                  <a:cubicBezTo>
                    <a:pt x="1911086" y="-5887"/>
                    <a:pt x="1891920" y="1452"/>
                    <a:pt x="1895733" y="15447"/>
                  </a:cubicBezTo>
                  <a:cubicBezTo>
                    <a:pt x="1907450" y="58413"/>
                    <a:pt x="1914512" y="102199"/>
                    <a:pt x="1912362" y="146879"/>
                  </a:cubicBezTo>
                  <a:cubicBezTo>
                    <a:pt x="1910211" y="191384"/>
                    <a:pt x="1900231" y="234804"/>
                    <a:pt x="1884532" y="276476"/>
                  </a:cubicBezTo>
                  <a:cubicBezTo>
                    <a:pt x="1851166" y="365051"/>
                    <a:pt x="1790901" y="438818"/>
                    <a:pt x="1723321" y="503776"/>
                  </a:cubicBezTo>
                  <a:cubicBezTo>
                    <a:pt x="1652031" y="572298"/>
                    <a:pt x="1572911" y="631949"/>
                    <a:pt x="1499314" y="697875"/>
                  </a:cubicBezTo>
                  <a:cubicBezTo>
                    <a:pt x="1424503" y="764886"/>
                    <a:pt x="1357270" y="839731"/>
                    <a:pt x="1283313" y="907643"/>
                  </a:cubicBezTo>
                  <a:cubicBezTo>
                    <a:pt x="1214458" y="970872"/>
                    <a:pt x="1138595" y="1026464"/>
                    <a:pt x="1051646" y="1062226"/>
                  </a:cubicBezTo>
                  <a:cubicBezTo>
                    <a:pt x="967751" y="1096734"/>
                    <a:pt x="877959" y="1115154"/>
                    <a:pt x="787306" y="1117438"/>
                  </a:cubicBezTo>
                  <a:cubicBezTo>
                    <a:pt x="612547" y="1121850"/>
                    <a:pt x="439376" y="1065919"/>
                    <a:pt x="305594" y="952391"/>
                  </a:cubicBezTo>
                  <a:cubicBezTo>
                    <a:pt x="177797" y="843933"/>
                    <a:pt x="86655" y="691932"/>
                    <a:pt x="53344" y="527563"/>
                  </a:cubicBezTo>
                  <a:cubicBezTo>
                    <a:pt x="49389" y="508045"/>
                    <a:pt x="46349" y="488256"/>
                    <a:pt x="43968" y="468481"/>
                  </a:cubicBezTo>
                  <a:cubicBezTo>
                    <a:pt x="42550" y="456716"/>
                    <a:pt x="34890" y="446544"/>
                    <a:pt x="22007" y="446544"/>
                  </a:cubicBezTo>
                  <a:cubicBezTo>
                    <a:pt x="10792" y="446544"/>
                    <a:pt x="-823" y="456601"/>
                    <a:pt x="46" y="468481"/>
                  </a:cubicBezTo>
                  <a:cubicBezTo>
                    <a:pt x="13065" y="646912"/>
                    <a:pt x="96113" y="816832"/>
                    <a:pt x="221495" y="943432"/>
                  </a:cubicBezTo>
                  <a:cubicBezTo>
                    <a:pt x="353065" y="1076281"/>
                    <a:pt x="529941" y="1156033"/>
                    <a:pt x="716857" y="1165832"/>
                  </a:cubicBezTo>
                  <a:cubicBezTo>
                    <a:pt x="910423" y="1175984"/>
                    <a:pt x="1101831" y="1113263"/>
                    <a:pt x="1252892" y="992613"/>
                  </a:cubicBezTo>
                  <a:cubicBezTo>
                    <a:pt x="1334203" y="927676"/>
                    <a:pt x="1404204" y="850310"/>
                    <a:pt x="1478683" y="777999"/>
                  </a:cubicBezTo>
                  <a:cubicBezTo>
                    <a:pt x="1552911" y="705940"/>
                    <a:pt x="1634914" y="642988"/>
                    <a:pt x="1712113" y="574290"/>
                  </a:cubicBezTo>
                  <a:cubicBezTo>
                    <a:pt x="1786491" y="508106"/>
                    <a:pt x="1856831" y="434488"/>
                    <a:pt x="1902151" y="344930"/>
                  </a:cubicBezTo>
                  <a:cubicBezTo>
                    <a:pt x="1944438" y="261390"/>
                    <a:pt x="1970619" y="160522"/>
                    <a:pt x="1945361" y="678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10537472" y="6421130"/>
              <a:ext cx="367376" cy="627155"/>
            </a:xfrm>
            <a:custGeom>
              <a:rect b="b" l="l" r="r" t="t"/>
              <a:pathLst>
                <a:path extrusionOk="0" h="627155" w="367376">
                  <a:moveTo>
                    <a:pt x="354267" y="103457"/>
                  </a:moveTo>
                  <a:cubicBezTo>
                    <a:pt x="339036" y="64415"/>
                    <a:pt x="309388" y="25109"/>
                    <a:pt x="267542" y="0"/>
                  </a:cubicBezTo>
                  <a:cubicBezTo>
                    <a:pt x="272827" y="3680"/>
                    <a:pt x="250608" y="47696"/>
                    <a:pt x="248302" y="53369"/>
                  </a:cubicBezTo>
                  <a:cubicBezTo>
                    <a:pt x="235120" y="85797"/>
                    <a:pt x="222976" y="118665"/>
                    <a:pt x="209895" y="151140"/>
                  </a:cubicBezTo>
                  <a:cubicBezTo>
                    <a:pt x="161285" y="271811"/>
                    <a:pt x="109012" y="391215"/>
                    <a:pt x="52660" y="508490"/>
                  </a:cubicBezTo>
                  <a:cubicBezTo>
                    <a:pt x="35523" y="543880"/>
                    <a:pt x="17911" y="579073"/>
                    <a:pt x="0" y="614076"/>
                  </a:cubicBezTo>
                  <a:cubicBezTo>
                    <a:pt x="58244" y="606669"/>
                    <a:pt x="126495" y="608403"/>
                    <a:pt x="203986" y="627155"/>
                  </a:cubicBezTo>
                  <a:cubicBezTo>
                    <a:pt x="243939" y="554459"/>
                    <a:pt x="279171" y="479261"/>
                    <a:pt x="309205" y="401848"/>
                  </a:cubicBezTo>
                  <a:cubicBezTo>
                    <a:pt x="328263" y="352708"/>
                    <a:pt x="347137" y="302416"/>
                    <a:pt x="358589" y="250972"/>
                  </a:cubicBezTo>
                  <a:cubicBezTo>
                    <a:pt x="369383" y="202605"/>
                    <a:pt x="372660" y="150388"/>
                    <a:pt x="354267" y="103457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10577024" y="6204072"/>
              <a:ext cx="247644" cy="784714"/>
            </a:xfrm>
            <a:custGeom>
              <a:rect b="b" l="l" r="r" t="t"/>
              <a:pathLst>
                <a:path extrusionOk="0" h="784714" w="247644">
                  <a:moveTo>
                    <a:pt x="214184" y="4790"/>
                  </a:moveTo>
                  <a:cubicBezTo>
                    <a:pt x="208255" y="-4881"/>
                    <a:pt x="191701" y="1279"/>
                    <a:pt x="195351" y="12719"/>
                  </a:cubicBezTo>
                  <a:cubicBezTo>
                    <a:pt x="202970" y="36621"/>
                    <a:pt x="211064" y="59534"/>
                    <a:pt x="215541" y="84338"/>
                  </a:cubicBezTo>
                  <a:cubicBezTo>
                    <a:pt x="219911" y="108552"/>
                    <a:pt x="221641" y="133071"/>
                    <a:pt x="221166" y="157665"/>
                  </a:cubicBezTo>
                  <a:cubicBezTo>
                    <a:pt x="220175" y="208804"/>
                    <a:pt x="209815" y="259089"/>
                    <a:pt x="195114" y="307938"/>
                  </a:cubicBezTo>
                  <a:cubicBezTo>
                    <a:pt x="164591" y="409341"/>
                    <a:pt x="121924" y="507662"/>
                    <a:pt x="78117" y="603915"/>
                  </a:cubicBezTo>
                  <a:cubicBezTo>
                    <a:pt x="53089" y="658917"/>
                    <a:pt x="26169" y="713038"/>
                    <a:pt x="1107" y="768006"/>
                  </a:cubicBezTo>
                  <a:cubicBezTo>
                    <a:pt x="-4660" y="780645"/>
                    <a:pt x="13665" y="791848"/>
                    <a:pt x="20070" y="779080"/>
                  </a:cubicBezTo>
                  <a:cubicBezTo>
                    <a:pt x="69969" y="679560"/>
                    <a:pt x="116306" y="577790"/>
                    <a:pt x="160032" y="475431"/>
                  </a:cubicBezTo>
                  <a:cubicBezTo>
                    <a:pt x="201314" y="378784"/>
                    <a:pt x="242896" y="276892"/>
                    <a:pt x="247225" y="170548"/>
                  </a:cubicBezTo>
                  <a:cubicBezTo>
                    <a:pt x="249457" y="115959"/>
                    <a:pt x="243398" y="52432"/>
                    <a:pt x="214184" y="4790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10751691" y="6486631"/>
              <a:ext cx="168543" cy="526981"/>
            </a:xfrm>
            <a:custGeom>
              <a:rect b="b" l="l" r="r" t="t"/>
              <a:pathLst>
                <a:path extrusionOk="0" h="526981" w="168543">
                  <a:moveTo>
                    <a:pt x="138237" y="4776"/>
                  </a:moveTo>
                  <a:cubicBezTo>
                    <a:pt x="131276" y="-5606"/>
                    <a:pt x="114689" y="2513"/>
                    <a:pt x="120713" y="14102"/>
                  </a:cubicBezTo>
                  <a:cubicBezTo>
                    <a:pt x="161196" y="91955"/>
                    <a:pt x="143353" y="177711"/>
                    <a:pt x="112477" y="255450"/>
                  </a:cubicBezTo>
                  <a:cubicBezTo>
                    <a:pt x="78053" y="342094"/>
                    <a:pt x="38337" y="426908"/>
                    <a:pt x="1030" y="512352"/>
                  </a:cubicBezTo>
                  <a:cubicBezTo>
                    <a:pt x="-5049" y="526272"/>
                    <a:pt x="17516" y="533306"/>
                    <a:pt x="23540" y="519522"/>
                  </a:cubicBezTo>
                  <a:lnTo>
                    <a:pt x="83087" y="383155"/>
                  </a:lnTo>
                  <a:cubicBezTo>
                    <a:pt x="102388" y="338943"/>
                    <a:pt x="122884" y="295028"/>
                    <a:pt x="139933" y="249879"/>
                  </a:cubicBezTo>
                  <a:cubicBezTo>
                    <a:pt x="168848" y="173300"/>
                    <a:pt x="187024" y="77507"/>
                    <a:pt x="138237" y="4776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13"/>
          <p:cNvSpPr/>
          <p:nvPr/>
        </p:nvSpPr>
        <p:spPr>
          <a:xfrm flipH="1" rot="1394170">
            <a:off x="5091145" y="3524733"/>
            <a:ext cx="23786" cy="33999"/>
          </a:xfrm>
          <a:custGeom>
            <a:rect b="b" l="l" r="r" t="t"/>
            <a:pathLst>
              <a:path extrusionOk="0" h="67915" w="47515">
                <a:moveTo>
                  <a:pt x="34951" y="2073"/>
                </a:moveTo>
                <a:cubicBezTo>
                  <a:pt x="33133" y="3950"/>
                  <a:pt x="31213" y="5638"/>
                  <a:pt x="29504" y="7616"/>
                </a:cubicBezTo>
                <a:cubicBezTo>
                  <a:pt x="27523" y="9900"/>
                  <a:pt x="25636" y="12238"/>
                  <a:pt x="23798" y="14638"/>
                </a:cubicBezTo>
                <a:cubicBezTo>
                  <a:pt x="20616" y="18799"/>
                  <a:pt x="17583" y="23061"/>
                  <a:pt x="14714" y="27439"/>
                </a:cubicBezTo>
                <a:cubicBezTo>
                  <a:pt x="8696" y="36602"/>
                  <a:pt x="3689" y="46361"/>
                  <a:pt x="405" y="56824"/>
                </a:cubicBezTo>
                <a:cubicBezTo>
                  <a:pt x="-2587" y="66339"/>
                  <a:pt x="11810" y="72479"/>
                  <a:pt x="16586" y="63635"/>
                </a:cubicBezTo>
                <a:cubicBezTo>
                  <a:pt x="21389" y="54730"/>
                  <a:pt x="25772" y="45608"/>
                  <a:pt x="30609" y="36717"/>
                </a:cubicBezTo>
                <a:cubicBezTo>
                  <a:pt x="32957" y="32407"/>
                  <a:pt x="35453" y="28178"/>
                  <a:pt x="38093" y="24037"/>
                </a:cubicBezTo>
                <a:cubicBezTo>
                  <a:pt x="40881" y="19666"/>
                  <a:pt x="43473" y="15132"/>
                  <a:pt x="46356" y="10856"/>
                </a:cubicBezTo>
                <a:cubicBezTo>
                  <a:pt x="50990" y="3984"/>
                  <a:pt x="40616" y="-3803"/>
                  <a:pt x="34951" y="2073"/>
                </a:cubicBezTo>
                <a:close/>
              </a:path>
            </a:pathLst>
          </a:custGeom>
          <a:solidFill>
            <a:srgbClr val="DD867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3"/>
          <p:cNvSpPr/>
          <p:nvPr/>
        </p:nvSpPr>
        <p:spPr>
          <a:xfrm flipH="1" rot="1394170">
            <a:off x="5071381" y="3542800"/>
            <a:ext cx="10818" cy="17738"/>
          </a:xfrm>
          <a:custGeom>
            <a:rect b="b" l="l" r="r" t="t"/>
            <a:pathLst>
              <a:path extrusionOk="0" h="35434" w="21610">
                <a:moveTo>
                  <a:pt x="16252" y="237"/>
                </a:moveTo>
                <a:cubicBezTo>
                  <a:pt x="14379" y="-190"/>
                  <a:pt x="12276" y="-95"/>
                  <a:pt x="10614" y="976"/>
                </a:cubicBezTo>
                <a:cubicBezTo>
                  <a:pt x="8924" y="2060"/>
                  <a:pt x="7954" y="3476"/>
                  <a:pt x="7249" y="5340"/>
                </a:cubicBezTo>
                <a:cubicBezTo>
                  <a:pt x="4657" y="12192"/>
                  <a:pt x="2099" y="18989"/>
                  <a:pt x="234" y="26078"/>
                </a:cubicBezTo>
                <a:cubicBezTo>
                  <a:pt x="-757" y="29825"/>
                  <a:pt x="1482" y="34298"/>
                  <a:pt x="5417" y="35193"/>
                </a:cubicBezTo>
                <a:cubicBezTo>
                  <a:pt x="7317" y="35626"/>
                  <a:pt x="9447" y="35532"/>
                  <a:pt x="11136" y="34447"/>
                </a:cubicBezTo>
                <a:cubicBezTo>
                  <a:pt x="11631" y="34061"/>
                  <a:pt x="12134" y="33675"/>
                  <a:pt x="12636" y="33288"/>
                </a:cubicBezTo>
                <a:cubicBezTo>
                  <a:pt x="13551" y="32367"/>
                  <a:pt x="14189" y="31276"/>
                  <a:pt x="14542" y="30015"/>
                </a:cubicBezTo>
                <a:cubicBezTo>
                  <a:pt x="17290" y="23225"/>
                  <a:pt x="19325" y="16251"/>
                  <a:pt x="21353" y="9217"/>
                </a:cubicBezTo>
                <a:cubicBezTo>
                  <a:pt x="22419" y="5557"/>
                  <a:pt x="20071" y="1111"/>
                  <a:pt x="16252" y="237"/>
                </a:cubicBezTo>
                <a:close/>
              </a:path>
            </a:pathLst>
          </a:custGeom>
          <a:solidFill>
            <a:srgbClr val="DD867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3"/>
          <p:cNvSpPr/>
          <p:nvPr/>
        </p:nvSpPr>
        <p:spPr>
          <a:xfrm flipH="1" rot="1394170">
            <a:off x="4780699" y="4114702"/>
            <a:ext cx="25782" cy="37666"/>
          </a:xfrm>
          <a:custGeom>
            <a:rect b="b" l="l" r="r" t="t"/>
            <a:pathLst>
              <a:path extrusionOk="0" h="75241" w="51502">
                <a:moveTo>
                  <a:pt x="50857" y="57112"/>
                </a:moveTo>
                <a:cubicBezTo>
                  <a:pt x="49751" y="54029"/>
                  <a:pt x="48557" y="51379"/>
                  <a:pt x="46182" y="49082"/>
                </a:cubicBezTo>
                <a:cubicBezTo>
                  <a:pt x="45355" y="48282"/>
                  <a:pt x="44459" y="47536"/>
                  <a:pt x="43618" y="46744"/>
                </a:cubicBezTo>
                <a:cubicBezTo>
                  <a:pt x="41833" y="45056"/>
                  <a:pt x="40008" y="43436"/>
                  <a:pt x="38340" y="41634"/>
                </a:cubicBezTo>
                <a:cubicBezTo>
                  <a:pt x="37553" y="40787"/>
                  <a:pt x="36786" y="39919"/>
                  <a:pt x="36046" y="39025"/>
                </a:cubicBezTo>
                <a:cubicBezTo>
                  <a:pt x="36012" y="38977"/>
                  <a:pt x="35931" y="38882"/>
                  <a:pt x="35877" y="38815"/>
                </a:cubicBezTo>
                <a:cubicBezTo>
                  <a:pt x="35843" y="38760"/>
                  <a:pt x="35782" y="38693"/>
                  <a:pt x="35755" y="38652"/>
                </a:cubicBezTo>
                <a:cubicBezTo>
                  <a:pt x="34323" y="36666"/>
                  <a:pt x="32932" y="34619"/>
                  <a:pt x="31677" y="32519"/>
                </a:cubicBezTo>
                <a:cubicBezTo>
                  <a:pt x="30497" y="30540"/>
                  <a:pt x="29493" y="28493"/>
                  <a:pt x="28482" y="26433"/>
                </a:cubicBezTo>
                <a:cubicBezTo>
                  <a:pt x="28394" y="26189"/>
                  <a:pt x="28292" y="25959"/>
                  <a:pt x="28204" y="25742"/>
                </a:cubicBezTo>
                <a:cubicBezTo>
                  <a:pt x="27790" y="24651"/>
                  <a:pt x="27410" y="23553"/>
                  <a:pt x="27064" y="22448"/>
                </a:cubicBezTo>
                <a:cubicBezTo>
                  <a:pt x="25605" y="17826"/>
                  <a:pt x="24968" y="12960"/>
                  <a:pt x="23421" y="8406"/>
                </a:cubicBezTo>
                <a:cubicBezTo>
                  <a:pt x="21847" y="3784"/>
                  <a:pt x="17579" y="-221"/>
                  <a:pt x="12382" y="9"/>
                </a:cubicBezTo>
                <a:cubicBezTo>
                  <a:pt x="7145" y="247"/>
                  <a:pt x="3000" y="3439"/>
                  <a:pt x="1344" y="8406"/>
                </a:cubicBezTo>
                <a:cubicBezTo>
                  <a:pt x="-793" y="14817"/>
                  <a:pt x="1" y="22258"/>
                  <a:pt x="1100" y="28798"/>
                </a:cubicBezTo>
                <a:cubicBezTo>
                  <a:pt x="2152" y="35026"/>
                  <a:pt x="4268" y="40834"/>
                  <a:pt x="6785" y="46608"/>
                </a:cubicBezTo>
                <a:cubicBezTo>
                  <a:pt x="9296" y="52355"/>
                  <a:pt x="12762" y="57309"/>
                  <a:pt x="16663" y="62202"/>
                </a:cubicBezTo>
                <a:cubicBezTo>
                  <a:pt x="18265" y="64208"/>
                  <a:pt x="19933" y="66234"/>
                  <a:pt x="21854" y="67949"/>
                </a:cubicBezTo>
                <a:cubicBezTo>
                  <a:pt x="23570" y="69487"/>
                  <a:pt x="25503" y="70883"/>
                  <a:pt x="27322" y="72259"/>
                </a:cubicBezTo>
                <a:cubicBezTo>
                  <a:pt x="30171" y="74421"/>
                  <a:pt x="33590" y="74963"/>
                  <a:pt x="37071" y="75214"/>
                </a:cubicBezTo>
                <a:cubicBezTo>
                  <a:pt x="45924" y="75851"/>
                  <a:pt x="53855" y="65489"/>
                  <a:pt x="50857" y="57112"/>
                </a:cubicBezTo>
                <a:close/>
              </a:path>
            </a:pathLst>
          </a:custGeom>
          <a:solidFill>
            <a:srgbClr val="DD867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3"/>
          <p:cNvSpPr/>
          <p:nvPr/>
        </p:nvSpPr>
        <p:spPr>
          <a:xfrm flipH="1" rot="1394170">
            <a:off x="4810310" y="4147611"/>
            <a:ext cx="16976" cy="24989"/>
          </a:xfrm>
          <a:custGeom>
            <a:rect b="b" l="l" r="r" t="t"/>
            <a:pathLst>
              <a:path extrusionOk="0" h="49918" w="33910">
                <a:moveTo>
                  <a:pt x="32616" y="34975"/>
                </a:moveTo>
                <a:cubicBezTo>
                  <a:pt x="31910" y="34033"/>
                  <a:pt x="31272" y="33050"/>
                  <a:pt x="30709" y="32014"/>
                </a:cubicBezTo>
                <a:cubicBezTo>
                  <a:pt x="29692" y="30150"/>
                  <a:pt x="28165" y="28632"/>
                  <a:pt x="26856" y="26971"/>
                </a:cubicBezTo>
                <a:cubicBezTo>
                  <a:pt x="27480" y="27778"/>
                  <a:pt x="28104" y="28591"/>
                  <a:pt x="28728" y="29398"/>
                </a:cubicBezTo>
                <a:cubicBezTo>
                  <a:pt x="27833" y="28225"/>
                  <a:pt x="26903" y="27073"/>
                  <a:pt x="25981" y="25921"/>
                </a:cubicBezTo>
                <a:cubicBezTo>
                  <a:pt x="24373" y="23766"/>
                  <a:pt x="23002" y="21381"/>
                  <a:pt x="21856" y="18934"/>
                </a:cubicBezTo>
                <a:cubicBezTo>
                  <a:pt x="21503" y="17904"/>
                  <a:pt x="21170" y="16860"/>
                  <a:pt x="20770" y="15844"/>
                </a:cubicBezTo>
                <a:cubicBezTo>
                  <a:pt x="20295" y="14638"/>
                  <a:pt x="19712" y="13309"/>
                  <a:pt x="19386" y="12022"/>
                </a:cubicBezTo>
                <a:cubicBezTo>
                  <a:pt x="19366" y="11751"/>
                  <a:pt x="19332" y="11479"/>
                  <a:pt x="19318" y="11208"/>
                </a:cubicBezTo>
                <a:cubicBezTo>
                  <a:pt x="19264" y="10368"/>
                  <a:pt x="19576" y="7549"/>
                  <a:pt x="19162" y="10273"/>
                </a:cubicBezTo>
                <a:cubicBezTo>
                  <a:pt x="19501" y="8023"/>
                  <a:pt x="19535" y="6037"/>
                  <a:pt x="18335" y="3991"/>
                </a:cubicBezTo>
                <a:cubicBezTo>
                  <a:pt x="17344" y="2297"/>
                  <a:pt x="15404" y="684"/>
                  <a:pt x="13457" y="243"/>
                </a:cubicBezTo>
                <a:cubicBezTo>
                  <a:pt x="8789" y="-814"/>
                  <a:pt x="5051" y="1666"/>
                  <a:pt x="3416" y="5936"/>
                </a:cubicBezTo>
                <a:cubicBezTo>
                  <a:pt x="2825" y="7474"/>
                  <a:pt x="2154" y="9013"/>
                  <a:pt x="1747" y="10612"/>
                </a:cubicBezTo>
                <a:cubicBezTo>
                  <a:pt x="1353" y="12171"/>
                  <a:pt x="722" y="13621"/>
                  <a:pt x="464" y="15214"/>
                </a:cubicBezTo>
                <a:cubicBezTo>
                  <a:pt x="57" y="17714"/>
                  <a:pt x="-160" y="19761"/>
                  <a:pt x="139" y="22214"/>
                </a:cubicBezTo>
                <a:cubicBezTo>
                  <a:pt x="444" y="24708"/>
                  <a:pt x="763" y="27188"/>
                  <a:pt x="1455" y="29608"/>
                </a:cubicBezTo>
                <a:cubicBezTo>
                  <a:pt x="2764" y="34189"/>
                  <a:pt x="5356" y="39109"/>
                  <a:pt x="8599" y="42654"/>
                </a:cubicBezTo>
                <a:cubicBezTo>
                  <a:pt x="10220" y="44429"/>
                  <a:pt x="12364" y="46272"/>
                  <a:pt x="14420" y="47411"/>
                </a:cubicBezTo>
                <a:cubicBezTo>
                  <a:pt x="16496" y="48556"/>
                  <a:pt x="18966" y="49241"/>
                  <a:pt x="21299" y="49674"/>
                </a:cubicBezTo>
                <a:cubicBezTo>
                  <a:pt x="25356" y="50433"/>
                  <a:pt x="29210" y="49471"/>
                  <a:pt x="31829" y="46089"/>
                </a:cubicBezTo>
                <a:cubicBezTo>
                  <a:pt x="32941" y="44653"/>
                  <a:pt x="33559" y="43155"/>
                  <a:pt x="33803" y="41359"/>
                </a:cubicBezTo>
                <a:cubicBezTo>
                  <a:pt x="34074" y="39333"/>
                  <a:pt x="33884" y="36683"/>
                  <a:pt x="32616" y="34975"/>
                </a:cubicBezTo>
                <a:close/>
              </a:path>
            </a:pathLst>
          </a:custGeom>
          <a:solidFill>
            <a:srgbClr val="DD867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3"/>
          <p:cNvGrpSpPr/>
          <p:nvPr/>
        </p:nvGrpSpPr>
        <p:grpSpPr>
          <a:xfrm flipH="1" rot="1397604">
            <a:off x="5500371" y="3441287"/>
            <a:ext cx="29661" cy="15236"/>
            <a:chOff x="9958018" y="6667046"/>
            <a:chExt cx="59327" cy="30470"/>
          </a:xfrm>
        </p:grpSpPr>
        <p:sp>
          <p:nvSpPr>
            <p:cNvPr id="581" name="Google Shape;581;p13"/>
            <p:cNvSpPr/>
            <p:nvPr/>
          </p:nvSpPr>
          <p:spPr>
            <a:xfrm>
              <a:off x="10001058" y="6677368"/>
              <a:ext cx="142" cy="20"/>
            </a:xfrm>
            <a:custGeom>
              <a:rect b="b" l="l" r="r" t="t"/>
              <a:pathLst>
                <a:path extrusionOk="0" h="20" w="142">
                  <a:moveTo>
                    <a:pt x="142" y="0"/>
                  </a:moveTo>
                  <a:cubicBezTo>
                    <a:pt x="88" y="7"/>
                    <a:pt x="54" y="14"/>
                    <a:pt x="0" y="20"/>
                  </a:cubicBezTo>
                  <a:cubicBezTo>
                    <a:pt x="20" y="20"/>
                    <a:pt x="47" y="14"/>
                    <a:pt x="75" y="7"/>
                  </a:cubicBezTo>
                  <a:cubicBezTo>
                    <a:pt x="102" y="0"/>
                    <a:pt x="122" y="0"/>
                    <a:pt x="142" y="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9958018" y="6667046"/>
              <a:ext cx="59327" cy="30470"/>
            </a:xfrm>
            <a:custGeom>
              <a:rect b="b" l="l" r="r" t="t"/>
              <a:pathLst>
                <a:path extrusionOk="0" h="30470" w="59327">
                  <a:moveTo>
                    <a:pt x="58278" y="11895"/>
                  </a:moveTo>
                  <a:cubicBezTo>
                    <a:pt x="56012" y="8384"/>
                    <a:pt x="51751" y="7259"/>
                    <a:pt x="48054" y="9218"/>
                  </a:cubicBezTo>
                  <a:cubicBezTo>
                    <a:pt x="47667" y="9421"/>
                    <a:pt x="47280" y="9617"/>
                    <a:pt x="46894" y="9807"/>
                  </a:cubicBezTo>
                  <a:cubicBezTo>
                    <a:pt x="45978" y="9821"/>
                    <a:pt x="45021" y="10004"/>
                    <a:pt x="44132" y="10153"/>
                  </a:cubicBezTo>
                  <a:cubicBezTo>
                    <a:pt x="43834" y="10207"/>
                    <a:pt x="43508" y="10261"/>
                    <a:pt x="43189" y="10316"/>
                  </a:cubicBezTo>
                  <a:cubicBezTo>
                    <a:pt x="43210" y="10316"/>
                    <a:pt x="43230" y="10309"/>
                    <a:pt x="43257" y="10309"/>
                  </a:cubicBezTo>
                  <a:cubicBezTo>
                    <a:pt x="43217" y="10316"/>
                    <a:pt x="43169" y="10322"/>
                    <a:pt x="43122" y="10329"/>
                  </a:cubicBezTo>
                  <a:cubicBezTo>
                    <a:pt x="42979" y="10356"/>
                    <a:pt x="42830" y="10363"/>
                    <a:pt x="42701" y="10404"/>
                  </a:cubicBezTo>
                  <a:cubicBezTo>
                    <a:pt x="42776" y="10383"/>
                    <a:pt x="42911" y="10363"/>
                    <a:pt x="43047" y="10343"/>
                  </a:cubicBezTo>
                  <a:cubicBezTo>
                    <a:pt x="42240" y="10424"/>
                    <a:pt x="41371" y="10553"/>
                    <a:pt x="40530" y="10709"/>
                  </a:cubicBezTo>
                  <a:cubicBezTo>
                    <a:pt x="38705" y="10837"/>
                    <a:pt x="36914" y="10925"/>
                    <a:pt x="35082" y="10810"/>
                  </a:cubicBezTo>
                  <a:cubicBezTo>
                    <a:pt x="34770" y="10790"/>
                    <a:pt x="34458" y="10763"/>
                    <a:pt x="34146" y="10736"/>
                  </a:cubicBezTo>
                  <a:cubicBezTo>
                    <a:pt x="33372" y="10526"/>
                    <a:pt x="32477" y="10451"/>
                    <a:pt x="31717" y="10275"/>
                  </a:cubicBezTo>
                  <a:cubicBezTo>
                    <a:pt x="30028" y="9868"/>
                    <a:pt x="28338" y="9380"/>
                    <a:pt x="26710" y="8791"/>
                  </a:cubicBezTo>
                  <a:cubicBezTo>
                    <a:pt x="26642" y="8764"/>
                    <a:pt x="26473" y="8703"/>
                    <a:pt x="26289" y="8628"/>
                  </a:cubicBezTo>
                  <a:cubicBezTo>
                    <a:pt x="26194" y="8587"/>
                    <a:pt x="26086" y="8540"/>
                    <a:pt x="26032" y="8513"/>
                  </a:cubicBezTo>
                  <a:cubicBezTo>
                    <a:pt x="25251" y="8133"/>
                    <a:pt x="24485" y="7727"/>
                    <a:pt x="23739" y="7293"/>
                  </a:cubicBezTo>
                  <a:cubicBezTo>
                    <a:pt x="20516" y="5416"/>
                    <a:pt x="17388" y="3491"/>
                    <a:pt x="14356" y="1329"/>
                  </a:cubicBezTo>
                  <a:cubicBezTo>
                    <a:pt x="11052" y="-1022"/>
                    <a:pt x="5407" y="-87"/>
                    <a:pt x="2727" y="2827"/>
                  </a:cubicBezTo>
                  <a:cubicBezTo>
                    <a:pt x="-244" y="6060"/>
                    <a:pt x="-855" y="10546"/>
                    <a:pt x="1228" y="14443"/>
                  </a:cubicBezTo>
                  <a:cubicBezTo>
                    <a:pt x="6676" y="24615"/>
                    <a:pt x="17979" y="29413"/>
                    <a:pt x="29003" y="30341"/>
                  </a:cubicBezTo>
                  <a:cubicBezTo>
                    <a:pt x="33657" y="30735"/>
                    <a:pt x="38535" y="30213"/>
                    <a:pt x="43047" y="29040"/>
                  </a:cubicBezTo>
                  <a:cubicBezTo>
                    <a:pt x="45652" y="28363"/>
                    <a:pt x="48176" y="27346"/>
                    <a:pt x="50489" y="25964"/>
                  </a:cubicBezTo>
                  <a:cubicBezTo>
                    <a:pt x="51351" y="25448"/>
                    <a:pt x="52179" y="24866"/>
                    <a:pt x="52891" y="24154"/>
                  </a:cubicBezTo>
                  <a:cubicBezTo>
                    <a:pt x="52966" y="24086"/>
                    <a:pt x="53006" y="23998"/>
                    <a:pt x="53067" y="23930"/>
                  </a:cubicBezTo>
                  <a:cubicBezTo>
                    <a:pt x="53868" y="23619"/>
                    <a:pt x="55137" y="22460"/>
                    <a:pt x="55591" y="22121"/>
                  </a:cubicBezTo>
                  <a:cubicBezTo>
                    <a:pt x="58719" y="19783"/>
                    <a:pt x="60632" y="15541"/>
                    <a:pt x="58278" y="11895"/>
                  </a:cubicBezTo>
                  <a:close/>
                </a:path>
              </a:pathLst>
            </a:custGeom>
            <a:solidFill>
              <a:srgbClr val="DD867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3"/>
          <p:cNvSpPr/>
          <p:nvPr/>
        </p:nvSpPr>
        <p:spPr>
          <a:xfrm flipH="1" rot="1394170">
            <a:off x="5512549" y="3476188"/>
            <a:ext cx="24535" cy="15862"/>
          </a:xfrm>
          <a:custGeom>
            <a:rect b="b" l="l" r="r" t="t"/>
            <a:pathLst>
              <a:path extrusionOk="0" h="31685" w="49011">
                <a:moveTo>
                  <a:pt x="46813" y="19145"/>
                </a:moveTo>
                <a:cubicBezTo>
                  <a:pt x="45300" y="16780"/>
                  <a:pt x="42769" y="15120"/>
                  <a:pt x="40476" y="13514"/>
                </a:cubicBezTo>
                <a:cubicBezTo>
                  <a:pt x="38583" y="12186"/>
                  <a:pt x="36670" y="10898"/>
                  <a:pt x="34723" y="9658"/>
                </a:cubicBezTo>
                <a:cubicBezTo>
                  <a:pt x="35442" y="10213"/>
                  <a:pt x="36168" y="10776"/>
                  <a:pt x="36887" y="11332"/>
                </a:cubicBezTo>
                <a:cubicBezTo>
                  <a:pt x="33481" y="8499"/>
                  <a:pt x="29560" y="6656"/>
                  <a:pt x="25666" y="4595"/>
                </a:cubicBezTo>
                <a:cubicBezTo>
                  <a:pt x="23346" y="3369"/>
                  <a:pt x="21025" y="2278"/>
                  <a:pt x="18569" y="1322"/>
                </a:cubicBezTo>
                <a:cubicBezTo>
                  <a:pt x="17789" y="1017"/>
                  <a:pt x="17016" y="671"/>
                  <a:pt x="16222" y="421"/>
                </a:cubicBezTo>
                <a:cubicBezTo>
                  <a:pt x="14037" y="-264"/>
                  <a:pt x="11690" y="-47"/>
                  <a:pt x="9478" y="597"/>
                </a:cubicBezTo>
                <a:cubicBezTo>
                  <a:pt x="5638" y="712"/>
                  <a:pt x="2233" y="2996"/>
                  <a:pt x="740" y="6534"/>
                </a:cubicBezTo>
                <a:cubicBezTo>
                  <a:pt x="-651" y="9814"/>
                  <a:pt x="7" y="13202"/>
                  <a:pt x="1975" y="16001"/>
                </a:cubicBezTo>
                <a:cubicBezTo>
                  <a:pt x="4234" y="21097"/>
                  <a:pt x="9404" y="23435"/>
                  <a:pt x="14560" y="25272"/>
                </a:cubicBezTo>
                <a:cubicBezTo>
                  <a:pt x="17321" y="26255"/>
                  <a:pt x="20082" y="27224"/>
                  <a:pt x="22850" y="28200"/>
                </a:cubicBezTo>
                <a:cubicBezTo>
                  <a:pt x="25598" y="29169"/>
                  <a:pt x="28475" y="29812"/>
                  <a:pt x="31331" y="30436"/>
                </a:cubicBezTo>
                <a:cubicBezTo>
                  <a:pt x="34424" y="31114"/>
                  <a:pt x="37634" y="31968"/>
                  <a:pt x="40720" y="31595"/>
                </a:cubicBezTo>
                <a:cubicBezTo>
                  <a:pt x="44004" y="31785"/>
                  <a:pt x="47043" y="30402"/>
                  <a:pt x="48414" y="27156"/>
                </a:cubicBezTo>
                <a:cubicBezTo>
                  <a:pt x="49689" y="24133"/>
                  <a:pt x="48814" y="21328"/>
                  <a:pt x="46813" y="19145"/>
                </a:cubicBezTo>
                <a:close/>
              </a:path>
            </a:pathLst>
          </a:custGeom>
          <a:solidFill>
            <a:srgbClr val="DD867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14"/>
          <p:cNvPicPr preferRelativeResize="0"/>
          <p:nvPr/>
        </p:nvPicPr>
        <p:blipFill rotWithShape="1">
          <a:blip r:embed="rId3">
            <a:alphaModFix/>
          </a:blip>
          <a:srcRect b="26313" l="0" r="0" t="0"/>
          <a:stretch/>
        </p:blipFill>
        <p:spPr>
          <a:xfrm>
            <a:off x="0" y="0"/>
            <a:ext cx="465349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9" name="Google Shape;589;p14"/>
          <p:cNvGrpSpPr/>
          <p:nvPr/>
        </p:nvGrpSpPr>
        <p:grpSpPr>
          <a:xfrm>
            <a:off x="5380148" y="1039304"/>
            <a:ext cx="3037162" cy="3043424"/>
            <a:chOff x="0" y="0"/>
            <a:chExt cx="8099100" cy="8115798"/>
          </a:xfrm>
        </p:grpSpPr>
        <p:sp>
          <p:nvSpPr>
            <p:cNvPr id="590" name="Google Shape;590;p14"/>
            <p:cNvSpPr txBox="1"/>
            <p:nvPr/>
          </p:nvSpPr>
          <p:spPr>
            <a:xfrm>
              <a:off x="0" y="4009716"/>
              <a:ext cx="8099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Hello there!</a:t>
              </a:r>
              <a:endParaRPr sz="7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591" name="Google Shape;591;p14"/>
            <p:cNvSpPr txBox="1"/>
            <p:nvPr/>
          </p:nvSpPr>
          <p:spPr>
            <a:xfrm>
              <a:off x="0" y="6083898"/>
              <a:ext cx="80991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I'm </a:t>
              </a:r>
              <a:r>
                <a:rPr b="1"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Rain</a:t>
              </a: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, and I'll be sharing with you my beautiful ideas. Follow me at </a:t>
              </a:r>
              <a:r>
                <a:rPr b="1"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@reallygreatsite</a:t>
              </a: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 to learn more. </a:t>
              </a:r>
              <a:endParaRPr sz="700">
                <a:solidFill>
                  <a:schemeClr val="accent1"/>
                </a:solidFill>
              </a:endParaRPr>
            </a:p>
          </p:txBody>
        </p:sp>
        <p:grpSp>
          <p:nvGrpSpPr>
            <p:cNvPr id="592" name="Google Shape;592;p14"/>
            <p:cNvGrpSpPr/>
            <p:nvPr/>
          </p:nvGrpSpPr>
          <p:grpSpPr>
            <a:xfrm>
              <a:off x="2501208" y="0"/>
              <a:ext cx="3094490" cy="3297834"/>
              <a:chOff x="2501208" y="0"/>
              <a:chExt cx="3094490" cy="3297834"/>
            </a:xfrm>
          </p:grpSpPr>
          <p:sp>
            <p:nvSpPr>
              <p:cNvPr id="593" name="Google Shape;593;p14"/>
              <p:cNvSpPr/>
              <p:nvPr/>
            </p:nvSpPr>
            <p:spPr>
              <a:xfrm>
                <a:off x="2501208" y="0"/>
                <a:ext cx="3094490" cy="3297834"/>
              </a:xfrm>
              <a:custGeom>
                <a:rect b="b" l="l" r="r" t="t"/>
                <a:pathLst>
                  <a:path extrusionOk="0" h="3297834" w="3094490">
                    <a:moveTo>
                      <a:pt x="2423086" y="2242679"/>
                    </a:moveTo>
                    <a:cubicBezTo>
                      <a:pt x="2524256" y="2430902"/>
                      <a:pt x="2553810" y="2667576"/>
                      <a:pt x="2475695" y="2854251"/>
                    </a:cubicBezTo>
                    <a:cubicBezTo>
                      <a:pt x="2341277" y="3175444"/>
                      <a:pt x="1834920" y="3170687"/>
                      <a:pt x="1657296" y="2807519"/>
                    </a:cubicBezTo>
                    <a:cubicBezTo>
                      <a:pt x="1445473" y="3654146"/>
                      <a:pt x="577852" y="3288634"/>
                      <a:pt x="848358" y="2585116"/>
                    </a:cubicBezTo>
                    <a:cubicBezTo>
                      <a:pt x="901408" y="2446203"/>
                      <a:pt x="924882" y="2484877"/>
                      <a:pt x="783020" y="2526895"/>
                    </a:cubicBezTo>
                    <a:cubicBezTo>
                      <a:pt x="547794" y="2596661"/>
                      <a:pt x="181558" y="2575503"/>
                      <a:pt x="80317" y="2361137"/>
                    </a:cubicBezTo>
                    <a:cubicBezTo>
                      <a:pt x="-18276" y="2151451"/>
                      <a:pt x="100090" y="1829008"/>
                      <a:pt x="367350" y="1700915"/>
                    </a:cubicBezTo>
                    <a:cubicBezTo>
                      <a:pt x="477136" y="1648481"/>
                      <a:pt x="458399" y="1701739"/>
                      <a:pt x="296941" y="1608579"/>
                    </a:cubicBezTo>
                    <a:cubicBezTo>
                      <a:pt x="-402900" y="1206331"/>
                      <a:pt x="279561" y="285345"/>
                      <a:pt x="852193" y="793632"/>
                    </a:cubicBezTo>
                    <a:cubicBezTo>
                      <a:pt x="644667" y="83270"/>
                      <a:pt x="1244545" y="-92556"/>
                      <a:pt x="1515470" y="41408"/>
                    </a:cubicBezTo>
                    <a:cubicBezTo>
                      <a:pt x="1722214" y="143812"/>
                      <a:pt x="1788355" y="457522"/>
                      <a:pt x="1821318" y="701857"/>
                    </a:cubicBezTo>
                    <a:cubicBezTo>
                      <a:pt x="1930224" y="476749"/>
                      <a:pt x="2172929" y="268745"/>
                      <a:pt x="2422191" y="326646"/>
                    </a:cubicBezTo>
                    <a:cubicBezTo>
                      <a:pt x="2701134" y="391491"/>
                      <a:pt x="2998353" y="781782"/>
                      <a:pt x="2662808" y="1172450"/>
                    </a:cubicBezTo>
                    <a:cubicBezTo>
                      <a:pt x="2536821" y="1319201"/>
                      <a:pt x="2528582" y="1242662"/>
                      <a:pt x="2722847" y="1297894"/>
                    </a:cubicBezTo>
                    <a:cubicBezTo>
                      <a:pt x="2882586" y="1343391"/>
                      <a:pt x="3055274" y="1439555"/>
                      <a:pt x="3087491" y="1617142"/>
                    </a:cubicBezTo>
                    <a:cubicBezTo>
                      <a:pt x="3136535" y="1887960"/>
                      <a:pt x="2929180" y="2345453"/>
                      <a:pt x="2423086" y="224267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14"/>
              <p:cNvSpPr/>
              <p:nvPr/>
            </p:nvSpPr>
            <p:spPr>
              <a:xfrm>
                <a:off x="3434256" y="1086717"/>
                <a:ext cx="1089460" cy="1124872"/>
              </a:xfrm>
              <a:custGeom>
                <a:rect b="b" l="l" r="r" t="t"/>
                <a:pathLst>
                  <a:path extrusionOk="0" h="1124872" w="1089460">
                    <a:moveTo>
                      <a:pt x="361429" y="1094730"/>
                    </a:moveTo>
                    <a:cubicBezTo>
                      <a:pt x="39322" y="977778"/>
                      <a:pt x="-78696" y="602510"/>
                      <a:pt x="52895" y="299905"/>
                    </a:cubicBezTo>
                    <a:cubicBezTo>
                      <a:pt x="223992" y="-93560"/>
                      <a:pt x="815205" y="-94667"/>
                      <a:pt x="1022042" y="265995"/>
                    </a:cubicBezTo>
                    <a:cubicBezTo>
                      <a:pt x="1259562" y="680171"/>
                      <a:pt x="829005" y="1264500"/>
                      <a:pt x="361429" y="10947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14"/>
              <p:cNvSpPr/>
              <p:nvPr/>
            </p:nvSpPr>
            <p:spPr>
              <a:xfrm>
                <a:off x="4498452" y="774247"/>
                <a:ext cx="129590" cy="152224"/>
              </a:xfrm>
              <a:custGeom>
                <a:rect b="b" l="l" r="r" t="t"/>
                <a:pathLst>
                  <a:path extrusionOk="0" h="152224" w="129590">
                    <a:moveTo>
                      <a:pt x="115057" y="5731"/>
                    </a:moveTo>
                    <a:cubicBezTo>
                      <a:pt x="63761" y="-27880"/>
                      <a:pt x="-26990" y="95405"/>
                      <a:pt x="7707" y="140306"/>
                    </a:cubicBezTo>
                    <a:cubicBezTo>
                      <a:pt x="50486" y="195644"/>
                      <a:pt x="170976" y="42368"/>
                      <a:pt x="115057" y="573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14"/>
              <p:cNvSpPr/>
              <p:nvPr/>
            </p:nvSpPr>
            <p:spPr>
              <a:xfrm>
                <a:off x="4518885" y="1015787"/>
                <a:ext cx="96032" cy="105250"/>
              </a:xfrm>
              <a:custGeom>
                <a:rect b="b" l="l" r="r" t="t"/>
                <a:pathLst>
                  <a:path extrusionOk="0" h="105250" w="96032">
                    <a:moveTo>
                      <a:pt x="32013" y="23117"/>
                    </a:moveTo>
                    <a:cubicBezTo>
                      <a:pt x="-46947" y="99442"/>
                      <a:pt x="38761" y="149711"/>
                      <a:pt x="89730" y="48407"/>
                    </a:cubicBezTo>
                    <a:cubicBezTo>
                      <a:pt x="114014" y="162"/>
                      <a:pt x="62406" y="-18731"/>
                      <a:pt x="32013" y="2311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4"/>
              <p:cNvSpPr/>
              <p:nvPr/>
            </p:nvSpPr>
            <p:spPr>
              <a:xfrm>
                <a:off x="3016552" y="1897417"/>
                <a:ext cx="147366" cy="129280"/>
              </a:xfrm>
              <a:custGeom>
                <a:rect b="b" l="l" r="r" t="t"/>
                <a:pathLst>
                  <a:path extrusionOk="0" h="129280" w="147366">
                    <a:moveTo>
                      <a:pt x="136142" y="10848"/>
                    </a:moveTo>
                    <a:cubicBezTo>
                      <a:pt x="112959" y="-13867"/>
                      <a:pt x="41534" y="6915"/>
                      <a:pt x="28657" y="40385"/>
                    </a:cubicBezTo>
                    <a:cubicBezTo>
                      <a:pt x="-23633" y="82197"/>
                      <a:pt x="3500" y="134091"/>
                      <a:pt x="47373" y="128922"/>
                    </a:cubicBezTo>
                    <a:cubicBezTo>
                      <a:pt x="114522" y="121020"/>
                      <a:pt x="172522" y="49622"/>
                      <a:pt x="136142" y="10848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4"/>
              <p:cNvSpPr/>
              <p:nvPr/>
            </p:nvSpPr>
            <p:spPr>
              <a:xfrm>
                <a:off x="3113578" y="2052959"/>
                <a:ext cx="92046" cy="74890"/>
              </a:xfrm>
              <a:custGeom>
                <a:rect b="b" l="l" r="r" t="t"/>
                <a:pathLst>
                  <a:path extrusionOk="0" h="74890" w="92046">
                    <a:moveTo>
                      <a:pt x="91683" y="17535"/>
                    </a:moveTo>
                    <a:cubicBezTo>
                      <a:pt x="85816" y="-7074"/>
                      <a:pt x="36850" y="-10212"/>
                      <a:pt x="3538" y="37217"/>
                    </a:cubicBezTo>
                    <a:cubicBezTo>
                      <a:pt x="-11463" y="58581"/>
                      <a:pt x="23625" y="88742"/>
                      <a:pt x="63783" y="67832"/>
                    </a:cubicBezTo>
                    <a:cubicBezTo>
                      <a:pt x="83358" y="57636"/>
                      <a:pt x="94218" y="36492"/>
                      <a:pt x="91683" y="17535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4"/>
              <p:cNvSpPr/>
              <p:nvPr/>
            </p:nvSpPr>
            <p:spPr>
              <a:xfrm>
                <a:off x="2934998" y="2081419"/>
                <a:ext cx="97236" cy="76513"/>
              </a:xfrm>
              <a:custGeom>
                <a:rect b="b" l="l" r="r" t="t"/>
                <a:pathLst>
                  <a:path extrusionOk="0" h="76513" w="97236">
                    <a:moveTo>
                      <a:pt x="18814" y="19343"/>
                    </a:moveTo>
                    <a:cubicBezTo>
                      <a:pt x="-22424" y="38911"/>
                      <a:pt x="11782" y="96109"/>
                      <a:pt x="48226" y="69647"/>
                    </a:cubicBezTo>
                    <a:cubicBezTo>
                      <a:pt x="62787" y="59075"/>
                      <a:pt x="93555" y="37306"/>
                      <a:pt x="96673" y="20217"/>
                    </a:cubicBezTo>
                    <a:cubicBezTo>
                      <a:pt x="103194" y="-15454"/>
                      <a:pt x="51564" y="3822"/>
                      <a:pt x="18814" y="1934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14"/>
              <p:cNvSpPr/>
              <p:nvPr/>
            </p:nvSpPr>
            <p:spPr>
              <a:xfrm>
                <a:off x="4277233" y="2366626"/>
                <a:ext cx="121725" cy="155304"/>
              </a:xfrm>
              <a:custGeom>
                <a:rect b="b" l="l" r="r" t="t"/>
                <a:pathLst>
                  <a:path extrusionOk="0" h="155304" w="121725">
                    <a:moveTo>
                      <a:pt x="49171" y="4677"/>
                    </a:moveTo>
                    <a:cubicBezTo>
                      <a:pt x="24738" y="-10503"/>
                      <a:pt x="-9490" y="12360"/>
                      <a:pt x="2456" y="57410"/>
                    </a:cubicBezTo>
                    <a:cubicBezTo>
                      <a:pt x="3060" y="59689"/>
                      <a:pt x="36180" y="144492"/>
                      <a:pt x="74733" y="153609"/>
                    </a:cubicBezTo>
                    <a:cubicBezTo>
                      <a:pt x="145682" y="170393"/>
                      <a:pt x="135603" y="58361"/>
                      <a:pt x="49171" y="467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4"/>
              <p:cNvSpPr/>
              <p:nvPr/>
            </p:nvSpPr>
            <p:spPr>
              <a:xfrm>
                <a:off x="4447453" y="2431749"/>
                <a:ext cx="114203" cy="132173"/>
              </a:xfrm>
              <a:custGeom>
                <a:rect b="b" l="l" r="r" t="t"/>
                <a:pathLst>
                  <a:path extrusionOk="0" h="132173" w="114203">
                    <a:moveTo>
                      <a:pt x="111855" y="83459"/>
                    </a:moveTo>
                    <a:cubicBezTo>
                      <a:pt x="61270" y="-64514"/>
                      <a:pt x="-32890" y="19203"/>
                      <a:pt x="11622" y="69742"/>
                    </a:cubicBezTo>
                    <a:cubicBezTo>
                      <a:pt x="49835" y="167687"/>
                      <a:pt x="128795" y="132975"/>
                      <a:pt x="111855" y="83459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14"/>
              <p:cNvSpPr/>
              <p:nvPr/>
            </p:nvSpPr>
            <p:spPr>
              <a:xfrm>
                <a:off x="4427199" y="2573056"/>
                <a:ext cx="71411" cy="89013"/>
              </a:xfrm>
              <a:custGeom>
                <a:rect b="b" l="l" r="r" t="t"/>
                <a:pathLst>
                  <a:path extrusionOk="0" h="89013" w="71411">
                    <a:moveTo>
                      <a:pt x="70827" y="54496"/>
                    </a:moveTo>
                    <a:cubicBezTo>
                      <a:pt x="67937" y="36086"/>
                      <a:pt x="31145" y="3120"/>
                      <a:pt x="22657" y="777"/>
                    </a:cubicBezTo>
                    <a:cubicBezTo>
                      <a:pt x="-6471" y="-7239"/>
                      <a:pt x="-7487" y="48724"/>
                      <a:pt x="19454" y="77742"/>
                    </a:cubicBezTo>
                    <a:cubicBezTo>
                      <a:pt x="38475" y="98211"/>
                      <a:pt x="76574" y="90998"/>
                      <a:pt x="70827" y="54496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14"/>
              <p:cNvSpPr/>
              <p:nvPr/>
            </p:nvSpPr>
            <p:spPr>
              <a:xfrm>
                <a:off x="3090174" y="1210981"/>
                <a:ext cx="135936" cy="118883"/>
              </a:xfrm>
              <a:custGeom>
                <a:rect b="b" l="l" r="r" t="t"/>
                <a:pathLst>
                  <a:path extrusionOk="0" h="118883" w="135936">
                    <a:moveTo>
                      <a:pt x="133362" y="67841"/>
                    </a:moveTo>
                    <a:cubicBezTo>
                      <a:pt x="121884" y="32433"/>
                      <a:pt x="60148" y="-8655"/>
                      <a:pt x="26588" y="1598"/>
                    </a:cubicBezTo>
                    <a:cubicBezTo>
                      <a:pt x="1686" y="9209"/>
                      <a:pt x="-10218" y="40733"/>
                      <a:pt x="10912" y="60635"/>
                    </a:cubicBezTo>
                    <a:cubicBezTo>
                      <a:pt x="32781" y="139339"/>
                      <a:pt x="155089" y="134845"/>
                      <a:pt x="133362" y="6784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2991292" y="1254997"/>
                <a:ext cx="76943" cy="72537"/>
              </a:xfrm>
              <a:custGeom>
                <a:rect b="b" l="l" r="r" t="t"/>
                <a:pathLst>
                  <a:path extrusionOk="0" h="72537" w="76943">
                    <a:moveTo>
                      <a:pt x="76447" y="32430"/>
                    </a:moveTo>
                    <a:cubicBezTo>
                      <a:pt x="71674" y="12387"/>
                      <a:pt x="49591" y="9504"/>
                      <a:pt x="42432" y="5635"/>
                    </a:cubicBezTo>
                    <a:cubicBezTo>
                      <a:pt x="11649" y="-10973"/>
                      <a:pt x="-11172" y="11102"/>
                      <a:pt x="5768" y="46077"/>
                    </a:cubicBezTo>
                    <a:cubicBezTo>
                      <a:pt x="24995" y="85858"/>
                      <a:pt x="82882" y="80363"/>
                      <a:pt x="76447" y="3243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4857717" y="1659302"/>
                <a:ext cx="103640" cy="81625"/>
              </a:xfrm>
              <a:custGeom>
                <a:rect b="b" l="l" r="r" t="t"/>
                <a:pathLst>
                  <a:path extrusionOk="0" h="81625" w="103640">
                    <a:moveTo>
                      <a:pt x="92054" y="16762"/>
                    </a:moveTo>
                    <a:cubicBezTo>
                      <a:pt x="75938" y="-15089"/>
                      <a:pt x="15239" y="6020"/>
                      <a:pt x="7255" y="18359"/>
                    </a:cubicBezTo>
                    <a:cubicBezTo>
                      <a:pt x="-14784" y="42429"/>
                      <a:pt x="16702" y="85562"/>
                      <a:pt x="57201" y="81337"/>
                    </a:cubicBezTo>
                    <a:cubicBezTo>
                      <a:pt x="112091" y="75579"/>
                      <a:pt x="110578" y="30053"/>
                      <a:pt x="92054" y="1676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>
                <a:off x="3822277" y="609324"/>
                <a:ext cx="81232" cy="135715"/>
              </a:xfrm>
              <a:custGeom>
                <a:rect b="b" l="l" r="r" t="t"/>
                <a:pathLst>
                  <a:path extrusionOk="0" h="135715" w="81232">
                    <a:moveTo>
                      <a:pt x="79252" y="63095"/>
                    </a:moveTo>
                    <a:cubicBezTo>
                      <a:pt x="68001" y="-6024"/>
                      <a:pt x="-15455" y="-37165"/>
                      <a:pt x="2528" y="69130"/>
                    </a:cubicBezTo>
                    <a:cubicBezTo>
                      <a:pt x="9681" y="111461"/>
                      <a:pt x="25214" y="150249"/>
                      <a:pt x="62894" y="130347"/>
                    </a:cubicBezTo>
                    <a:cubicBezTo>
                      <a:pt x="83392" y="119520"/>
                      <a:pt x="82966" y="85993"/>
                      <a:pt x="79252" y="63095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3386722" y="844337"/>
                <a:ext cx="169772" cy="249367"/>
              </a:xfrm>
              <a:custGeom>
                <a:rect b="b" l="l" r="r" t="t"/>
                <a:pathLst>
                  <a:path extrusionOk="0" h="249367" w="169772">
                    <a:moveTo>
                      <a:pt x="169070" y="236414"/>
                    </a:moveTo>
                    <a:cubicBezTo>
                      <a:pt x="155923" y="204677"/>
                      <a:pt x="48289" y="22631"/>
                      <a:pt x="20865" y="2410"/>
                    </a:cubicBezTo>
                    <a:cubicBezTo>
                      <a:pt x="10225" y="-5436"/>
                      <a:pt x="-2020" y="7472"/>
                      <a:pt x="282" y="18229"/>
                    </a:cubicBezTo>
                    <a:cubicBezTo>
                      <a:pt x="6077" y="45323"/>
                      <a:pt x="127654" y="221071"/>
                      <a:pt x="151675" y="246539"/>
                    </a:cubicBezTo>
                    <a:cubicBezTo>
                      <a:pt x="158387" y="253646"/>
                      <a:pt x="173154" y="246276"/>
                      <a:pt x="169070" y="2364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>
                <a:off x="3033203" y="1628128"/>
                <a:ext cx="306657" cy="41095"/>
              </a:xfrm>
              <a:custGeom>
                <a:rect b="b" l="l" r="r" t="t"/>
                <a:pathLst>
                  <a:path extrusionOk="0" h="41095" w="306657">
                    <a:moveTo>
                      <a:pt x="301404" y="7714"/>
                    </a:moveTo>
                    <a:cubicBezTo>
                      <a:pt x="268512" y="-6479"/>
                      <a:pt x="54174" y="2780"/>
                      <a:pt x="17730" y="5265"/>
                    </a:cubicBezTo>
                    <a:cubicBezTo>
                      <a:pt x="-7392" y="6976"/>
                      <a:pt x="-4380" y="42306"/>
                      <a:pt x="17730" y="41063"/>
                    </a:cubicBezTo>
                    <a:cubicBezTo>
                      <a:pt x="254427" y="27197"/>
                      <a:pt x="279088" y="34815"/>
                      <a:pt x="298868" y="27104"/>
                    </a:cubicBezTo>
                    <a:cubicBezTo>
                      <a:pt x="306220" y="24236"/>
                      <a:pt x="310730" y="11733"/>
                      <a:pt x="301404" y="77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>
                <a:off x="3448202" y="2187949"/>
                <a:ext cx="157808" cy="247254"/>
              </a:xfrm>
              <a:custGeom>
                <a:rect b="b" l="l" r="r" t="t"/>
                <a:pathLst>
                  <a:path extrusionOk="0" h="247254" w="157808">
                    <a:moveTo>
                      <a:pt x="142116" y="3169"/>
                    </a:moveTo>
                    <a:cubicBezTo>
                      <a:pt x="92668" y="64762"/>
                      <a:pt x="44732" y="141642"/>
                      <a:pt x="5745" y="211151"/>
                    </a:cubicBezTo>
                    <a:cubicBezTo>
                      <a:pt x="-11159" y="241270"/>
                      <a:pt x="13615" y="252744"/>
                      <a:pt x="23978" y="244820"/>
                    </a:cubicBezTo>
                    <a:cubicBezTo>
                      <a:pt x="43687" y="229746"/>
                      <a:pt x="156457" y="15225"/>
                      <a:pt x="156819" y="14515"/>
                    </a:cubicBezTo>
                    <a:cubicBezTo>
                      <a:pt x="161372" y="5625"/>
                      <a:pt x="149134" y="-5578"/>
                      <a:pt x="142116" y="31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4"/>
              <p:cNvSpPr/>
              <p:nvPr/>
            </p:nvSpPr>
            <p:spPr>
              <a:xfrm>
                <a:off x="4123690" y="2356414"/>
                <a:ext cx="67419" cy="322370"/>
              </a:xfrm>
              <a:custGeom>
                <a:rect b="b" l="l" r="r" t="t"/>
                <a:pathLst>
                  <a:path extrusionOk="0" h="322370" w="67419">
                    <a:moveTo>
                      <a:pt x="62642" y="267986"/>
                    </a:moveTo>
                    <a:cubicBezTo>
                      <a:pt x="30872" y="77178"/>
                      <a:pt x="37123" y="37084"/>
                      <a:pt x="21468" y="4892"/>
                    </a:cubicBezTo>
                    <a:cubicBezTo>
                      <a:pt x="17484" y="-3308"/>
                      <a:pt x="5686" y="-298"/>
                      <a:pt x="3214" y="7278"/>
                    </a:cubicBezTo>
                    <a:cubicBezTo>
                      <a:pt x="-10885" y="50439"/>
                      <a:pt x="25510" y="317693"/>
                      <a:pt x="33117" y="313320"/>
                    </a:cubicBezTo>
                    <a:cubicBezTo>
                      <a:pt x="40468" y="327328"/>
                      <a:pt x="62003" y="324424"/>
                      <a:pt x="66151" y="309095"/>
                    </a:cubicBezTo>
                    <a:cubicBezTo>
                      <a:pt x="69724" y="295946"/>
                      <a:pt x="64837" y="281156"/>
                      <a:pt x="62642" y="2679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14"/>
              <p:cNvSpPr/>
              <p:nvPr/>
            </p:nvSpPr>
            <p:spPr>
              <a:xfrm>
                <a:off x="4566195" y="1927452"/>
                <a:ext cx="236895" cy="191382"/>
              </a:xfrm>
              <a:custGeom>
                <a:rect b="b" l="l" r="r" t="t"/>
                <a:pathLst>
                  <a:path extrusionOk="0" h="191382" w="236895">
                    <a:moveTo>
                      <a:pt x="216791" y="148062"/>
                    </a:moveTo>
                    <a:cubicBezTo>
                      <a:pt x="41340" y="-19989"/>
                      <a:pt x="-74355" y="-39969"/>
                      <a:pt x="55759" y="62726"/>
                    </a:cubicBezTo>
                    <a:cubicBezTo>
                      <a:pt x="154202" y="140423"/>
                      <a:pt x="232537" y="223607"/>
                      <a:pt x="236820" y="178763"/>
                    </a:cubicBezTo>
                    <a:cubicBezTo>
                      <a:pt x="238007" y="166366"/>
                      <a:pt x="224945" y="155872"/>
                      <a:pt x="216791" y="1480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14"/>
              <p:cNvSpPr/>
              <p:nvPr/>
            </p:nvSpPr>
            <p:spPr>
              <a:xfrm>
                <a:off x="4655646" y="1270772"/>
                <a:ext cx="289578" cy="80416"/>
              </a:xfrm>
              <a:custGeom>
                <a:rect b="b" l="l" r="r" t="t"/>
                <a:pathLst>
                  <a:path extrusionOk="0" h="80416" w="289578">
                    <a:moveTo>
                      <a:pt x="2787" y="65894"/>
                    </a:moveTo>
                    <a:cubicBezTo>
                      <a:pt x="-31874" y="111527"/>
                      <a:pt x="267923" y="36358"/>
                      <a:pt x="282505" y="21675"/>
                    </a:cubicBezTo>
                    <a:cubicBezTo>
                      <a:pt x="340470" y="-36673"/>
                      <a:pt x="23790" y="38225"/>
                      <a:pt x="2787" y="65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>
                <a:off x="4180113" y="793020"/>
                <a:ext cx="80450" cy="225070"/>
              </a:xfrm>
              <a:custGeom>
                <a:rect b="b" l="l" r="r" t="t"/>
                <a:pathLst>
                  <a:path extrusionOk="0" h="225070" w="80450">
                    <a:moveTo>
                      <a:pt x="78823" y="10076"/>
                    </a:moveTo>
                    <a:cubicBezTo>
                      <a:pt x="44240" y="-52391"/>
                      <a:pt x="-2020" y="195288"/>
                      <a:pt x="68" y="213528"/>
                    </a:cubicBezTo>
                    <a:cubicBezTo>
                      <a:pt x="1446" y="225549"/>
                      <a:pt x="14892" y="229234"/>
                      <a:pt x="22172" y="219513"/>
                    </a:cubicBezTo>
                    <a:cubicBezTo>
                      <a:pt x="34978" y="202409"/>
                      <a:pt x="90606" y="31355"/>
                      <a:pt x="78823" y="100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>
                <a:off x="3772487" y="2901878"/>
                <a:ext cx="60833" cy="148369"/>
              </a:xfrm>
              <a:custGeom>
                <a:rect b="b" l="l" r="r" t="t"/>
                <a:pathLst>
                  <a:path extrusionOk="0" h="148369" w="60833">
                    <a:moveTo>
                      <a:pt x="44741" y="2094"/>
                    </a:moveTo>
                    <a:cubicBezTo>
                      <a:pt x="18546" y="14974"/>
                      <a:pt x="-26179" y="178638"/>
                      <a:pt x="20002" y="143414"/>
                    </a:cubicBezTo>
                    <a:cubicBezTo>
                      <a:pt x="27914" y="137386"/>
                      <a:pt x="89346" y="-19824"/>
                      <a:pt x="44741" y="20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14"/>
              <p:cNvSpPr/>
              <p:nvPr/>
            </p:nvSpPr>
            <p:spPr>
              <a:xfrm>
                <a:off x="3712427" y="2928751"/>
                <a:ext cx="45091" cy="82627"/>
              </a:xfrm>
              <a:custGeom>
                <a:rect b="b" l="l" r="r" t="t"/>
                <a:pathLst>
                  <a:path extrusionOk="0" h="82627" w="45091">
                    <a:moveTo>
                      <a:pt x="45052" y="10438"/>
                    </a:moveTo>
                    <a:cubicBezTo>
                      <a:pt x="45933" y="1840"/>
                      <a:pt x="31678" y="-7625"/>
                      <a:pt x="23695" y="9728"/>
                    </a:cubicBezTo>
                    <a:cubicBezTo>
                      <a:pt x="20761" y="15472"/>
                      <a:pt x="14518" y="30346"/>
                      <a:pt x="5569" y="47316"/>
                    </a:cubicBezTo>
                    <a:cubicBezTo>
                      <a:pt x="-16812" y="89824"/>
                      <a:pt x="34818" y="110819"/>
                      <a:pt x="45052" y="104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>
                <a:off x="3586999" y="2917941"/>
                <a:ext cx="46760" cy="64428"/>
              </a:xfrm>
              <a:custGeom>
                <a:rect b="b" l="l" r="r" t="t"/>
                <a:pathLst>
                  <a:path extrusionOk="0" h="64428" w="46760">
                    <a:moveTo>
                      <a:pt x="11139" y="21553"/>
                    </a:moveTo>
                    <a:cubicBezTo>
                      <a:pt x="-18543" y="61654"/>
                      <a:pt x="18690" y="79312"/>
                      <a:pt x="34891" y="49484"/>
                    </a:cubicBezTo>
                    <a:cubicBezTo>
                      <a:pt x="60233" y="2773"/>
                      <a:pt x="41560" y="-19542"/>
                      <a:pt x="11139" y="21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>
                <a:off x="5207202" y="1565582"/>
                <a:ext cx="177602" cy="70051"/>
              </a:xfrm>
              <a:custGeom>
                <a:rect b="b" l="l" r="r" t="t"/>
                <a:pathLst>
                  <a:path extrusionOk="0" h="70051" w="177602">
                    <a:moveTo>
                      <a:pt x="176073" y="46602"/>
                    </a:moveTo>
                    <a:cubicBezTo>
                      <a:pt x="169425" y="26133"/>
                      <a:pt x="149516" y="25806"/>
                      <a:pt x="94023" y="11897"/>
                    </a:cubicBezTo>
                    <a:cubicBezTo>
                      <a:pt x="-27511" y="-18569"/>
                      <a:pt x="-15578" y="16377"/>
                      <a:pt x="42074" y="39737"/>
                    </a:cubicBezTo>
                    <a:cubicBezTo>
                      <a:pt x="88000" y="58332"/>
                      <a:pt x="191365" y="93726"/>
                      <a:pt x="176073" y="466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8" name="Google Shape;618;p14"/>
              <p:cNvGrpSpPr/>
              <p:nvPr/>
            </p:nvGrpSpPr>
            <p:grpSpPr>
              <a:xfrm>
                <a:off x="5260188" y="1674529"/>
                <a:ext cx="98467" cy="43883"/>
                <a:chOff x="5260188" y="1674529"/>
                <a:chExt cx="98467" cy="43883"/>
              </a:xfrm>
            </p:grpSpPr>
            <p:sp>
              <p:nvSpPr>
                <p:cNvPr id="619" name="Google Shape;619;p14"/>
                <p:cNvSpPr/>
                <p:nvPr/>
              </p:nvSpPr>
              <p:spPr>
                <a:xfrm>
                  <a:off x="5271288" y="1702278"/>
                  <a:ext cx="972" cy="737"/>
                </a:xfrm>
                <a:custGeom>
                  <a:rect b="b" l="l" r="r" t="t"/>
                  <a:pathLst>
                    <a:path extrusionOk="0" h="737" w="972">
                      <a:moveTo>
                        <a:pt x="973" y="738"/>
                      </a:moveTo>
                      <a:cubicBezTo>
                        <a:pt x="753" y="589"/>
                        <a:pt x="561" y="397"/>
                        <a:pt x="348" y="234"/>
                      </a:cubicBezTo>
                      <a:cubicBezTo>
                        <a:pt x="-185" y="-136"/>
                        <a:pt x="-199" y="-136"/>
                        <a:pt x="973" y="7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p14"/>
                <p:cNvSpPr/>
                <p:nvPr/>
              </p:nvSpPr>
              <p:spPr>
                <a:xfrm>
                  <a:off x="5260188" y="1674529"/>
                  <a:ext cx="98467" cy="43883"/>
                </a:xfrm>
                <a:custGeom>
                  <a:rect b="b" l="l" r="r" t="t"/>
                  <a:pathLst>
                    <a:path extrusionOk="0" h="43883" w="98467">
                      <a:moveTo>
                        <a:pt x="88966" y="7315"/>
                      </a:moveTo>
                      <a:cubicBezTo>
                        <a:pt x="80251" y="1280"/>
                        <a:pt x="33409" y="-4457"/>
                        <a:pt x="8763" y="5071"/>
                      </a:cubicBezTo>
                      <a:cubicBezTo>
                        <a:pt x="-5180" y="5355"/>
                        <a:pt x="-7432" y="27444"/>
                        <a:pt x="39766" y="38328"/>
                      </a:cubicBezTo>
                      <a:cubicBezTo>
                        <a:pt x="50448" y="40792"/>
                        <a:pt x="74803" y="46188"/>
                        <a:pt x="84321" y="42794"/>
                      </a:cubicBezTo>
                      <a:cubicBezTo>
                        <a:pt x="100856" y="36908"/>
                        <a:pt x="103534" y="17404"/>
                        <a:pt x="88966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14"/>
                <p:cNvSpPr/>
                <p:nvPr/>
              </p:nvSpPr>
              <p:spPr>
                <a:xfrm>
                  <a:off x="5274639" y="1676866"/>
                  <a:ext cx="1038" cy="428"/>
                </a:xfrm>
                <a:custGeom>
                  <a:rect b="b" l="l" r="r" t="t"/>
                  <a:pathLst>
                    <a:path extrusionOk="0" h="428" w="1038">
                      <a:moveTo>
                        <a:pt x="364" y="312"/>
                      </a:moveTo>
                      <a:cubicBezTo>
                        <a:pt x="584" y="213"/>
                        <a:pt x="819" y="85"/>
                        <a:pt x="1039" y="0"/>
                      </a:cubicBezTo>
                      <a:cubicBezTo>
                        <a:pt x="-218" y="497"/>
                        <a:pt x="-190" y="504"/>
                        <a:pt x="364" y="3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2" name="Google Shape;622;p14"/>
              <p:cNvGrpSpPr/>
              <p:nvPr/>
            </p:nvGrpSpPr>
            <p:grpSpPr>
              <a:xfrm>
                <a:off x="5231371" y="1813788"/>
                <a:ext cx="84495" cy="58280"/>
                <a:chOff x="5231371" y="1813788"/>
                <a:chExt cx="84495" cy="58280"/>
              </a:xfrm>
            </p:grpSpPr>
            <p:sp>
              <p:nvSpPr>
                <p:cNvPr id="623" name="Google Shape;623;p14"/>
                <p:cNvSpPr/>
                <p:nvPr/>
              </p:nvSpPr>
              <p:spPr>
                <a:xfrm>
                  <a:off x="5239425" y="1814365"/>
                  <a:ext cx="1208" cy="526"/>
                </a:xfrm>
                <a:custGeom>
                  <a:rect b="b" l="l" r="r" t="t"/>
                  <a:pathLst>
                    <a:path extrusionOk="0" h="526" w="1208">
                      <a:moveTo>
                        <a:pt x="724" y="257"/>
                      </a:moveTo>
                      <a:cubicBezTo>
                        <a:pt x="1328" y="-13"/>
                        <a:pt x="1633" y="-247"/>
                        <a:pt x="0" y="526"/>
                      </a:cubicBezTo>
                      <a:cubicBezTo>
                        <a:pt x="440" y="392"/>
                        <a:pt x="248" y="462"/>
                        <a:pt x="724" y="2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4"/>
                <p:cNvSpPr/>
                <p:nvPr/>
              </p:nvSpPr>
              <p:spPr>
                <a:xfrm>
                  <a:off x="5231371" y="1813788"/>
                  <a:ext cx="84495" cy="58280"/>
                </a:xfrm>
                <a:custGeom>
                  <a:rect b="b" l="l" r="r" t="t"/>
                  <a:pathLst>
                    <a:path extrusionOk="0" h="58280" w="84495">
                      <a:moveTo>
                        <a:pt x="83598" y="34914"/>
                      </a:moveTo>
                      <a:cubicBezTo>
                        <a:pt x="67163" y="-8602"/>
                        <a:pt x="-67916" y="-19345"/>
                        <a:pt x="43916" y="49001"/>
                      </a:cubicBezTo>
                      <a:cubicBezTo>
                        <a:pt x="51040" y="53353"/>
                        <a:pt x="55926" y="57620"/>
                        <a:pt x="65813" y="58252"/>
                      </a:cubicBezTo>
                      <a:cubicBezTo>
                        <a:pt x="77057" y="58969"/>
                        <a:pt x="87697" y="45777"/>
                        <a:pt x="83598" y="349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25" name="Google Shape;625;p14"/>
              <p:cNvSpPr/>
              <p:nvPr/>
            </p:nvSpPr>
            <p:spPr>
              <a:xfrm>
                <a:off x="5188085" y="1932091"/>
                <a:ext cx="61223" cy="82175"/>
              </a:xfrm>
              <a:custGeom>
                <a:rect b="b" l="l" r="r" t="t"/>
                <a:pathLst>
                  <a:path extrusionOk="0" h="82175" w="61223">
                    <a:moveTo>
                      <a:pt x="59516" y="54616"/>
                    </a:moveTo>
                    <a:cubicBezTo>
                      <a:pt x="55154" y="43767"/>
                      <a:pt x="30501" y="2296"/>
                      <a:pt x="14712" y="1450"/>
                    </a:cubicBezTo>
                    <a:cubicBezTo>
                      <a:pt x="-17229" y="-11344"/>
                      <a:pt x="9498" y="64300"/>
                      <a:pt x="32085" y="79417"/>
                    </a:cubicBezTo>
                    <a:cubicBezTo>
                      <a:pt x="45374" y="88313"/>
                      <a:pt x="67549" y="74539"/>
                      <a:pt x="59516" y="546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>
                <a:off x="3836524" y="214635"/>
                <a:ext cx="48753" cy="140829"/>
              </a:xfrm>
              <a:custGeom>
                <a:rect b="b" l="l" r="r" t="t"/>
                <a:pathLst>
                  <a:path extrusionOk="0" h="140829" w="48753">
                    <a:moveTo>
                      <a:pt x="47121" y="83625"/>
                    </a:moveTo>
                    <a:cubicBezTo>
                      <a:pt x="38036" y="-23026"/>
                      <a:pt x="8376" y="-3039"/>
                      <a:pt x="1948" y="12283"/>
                    </a:cubicBezTo>
                    <a:cubicBezTo>
                      <a:pt x="-2562" y="23033"/>
                      <a:pt x="1934" y="36125"/>
                      <a:pt x="3709" y="69716"/>
                    </a:cubicBezTo>
                    <a:cubicBezTo>
                      <a:pt x="6337" y="119246"/>
                      <a:pt x="740" y="118735"/>
                      <a:pt x="4469" y="127574"/>
                    </a:cubicBezTo>
                    <a:cubicBezTo>
                      <a:pt x="13277" y="148441"/>
                      <a:pt x="42184" y="143074"/>
                      <a:pt x="47163" y="122597"/>
                    </a:cubicBezTo>
                    <a:cubicBezTo>
                      <a:pt x="50168" y="110293"/>
                      <a:pt x="48186" y="96092"/>
                      <a:pt x="47121" y="83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14"/>
              <p:cNvSpPr/>
              <p:nvPr/>
            </p:nvSpPr>
            <p:spPr>
              <a:xfrm>
                <a:off x="3740653" y="255262"/>
                <a:ext cx="54686" cy="93168"/>
              </a:xfrm>
              <a:custGeom>
                <a:rect b="b" l="l" r="r" t="t"/>
                <a:pathLst>
                  <a:path extrusionOk="0" h="93168" w="54686">
                    <a:moveTo>
                      <a:pt x="53505" y="51936"/>
                    </a:moveTo>
                    <a:cubicBezTo>
                      <a:pt x="42304" y="-11503"/>
                      <a:pt x="-6620" y="-11836"/>
                      <a:pt x="753" y="24133"/>
                    </a:cubicBezTo>
                    <a:cubicBezTo>
                      <a:pt x="760" y="24182"/>
                      <a:pt x="7848" y="39454"/>
                      <a:pt x="13055" y="72576"/>
                    </a:cubicBezTo>
                    <a:cubicBezTo>
                      <a:pt x="17849" y="103000"/>
                      <a:pt x="62447" y="102560"/>
                      <a:pt x="53505" y="519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8" name="Google Shape;628;p14"/>
              <p:cNvGrpSpPr/>
              <p:nvPr/>
            </p:nvGrpSpPr>
            <p:grpSpPr>
              <a:xfrm>
                <a:off x="3628682" y="286269"/>
                <a:ext cx="47606" cy="83967"/>
                <a:chOff x="3628682" y="286269"/>
                <a:chExt cx="47606" cy="83967"/>
              </a:xfrm>
            </p:grpSpPr>
            <p:sp>
              <p:nvSpPr>
                <p:cNvPr id="629" name="Google Shape;629;p14"/>
                <p:cNvSpPr/>
                <p:nvPr/>
              </p:nvSpPr>
              <p:spPr>
                <a:xfrm>
                  <a:off x="3628682" y="286269"/>
                  <a:ext cx="47606" cy="83967"/>
                </a:xfrm>
                <a:custGeom>
                  <a:rect b="b" l="l" r="r" t="t"/>
                  <a:pathLst>
                    <a:path extrusionOk="0" h="83967" w="47606">
                      <a:moveTo>
                        <a:pt x="44432" y="43657"/>
                      </a:moveTo>
                      <a:cubicBezTo>
                        <a:pt x="39091" y="29094"/>
                        <a:pt x="31057" y="-1890"/>
                        <a:pt x="16326" y="91"/>
                      </a:cubicBezTo>
                      <a:cubicBezTo>
                        <a:pt x="3868" y="1766"/>
                        <a:pt x="-514" y="24572"/>
                        <a:pt x="47" y="37231"/>
                      </a:cubicBezTo>
                      <a:cubicBezTo>
                        <a:pt x="3101" y="106116"/>
                        <a:pt x="61691" y="90659"/>
                        <a:pt x="44432" y="436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4"/>
                <p:cNvSpPr/>
                <p:nvPr/>
              </p:nvSpPr>
              <p:spPr>
                <a:xfrm>
                  <a:off x="3658525" y="295050"/>
                  <a:ext cx="603" cy="759"/>
                </a:xfrm>
                <a:custGeom>
                  <a:rect b="b" l="l" r="r" t="t"/>
                  <a:pathLst>
                    <a:path extrusionOk="0" h="759" w="603">
                      <a:moveTo>
                        <a:pt x="0" y="0"/>
                      </a:moveTo>
                      <a:cubicBezTo>
                        <a:pt x="291" y="412"/>
                        <a:pt x="533" y="724"/>
                        <a:pt x="604" y="760"/>
                      </a:cubicBezTo>
                      <a:cubicBezTo>
                        <a:pt x="320" y="398"/>
                        <a:pt x="199" y="249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31" name="Google Shape;631;p14"/>
              <p:cNvSpPr/>
              <p:nvPr/>
            </p:nvSpPr>
            <p:spPr>
              <a:xfrm>
                <a:off x="3515440" y="355678"/>
                <a:ext cx="70841" cy="65627"/>
              </a:xfrm>
              <a:custGeom>
                <a:rect b="b" l="l" r="r" t="t"/>
                <a:pathLst>
                  <a:path extrusionOk="0" h="65627" w="70841">
                    <a:moveTo>
                      <a:pt x="69331" y="36394"/>
                    </a:moveTo>
                    <a:cubicBezTo>
                      <a:pt x="55794" y="-2329"/>
                      <a:pt x="2666" y="-8847"/>
                      <a:pt x="37" y="10664"/>
                    </a:cubicBezTo>
                    <a:cubicBezTo>
                      <a:pt x="-1007" y="18403"/>
                      <a:pt x="20025" y="33668"/>
                      <a:pt x="28910" y="48074"/>
                    </a:cubicBezTo>
                    <a:cubicBezTo>
                      <a:pt x="49962" y="82176"/>
                      <a:pt x="77634" y="60137"/>
                      <a:pt x="69331" y="363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4"/>
              <p:cNvSpPr/>
              <p:nvPr/>
            </p:nvSpPr>
            <p:spPr>
              <a:xfrm>
                <a:off x="4726719" y="2720673"/>
                <a:ext cx="58681" cy="67721"/>
              </a:xfrm>
              <a:custGeom>
                <a:rect b="b" l="l" r="r" t="t"/>
                <a:pathLst>
                  <a:path extrusionOk="0" h="67721" w="58681">
                    <a:moveTo>
                      <a:pt x="58007" y="39438"/>
                    </a:moveTo>
                    <a:cubicBezTo>
                      <a:pt x="55315" y="25209"/>
                      <a:pt x="28723" y="-2240"/>
                      <a:pt x="13935" y="146"/>
                    </a:cubicBezTo>
                    <a:cubicBezTo>
                      <a:pt x="4098" y="-195"/>
                      <a:pt x="-2067" y="9610"/>
                      <a:pt x="639" y="17215"/>
                    </a:cubicBezTo>
                    <a:cubicBezTo>
                      <a:pt x="1449" y="25642"/>
                      <a:pt x="5476" y="25514"/>
                      <a:pt x="17359" y="50528"/>
                    </a:cubicBezTo>
                    <a:cubicBezTo>
                      <a:pt x="30925" y="79056"/>
                      <a:pt x="63782" y="69819"/>
                      <a:pt x="58007" y="394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4"/>
              <p:cNvSpPr/>
              <p:nvPr/>
            </p:nvSpPr>
            <p:spPr>
              <a:xfrm>
                <a:off x="4669984" y="2773234"/>
                <a:ext cx="51272" cy="64820"/>
              </a:xfrm>
              <a:custGeom>
                <a:rect b="b" l="l" r="r" t="t"/>
                <a:pathLst>
                  <a:path extrusionOk="0" h="64820" w="51272">
                    <a:moveTo>
                      <a:pt x="51272" y="47547"/>
                    </a:moveTo>
                    <a:cubicBezTo>
                      <a:pt x="51308" y="38502"/>
                      <a:pt x="6525" y="-20145"/>
                      <a:pt x="296" y="7211"/>
                    </a:cubicBezTo>
                    <a:cubicBezTo>
                      <a:pt x="-762" y="11855"/>
                      <a:pt x="1347" y="13878"/>
                      <a:pt x="1461" y="16264"/>
                    </a:cubicBezTo>
                    <a:cubicBezTo>
                      <a:pt x="6483" y="82359"/>
                      <a:pt x="51201" y="68343"/>
                      <a:pt x="51272" y="475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34" name="Google Shape;634;p14"/>
              <p:cNvGrpSpPr/>
              <p:nvPr/>
            </p:nvGrpSpPr>
            <p:grpSpPr>
              <a:xfrm>
                <a:off x="4887287" y="581040"/>
                <a:ext cx="63096" cy="76856"/>
                <a:chOff x="4887287" y="581040"/>
                <a:chExt cx="63096" cy="76856"/>
              </a:xfrm>
            </p:grpSpPr>
            <p:sp>
              <p:nvSpPr>
                <p:cNvPr id="635" name="Google Shape;635;p14"/>
                <p:cNvSpPr/>
                <p:nvPr/>
              </p:nvSpPr>
              <p:spPr>
                <a:xfrm>
                  <a:off x="4924928" y="598166"/>
                  <a:ext cx="189" cy="200"/>
                </a:xfrm>
                <a:custGeom>
                  <a:rect b="b" l="l" r="r" t="t"/>
                  <a:pathLst>
                    <a:path extrusionOk="0" h="200" w="189">
                      <a:moveTo>
                        <a:pt x="190" y="0"/>
                      </a:moveTo>
                      <a:cubicBezTo>
                        <a:pt x="-87" y="291"/>
                        <a:pt x="-38" y="241"/>
                        <a:pt x="190" y="0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4"/>
                <p:cNvSpPr/>
                <p:nvPr/>
              </p:nvSpPr>
              <p:spPr>
                <a:xfrm>
                  <a:off x="4887287" y="581040"/>
                  <a:ext cx="63096" cy="76856"/>
                </a:xfrm>
                <a:custGeom>
                  <a:rect b="b" l="l" r="r" t="t"/>
                  <a:pathLst>
                    <a:path extrusionOk="0" h="76856" w="63096">
                      <a:moveTo>
                        <a:pt x="41801" y="12483"/>
                      </a:moveTo>
                      <a:cubicBezTo>
                        <a:pt x="40856" y="13385"/>
                        <a:pt x="35487" y="19534"/>
                        <a:pt x="38953" y="15976"/>
                      </a:cubicBezTo>
                      <a:cubicBezTo>
                        <a:pt x="3354" y="52535"/>
                        <a:pt x="3639" y="44952"/>
                        <a:pt x="648" y="55346"/>
                      </a:cubicBezTo>
                      <a:cubicBezTo>
                        <a:pt x="-3684" y="70427"/>
                        <a:pt x="14143" y="90087"/>
                        <a:pt x="40835" y="64434"/>
                      </a:cubicBezTo>
                      <a:cubicBezTo>
                        <a:pt x="74012" y="32569"/>
                        <a:pt x="66518" y="-25573"/>
                        <a:pt x="41801" y="1248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37" name="Google Shape;637;p14"/>
              <p:cNvSpPr/>
              <p:nvPr/>
            </p:nvSpPr>
            <p:spPr>
              <a:xfrm>
                <a:off x="4939584" y="644787"/>
                <a:ext cx="40700" cy="45809"/>
              </a:xfrm>
              <a:custGeom>
                <a:rect b="b" l="l" r="r" t="t"/>
                <a:pathLst>
                  <a:path extrusionOk="0" h="45809" w="40700">
                    <a:moveTo>
                      <a:pt x="2879" y="23791"/>
                    </a:moveTo>
                    <a:cubicBezTo>
                      <a:pt x="-6561" y="41144"/>
                      <a:pt x="8987" y="53470"/>
                      <a:pt x="23888" y="40256"/>
                    </a:cubicBezTo>
                    <a:cubicBezTo>
                      <a:pt x="61348" y="6957"/>
                      <a:pt x="28058" y="-22217"/>
                      <a:pt x="2879" y="237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>
                <a:off x="2843368" y="958652"/>
                <a:ext cx="84810" cy="79981"/>
              </a:xfrm>
              <a:custGeom>
                <a:rect b="b" l="l" r="r" t="t"/>
                <a:pathLst>
                  <a:path extrusionOk="0" h="79981" w="84810">
                    <a:moveTo>
                      <a:pt x="84462" y="49423"/>
                    </a:moveTo>
                    <a:cubicBezTo>
                      <a:pt x="80982" y="37019"/>
                      <a:pt x="48196" y="13582"/>
                      <a:pt x="39396" y="7660"/>
                    </a:cubicBezTo>
                    <a:cubicBezTo>
                      <a:pt x="10289" y="-11922"/>
                      <a:pt x="-3355" y="10756"/>
                      <a:pt x="700" y="23273"/>
                    </a:cubicBezTo>
                    <a:cubicBezTo>
                      <a:pt x="2590" y="29117"/>
                      <a:pt x="29999" y="63651"/>
                      <a:pt x="49162" y="76545"/>
                    </a:cubicBezTo>
                    <a:cubicBezTo>
                      <a:pt x="62941" y="85811"/>
                      <a:pt x="88056" y="76197"/>
                      <a:pt x="84462" y="494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39" name="Google Shape;639;p14"/>
              <p:cNvGrpSpPr/>
              <p:nvPr/>
            </p:nvGrpSpPr>
            <p:grpSpPr>
              <a:xfrm>
                <a:off x="2779050" y="1047049"/>
                <a:ext cx="82013" cy="67661"/>
                <a:chOff x="2779050" y="1047049"/>
                <a:chExt cx="82013" cy="67661"/>
              </a:xfrm>
            </p:grpSpPr>
            <p:sp>
              <p:nvSpPr>
                <p:cNvPr id="640" name="Google Shape;640;p14"/>
                <p:cNvSpPr/>
                <p:nvPr/>
              </p:nvSpPr>
              <p:spPr>
                <a:xfrm>
                  <a:off x="2780112" y="1061142"/>
                  <a:ext cx="387" cy="922"/>
                </a:xfrm>
                <a:custGeom>
                  <a:rect b="b" l="l" r="r" t="t"/>
                  <a:pathLst>
                    <a:path extrusionOk="0" h="922" w="387">
                      <a:moveTo>
                        <a:pt x="387" y="922"/>
                      </a:moveTo>
                      <a:cubicBezTo>
                        <a:pt x="238" y="681"/>
                        <a:pt x="217" y="404"/>
                        <a:pt x="89" y="155"/>
                      </a:cubicBezTo>
                      <a:cubicBezTo>
                        <a:pt x="-138" y="-342"/>
                        <a:pt x="110" y="475"/>
                        <a:pt x="387" y="9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4"/>
                <p:cNvSpPr/>
                <p:nvPr/>
              </p:nvSpPr>
              <p:spPr>
                <a:xfrm>
                  <a:off x="2779050" y="1047049"/>
                  <a:ext cx="82013" cy="67661"/>
                </a:xfrm>
                <a:custGeom>
                  <a:rect b="b" l="l" r="r" t="t"/>
                  <a:pathLst>
                    <a:path extrusionOk="0" h="67661" w="82013">
                      <a:moveTo>
                        <a:pt x="75927" y="31935"/>
                      </a:moveTo>
                      <a:cubicBezTo>
                        <a:pt x="72206" y="27284"/>
                        <a:pt x="67212" y="25026"/>
                        <a:pt x="62411" y="25062"/>
                      </a:cubicBezTo>
                      <a:cubicBezTo>
                        <a:pt x="47410" y="16826"/>
                        <a:pt x="39242" y="10301"/>
                        <a:pt x="28716" y="5835"/>
                      </a:cubicBezTo>
                      <a:cubicBezTo>
                        <a:pt x="-263" y="-8798"/>
                        <a:pt x="-2046" y="7944"/>
                        <a:pt x="1150" y="14241"/>
                      </a:cubicBezTo>
                      <a:cubicBezTo>
                        <a:pt x="43291" y="105229"/>
                        <a:pt x="100978" y="58049"/>
                        <a:pt x="75927" y="319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42" name="Google Shape;642;p14"/>
          <p:cNvGrpSpPr/>
          <p:nvPr/>
        </p:nvGrpSpPr>
        <p:grpSpPr>
          <a:xfrm rot="-277368">
            <a:off x="1455580" y="3117957"/>
            <a:ext cx="1742830" cy="1180387"/>
            <a:chOff x="2910753" y="6235768"/>
            <a:chExt cx="3485475" cy="2360649"/>
          </a:xfrm>
        </p:grpSpPr>
        <p:sp>
          <p:nvSpPr>
            <p:cNvPr id="643" name="Google Shape;643;p14"/>
            <p:cNvSpPr/>
            <p:nvPr/>
          </p:nvSpPr>
          <p:spPr>
            <a:xfrm>
              <a:off x="2910753" y="6235768"/>
              <a:ext cx="3485475" cy="2360649"/>
            </a:xfrm>
            <a:custGeom>
              <a:rect b="b" l="l" r="r" t="t"/>
              <a:pathLst>
                <a:path extrusionOk="0" h="2360649" w="3485475">
                  <a:moveTo>
                    <a:pt x="3351104" y="1596661"/>
                  </a:moveTo>
                  <a:cubicBezTo>
                    <a:pt x="3431256" y="1738387"/>
                    <a:pt x="3418395" y="1922972"/>
                    <a:pt x="3308407" y="2050129"/>
                  </a:cubicBezTo>
                  <a:cubicBezTo>
                    <a:pt x="3189239" y="2188179"/>
                    <a:pt x="2991466" y="2217598"/>
                    <a:pt x="2826351" y="2157909"/>
                  </a:cubicBezTo>
                  <a:cubicBezTo>
                    <a:pt x="2662367" y="2351973"/>
                    <a:pt x="2386979" y="2286767"/>
                    <a:pt x="2172385" y="2198788"/>
                  </a:cubicBezTo>
                  <a:cubicBezTo>
                    <a:pt x="1977721" y="2359039"/>
                    <a:pt x="1690886" y="2366962"/>
                    <a:pt x="1485905" y="2223255"/>
                  </a:cubicBezTo>
                  <a:cubicBezTo>
                    <a:pt x="1314427" y="2394540"/>
                    <a:pt x="1043856" y="2405574"/>
                    <a:pt x="853716" y="2256915"/>
                  </a:cubicBezTo>
                  <a:cubicBezTo>
                    <a:pt x="712770" y="2339516"/>
                    <a:pt x="532104" y="2328064"/>
                    <a:pt x="399363" y="2226080"/>
                  </a:cubicBezTo>
                  <a:cubicBezTo>
                    <a:pt x="257713" y="2117455"/>
                    <a:pt x="204845" y="1939942"/>
                    <a:pt x="215448" y="1768085"/>
                  </a:cubicBezTo>
                  <a:cubicBezTo>
                    <a:pt x="105174" y="1711932"/>
                    <a:pt x="34642" y="1601892"/>
                    <a:pt x="15416" y="1477707"/>
                  </a:cubicBezTo>
                  <a:cubicBezTo>
                    <a:pt x="-8334" y="1323392"/>
                    <a:pt x="51602" y="1175158"/>
                    <a:pt x="128367" y="1043476"/>
                  </a:cubicBezTo>
                  <a:cubicBezTo>
                    <a:pt x="-1265" y="957198"/>
                    <a:pt x="-28689" y="781380"/>
                    <a:pt x="27992" y="633858"/>
                  </a:cubicBezTo>
                  <a:cubicBezTo>
                    <a:pt x="95568" y="458325"/>
                    <a:pt x="237922" y="319570"/>
                    <a:pt x="428202" y="294817"/>
                  </a:cubicBezTo>
                  <a:cubicBezTo>
                    <a:pt x="480226" y="288031"/>
                    <a:pt x="532111" y="288170"/>
                    <a:pt x="584414" y="290430"/>
                  </a:cubicBezTo>
                  <a:cubicBezTo>
                    <a:pt x="612256" y="291560"/>
                    <a:pt x="649439" y="298353"/>
                    <a:pt x="675733" y="284913"/>
                  </a:cubicBezTo>
                  <a:cubicBezTo>
                    <a:pt x="700613" y="272184"/>
                    <a:pt x="718145" y="239654"/>
                    <a:pt x="736520" y="219706"/>
                  </a:cubicBezTo>
                  <a:cubicBezTo>
                    <a:pt x="796038" y="154925"/>
                    <a:pt x="875626" y="111361"/>
                    <a:pt x="961152" y="91839"/>
                  </a:cubicBezTo>
                  <a:cubicBezTo>
                    <a:pt x="1138563" y="51246"/>
                    <a:pt x="1312872" y="111926"/>
                    <a:pt x="1462574" y="205701"/>
                  </a:cubicBezTo>
                  <a:cubicBezTo>
                    <a:pt x="1621044" y="-31781"/>
                    <a:pt x="1964288" y="-69688"/>
                    <a:pt x="2159656" y="123665"/>
                  </a:cubicBezTo>
                  <a:cubicBezTo>
                    <a:pt x="2334097" y="-23292"/>
                    <a:pt x="2605386" y="-1085"/>
                    <a:pt x="2746192" y="191417"/>
                  </a:cubicBezTo>
                  <a:cubicBezTo>
                    <a:pt x="2927570" y="117157"/>
                    <a:pt x="3148096" y="150685"/>
                    <a:pt x="3289746" y="292125"/>
                  </a:cubicBezTo>
                  <a:cubicBezTo>
                    <a:pt x="3437049" y="439229"/>
                    <a:pt x="3468007" y="671619"/>
                    <a:pt x="3382620" y="856902"/>
                  </a:cubicBezTo>
                  <a:cubicBezTo>
                    <a:pt x="3501091" y="1066959"/>
                    <a:pt x="3548731" y="1425655"/>
                    <a:pt x="3351104" y="15966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4" name="Google Shape;644;p14"/>
            <p:cNvGrpSpPr/>
            <p:nvPr/>
          </p:nvGrpSpPr>
          <p:grpSpPr>
            <a:xfrm>
              <a:off x="3471229" y="6763274"/>
              <a:ext cx="2422661" cy="1394873"/>
              <a:chOff x="3471229" y="6763274"/>
              <a:chExt cx="2422661" cy="1394873"/>
            </a:xfrm>
          </p:grpSpPr>
          <p:sp>
            <p:nvSpPr>
              <p:cNvPr id="645" name="Google Shape;645;p14"/>
              <p:cNvSpPr/>
              <p:nvPr/>
            </p:nvSpPr>
            <p:spPr>
              <a:xfrm>
                <a:off x="5791803" y="6777773"/>
                <a:ext cx="92423" cy="1124857"/>
              </a:xfrm>
              <a:custGeom>
                <a:rect b="b" l="l" r="r" t="t"/>
                <a:pathLst>
                  <a:path extrusionOk="0" h="1124857" w="92423">
                    <a:moveTo>
                      <a:pt x="5377" y="465858"/>
                    </a:moveTo>
                    <a:cubicBezTo>
                      <a:pt x="5377" y="539427"/>
                      <a:pt x="5370" y="612585"/>
                      <a:pt x="1787" y="686377"/>
                    </a:cubicBezTo>
                    <a:cubicBezTo>
                      <a:pt x="1787" y="713174"/>
                      <a:pt x="1780" y="742342"/>
                      <a:pt x="3606" y="769725"/>
                    </a:cubicBezTo>
                    <a:cubicBezTo>
                      <a:pt x="4136" y="778262"/>
                      <a:pt x="4972" y="786604"/>
                      <a:pt x="5781" y="794632"/>
                    </a:cubicBezTo>
                    <a:cubicBezTo>
                      <a:pt x="7803" y="814817"/>
                      <a:pt x="9608" y="833265"/>
                      <a:pt x="7252" y="853268"/>
                    </a:cubicBezTo>
                    <a:cubicBezTo>
                      <a:pt x="7182" y="853812"/>
                      <a:pt x="7154" y="854356"/>
                      <a:pt x="7154" y="854900"/>
                    </a:cubicBezTo>
                    <a:lnTo>
                      <a:pt x="7154" y="966049"/>
                    </a:lnTo>
                    <a:cubicBezTo>
                      <a:pt x="7154" y="984693"/>
                      <a:pt x="6715" y="1003803"/>
                      <a:pt x="6262" y="1023109"/>
                    </a:cubicBezTo>
                    <a:cubicBezTo>
                      <a:pt x="5823" y="1042353"/>
                      <a:pt x="5370" y="1061784"/>
                      <a:pt x="5370" y="1080790"/>
                    </a:cubicBezTo>
                    <a:cubicBezTo>
                      <a:pt x="5370" y="1093421"/>
                      <a:pt x="9524" y="1104267"/>
                      <a:pt x="16900" y="1112177"/>
                    </a:cubicBezTo>
                    <a:cubicBezTo>
                      <a:pt x="24080" y="1119870"/>
                      <a:pt x="33665" y="1124082"/>
                      <a:pt x="43445" y="1124759"/>
                    </a:cubicBezTo>
                    <a:cubicBezTo>
                      <a:pt x="53163" y="1125435"/>
                      <a:pt x="63180" y="1122625"/>
                      <a:pt x="71455" y="1116243"/>
                    </a:cubicBezTo>
                    <a:cubicBezTo>
                      <a:pt x="80064" y="1109603"/>
                      <a:pt x="86184" y="1099566"/>
                      <a:pt x="88582" y="1086991"/>
                    </a:cubicBezTo>
                    <a:cubicBezTo>
                      <a:pt x="88742" y="1086126"/>
                      <a:pt x="88826" y="1085254"/>
                      <a:pt x="88826" y="1084375"/>
                    </a:cubicBezTo>
                    <a:cubicBezTo>
                      <a:pt x="88826" y="1065732"/>
                      <a:pt x="89272" y="1046175"/>
                      <a:pt x="89725" y="1026422"/>
                    </a:cubicBezTo>
                    <a:cubicBezTo>
                      <a:pt x="90172" y="1006733"/>
                      <a:pt x="90625" y="986848"/>
                      <a:pt x="90625" y="967835"/>
                    </a:cubicBezTo>
                    <a:cubicBezTo>
                      <a:pt x="90625" y="967737"/>
                      <a:pt x="90625" y="857460"/>
                      <a:pt x="90604" y="857453"/>
                    </a:cubicBezTo>
                    <a:cubicBezTo>
                      <a:pt x="92451" y="824253"/>
                      <a:pt x="90597" y="793007"/>
                      <a:pt x="88798" y="762458"/>
                    </a:cubicBezTo>
                    <a:cubicBezTo>
                      <a:pt x="88784" y="762269"/>
                      <a:pt x="88770" y="762074"/>
                      <a:pt x="88756" y="761886"/>
                    </a:cubicBezTo>
                    <a:cubicBezTo>
                      <a:pt x="86986" y="736895"/>
                      <a:pt x="85257" y="712484"/>
                      <a:pt x="85257" y="688156"/>
                    </a:cubicBezTo>
                    <a:cubicBezTo>
                      <a:pt x="85257" y="623807"/>
                      <a:pt x="87049" y="543284"/>
                      <a:pt x="88833" y="480568"/>
                    </a:cubicBezTo>
                    <a:cubicBezTo>
                      <a:pt x="88875" y="478922"/>
                      <a:pt x="88924" y="477276"/>
                      <a:pt x="88973" y="475630"/>
                    </a:cubicBezTo>
                    <a:cubicBezTo>
                      <a:pt x="90722" y="412850"/>
                      <a:pt x="92423" y="351424"/>
                      <a:pt x="92423" y="286545"/>
                    </a:cubicBezTo>
                    <a:cubicBezTo>
                      <a:pt x="92423" y="209231"/>
                      <a:pt x="90632" y="128261"/>
                      <a:pt x="85236" y="40073"/>
                    </a:cubicBezTo>
                    <a:cubicBezTo>
                      <a:pt x="85194" y="39480"/>
                      <a:pt x="85125" y="38894"/>
                      <a:pt x="85013" y="38315"/>
                    </a:cubicBezTo>
                    <a:cubicBezTo>
                      <a:pt x="82580" y="25572"/>
                      <a:pt x="76334" y="15355"/>
                      <a:pt x="67614" y="8617"/>
                    </a:cubicBezTo>
                    <a:cubicBezTo>
                      <a:pt x="59485" y="2347"/>
                      <a:pt x="49608" y="-576"/>
                      <a:pt x="39876" y="94"/>
                    </a:cubicBezTo>
                    <a:cubicBezTo>
                      <a:pt x="30284" y="756"/>
                      <a:pt x="20957" y="4913"/>
                      <a:pt x="13881" y="12488"/>
                    </a:cubicBezTo>
                    <a:cubicBezTo>
                      <a:pt x="6053" y="20878"/>
                      <a:pt x="1787" y="32575"/>
                      <a:pt x="1787" y="46294"/>
                    </a:cubicBezTo>
                    <a:lnTo>
                      <a:pt x="1787" y="88129"/>
                    </a:lnTo>
                    <a:cubicBezTo>
                      <a:pt x="-81" y="99993"/>
                      <a:pt x="-5" y="128456"/>
                      <a:pt x="2" y="138193"/>
                    </a:cubicBezTo>
                    <a:cubicBezTo>
                      <a:pt x="3585" y="247438"/>
                      <a:pt x="5377" y="356641"/>
                      <a:pt x="5377" y="4658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14"/>
              <p:cNvSpPr/>
              <p:nvPr/>
            </p:nvSpPr>
            <p:spPr>
              <a:xfrm>
                <a:off x="4458721" y="6769526"/>
                <a:ext cx="361200" cy="1384493"/>
              </a:xfrm>
              <a:custGeom>
                <a:rect b="b" l="l" r="r" t="t"/>
                <a:pathLst>
                  <a:path extrusionOk="0" h="1384493" w="361200">
                    <a:moveTo>
                      <a:pt x="322888" y="1299416"/>
                    </a:moveTo>
                    <a:cubicBezTo>
                      <a:pt x="322198" y="1299290"/>
                      <a:pt x="321508" y="1299221"/>
                      <a:pt x="320804" y="1299200"/>
                    </a:cubicBezTo>
                    <a:cubicBezTo>
                      <a:pt x="320490" y="1299193"/>
                      <a:pt x="259877" y="1297407"/>
                      <a:pt x="259473" y="1297400"/>
                    </a:cubicBezTo>
                    <a:cubicBezTo>
                      <a:pt x="248870" y="1297400"/>
                      <a:pt x="203552" y="1297393"/>
                      <a:pt x="177042" y="1299193"/>
                    </a:cubicBezTo>
                    <a:cubicBezTo>
                      <a:pt x="170071" y="1299193"/>
                      <a:pt x="161935" y="1299869"/>
                      <a:pt x="155850" y="1300364"/>
                    </a:cubicBezTo>
                    <a:cubicBezTo>
                      <a:pt x="151117" y="1300748"/>
                      <a:pt x="148091" y="1300985"/>
                      <a:pt x="147387" y="1301013"/>
                    </a:cubicBezTo>
                    <a:lnTo>
                      <a:pt x="97677" y="1298167"/>
                    </a:lnTo>
                    <a:cubicBezTo>
                      <a:pt x="97203" y="1276044"/>
                      <a:pt x="95704" y="1249533"/>
                      <a:pt x="94240" y="1232480"/>
                    </a:cubicBezTo>
                    <a:cubicBezTo>
                      <a:pt x="94240" y="1232480"/>
                      <a:pt x="94240" y="1227109"/>
                      <a:pt x="94220" y="1226335"/>
                    </a:cubicBezTo>
                    <a:cubicBezTo>
                      <a:pt x="94213" y="1226147"/>
                      <a:pt x="94199" y="1225958"/>
                      <a:pt x="94192" y="1225770"/>
                    </a:cubicBezTo>
                    <a:cubicBezTo>
                      <a:pt x="92421" y="1193707"/>
                      <a:pt x="90664" y="1161882"/>
                      <a:pt x="90664" y="1117732"/>
                    </a:cubicBezTo>
                    <a:lnTo>
                      <a:pt x="90664" y="1071113"/>
                    </a:lnTo>
                    <a:cubicBezTo>
                      <a:pt x="90664" y="1061976"/>
                      <a:pt x="90225" y="1052469"/>
                      <a:pt x="89786" y="1043144"/>
                    </a:cubicBezTo>
                    <a:cubicBezTo>
                      <a:pt x="89326" y="1033240"/>
                      <a:pt x="88866" y="1023468"/>
                      <a:pt x="88866" y="1013753"/>
                    </a:cubicBezTo>
                    <a:cubicBezTo>
                      <a:pt x="88866" y="997453"/>
                      <a:pt x="88420" y="972197"/>
                      <a:pt x="87967" y="947151"/>
                    </a:cubicBezTo>
                    <a:cubicBezTo>
                      <a:pt x="87520" y="921993"/>
                      <a:pt x="87067" y="897052"/>
                      <a:pt x="87046" y="881854"/>
                    </a:cubicBezTo>
                    <a:cubicBezTo>
                      <a:pt x="94226" y="752508"/>
                      <a:pt x="97824" y="619640"/>
                      <a:pt x="99615" y="502792"/>
                    </a:cubicBezTo>
                    <a:lnTo>
                      <a:pt x="99615" y="409554"/>
                    </a:lnTo>
                    <a:cubicBezTo>
                      <a:pt x="99615" y="386894"/>
                      <a:pt x="99650" y="348798"/>
                      <a:pt x="96025" y="322517"/>
                    </a:cubicBezTo>
                    <a:cubicBezTo>
                      <a:pt x="95990" y="295455"/>
                      <a:pt x="94394" y="269984"/>
                      <a:pt x="92756" y="243640"/>
                    </a:cubicBezTo>
                    <a:cubicBezTo>
                      <a:pt x="92644" y="241889"/>
                      <a:pt x="92533" y="240132"/>
                      <a:pt x="92428" y="238416"/>
                    </a:cubicBezTo>
                    <a:cubicBezTo>
                      <a:pt x="90630" y="207839"/>
                      <a:pt x="87067" y="140142"/>
                      <a:pt x="87026" y="109475"/>
                    </a:cubicBezTo>
                    <a:lnTo>
                      <a:pt x="92407" y="43145"/>
                    </a:lnTo>
                    <a:cubicBezTo>
                      <a:pt x="92477" y="42308"/>
                      <a:pt x="92463" y="41464"/>
                      <a:pt x="92379" y="40627"/>
                    </a:cubicBezTo>
                    <a:cubicBezTo>
                      <a:pt x="91152" y="28303"/>
                      <a:pt x="86565" y="17729"/>
                      <a:pt x="78807" y="10294"/>
                    </a:cubicBezTo>
                    <a:cubicBezTo>
                      <a:pt x="72247" y="4010"/>
                      <a:pt x="63986" y="550"/>
                      <a:pt x="55308" y="62"/>
                    </a:cubicBezTo>
                    <a:cubicBezTo>
                      <a:pt x="47005" y="-412"/>
                      <a:pt x="38745" y="1841"/>
                      <a:pt x="31369" y="6221"/>
                    </a:cubicBezTo>
                    <a:cubicBezTo>
                      <a:pt x="22000" y="11787"/>
                      <a:pt x="14054" y="20777"/>
                      <a:pt x="8519" y="32453"/>
                    </a:cubicBezTo>
                    <a:cubicBezTo>
                      <a:pt x="7633" y="34322"/>
                      <a:pt x="7180" y="36366"/>
                      <a:pt x="7180" y="38430"/>
                    </a:cubicBezTo>
                    <a:cubicBezTo>
                      <a:pt x="7180" y="41129"/>
                      <a:pt x="6852" y="46702"/>
                      <a:pt x="6441" y="53705"/>
                    </a:cubicBezTo>
                    <a:cubicBezTo>
                      <a:pt x="5988" y="61342"/>
                      <a:pt x="5437" y="70416"/>
                      <a:pt x="5382" y="76826"/>
                    </a:cubicBezTo>
                    <a:cubicBezTo>
                      <a:pt x="-42" y="114322"/>
                      <a:pt x="35" y="182625"/>
                      <a:pt x="1805" y="215930"/>
                    </a:cubicBezTo>
                    <a:cubicBezTo>
                      <a:pt x="1805" y="245935"/>
                      <a:pt x="3520" y="311909"/>
                      <a:pt x="7173" y="338810"/>
                    </a:cubicBezTo>
                    <a:lnTo>
                      <a:pt x="7173" y="551197"/>
                    </a:lnTo>
                    <a:cubicBezTo>
                      <a:pt x="7173" y="595870"/>
                      <a:pt x="7166" y="659026"/>
                      <a:pt x="8965" y="696424"/>
                    </a:cubicBezTo>
                    <a:cubicBezTo>
                      <a:pt x="8965" y="696424"/>
                      <a:pt x="8965" y="742136"/>
                      <a:pt x="8993" y="742144"/>
                    </a:cubicBezTo>
                    <a:cubicBezTo>
                      <a:pt x="8930" y="743106"/>
                      <a:pt x="5403" y="797718"/>
                      <a:pt x="5375" y="798611"/>
                    </a:cubicBezTo>
                    <a:lnTo>
                      <a:pt x="5375" y="838060"/>
                    </a:lnTo>
                    <a:cubicBezTo>
                      <a:pt x="5375" y="847629"/>
                      <a:pt x="4935" y="860804"/>
                      <a:pt x="4482" y="874342"/>
                    </a:cubicBezTo>
                    <a:cubicBezTo>
                      <a:pt x="4036" y="887699"/>
                      <a:pt x="3576" y="901418"/>
                      <a:pt x="3583" y="911043"/>
                    </a:cubicBezTo>
                    <a:cubicBezTo>
                      <a:pt x="1805" y="959427"/>
                      <a:pt x="0" y="1009868"/>
                      <a:pt x="0" y="1058579"/>
                    </a:cubicBezTo>
                    <a:cubicBezTo>
                      <a:pt x="0" y="1083507"/>
                      <a:pt x="-7" y="1125264"/>
                      <a:pt x="1792" y="1151803"/>
                    </a:cubicBezTo>
                    <a:lnTo>
                      <a:pt x="1792" y="1200215"/>
                    </a:lnTo>
                    <a:cubicBezTo>
                      <a:pt x="1792" y="1217903"/>
                      <a:pt x="1764" y="1234970"/>
                      <a:pt x="3611" y="1249686"/>
                    </a:cubicBezTo>
                    <a:cubicBezTo>
                      <a:pt x="5382" y="1272786"/>
                      <a:pt x="7131" y="1302562"/>
                      <a:pt x="5368" y="1336466"/>
                    </a:cubicBezTo>
                    <a:cubicBezTo>
                      <a:pt x="5368" y="1340086"/>
                      <a:pt x="5361" y="1347548"/>
                      <a:pt x="8637" y="1357111"/>
                    </a:cubicBezTo>
                    <a:cubicBezTo>
                      <a:pt x="10944" y="1363813"/>
                      <a:pt x="14737" y="1371241"/>
                      <a:pt x="20857" y="1379102"/>
                    </a:cubicBezTo>
                    <a:cubicBezTo>
                      <a:pt x="23562" y="1382582"/>
                      <a:pt x="27751" y="1384577"/>
                      <a:pt x="32157" y="1384487"/>
                    </a:cubicBezTo>
                    <a:cubicBezTo>
                      <a:pt x="32157" y="1384487"/>
                      <a:pt x="207505" y="1380916"/>
                      <a:pt x="207477" y="1380916"/>
                    </a:cubicBezTo>
                    <a:cubicBezTo>
                      <a:pt x="215214" y="1380916"/>
                      <a:pt x="226988" y="1381348"/>
                      <a:pt x="239201" y="1381801"/>
                    </a:cubicBezTo>
                    <a:cubicBezTo>
                      <a:pt x="250738" y="1382227"/>
                      <a:pt x="262666" y="1382673"/>
                      <a:pt x="271031" y="1382708"/>
                    </a:cubicBezTo>
                    <a:cubicBezTo>
                      <a:pt x="284834" y="1384521"/>
                      <a:pt x="306562" y="1384494"/>
                      <a:pt x="313198" y="1384494"/>
                    </a:cubicBezTo>
                    <a:cubicBezTo>
                      <a:pt x="326812" y="1384494"/>
                      <a:pt x="339444" y="1378669"/>
                      <a:pt x="348248" y="1369853"/>
                    </a:cubicBezTo>
                    <a:cubicBezTo>
                      <a:pt x="355791" y="1362307"/>
                      <a:pt x="361200" y="1351866"/>
                      <a:pt x="361200" y="1340058"/>
                    </a:cubicBezTo>
                    <a:cubicBezTo>
                      <a:pt x="361200" y="1333020"/>
                      <a:pt x="357345" y="1323437"/>
                      <a:pt x="350911" y="1315716"/>
                    </a:cubicBezTo>
                    <a:cubicBezTo>
                      <a:pt x="344902" y="1308483"/>
                      <a:pt x="335707" y="1301745"/>
                      <a:pt x="322888" y="12994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14"/>
              <p:cNvSpPr/>
              <p:nvPr/>
            </p:nvSpPr>
            <p:spPr>
              <a:xfrm>
                <a:off x="3471229" y="6769595"/>
                <a:ext cx="414960" cy="1388552"/>
              </a:xfrm>
              <a:custGeom>
                <a:rect b="b" l="l" r="r" t="t"/>
                <a:pathLst>
                  <a:path extrusionOk="0" h="1388552" w="414960">
                    <a:moveTo>
                      <a:pt x="406003" y="949139"/>
                    </a:moveTo>
                    <a:cubicBezTo>
                      <a:pt x="406003" y="930573"/>
                      <a:pt x="405480" y="913073"/>
                      <a:pt x="404999" y="897122"/>
                    </a:cubicBezTo>
                    <a:cubicBezTo>
                      <a:pt x="404588" y="883354"/>
                      <a:pt x="404204" y="870834"/>
                      <a:pt x="404204" y="859494"/>
                    </a:cubicBezTo>
                    <a:cubicBezTo>
                      <a:pt x="404204" y="859494"/>
                      <a:pt x="404204" y="809297"/>
                      <a:pt x="404169" y="808299"/>
                    </a:cubicBezTo>
                    <a:cubicBezTo>
                      <a:pt x="402420" y="783804"/>
                      <a:pt x="402406" y="753875"/>
                      <a:pt x="402406" y="721450"/>
                    </a:cubicBezTo>
                    <a:lnTo>
                      <a:pt x="402406" y="470444"/>
                    </a:lnTo>
                    <a:cubicBezTo>
                      <a:pt x="402406" y="432913"/>
                      <a:pt x="402413" y="364442"/>
                      <a:pt x="400628" y="321639"/>
                    </a:cubicBezTo>
                    <a:cubicBezTo>
                      <a:pt x="400628" y="293963"/>
                      <a:pt x="400189" y="261879"/>
                      <a:pt x="399743" y="229677"/>
                    </a:cubicBezTo>
                    <a:cubicBezTo>
                      <a:pt x="399290" y="196896"/>
                      <a:pt x="398830" y="163982"/>
                      <a:pt x="398830" y="135184"/>
                    </a:cubicBezTo>
                    <a:cubicBezTo>
                      <a:pt x="398830" y="122887"/>
                      <a:pt x="398160" y="113262"/>
                      <a:pt x="397645" y="105799"/>
                    </a:cubicBezTo>
                    <a:cubicBezTo>
                      <a:pt x="397289" y="100631"/>
                      <a:pt x="397038" y="96976"/>
                      <a:pt x="397038" y="93956"/>
                    </a:cubicBezTo>
                    <a:cubicBezTo>
                      <a:pt x="397038" y="93956"/>
                      <a:pt x="397038" y="87421"/>
                      <a:pt x="397024" y="87421"/>
                    </a:cubicBezTo>
                    <a:cubicBezTo>
                      <a:pt x="397087" y="86207"/>
                      <a:pt x="398816" y="49785"/>
                      <a:pt x="398830" y="49130"/>
                    </a:cubicBezTo>
                    <a:cubicBezTo>
                      <a:pt x="398830" y="41730"/>
                      <a:pt x="397066" y="34874"/>
                      <a:pt x="394075" y="28896"/>
                    </a:cubicBezTo>
                    <a:cubicBezTo>
                      <a:pt x="391169" y="23100"/>
                      <a:pt x="387139" y="18134"/>
                      <a:pt x="382448" y="14235"/>
                    </a:cubicBezTo>
                    <a:cubicBezTo>
                      <a:pt x="377993" y="8488"/>
                      <a:pt x="372361" y="4129"/>
                      <a:pt x="365724" y="1806"/>
                    </a:cubicBezTo>
                    <a:cubicBezTo>
                      <a:pt x="358907" y="-579"/>
                      <a:pt x="351838" y="-502"/>
                      <a:pt x="345279" y="1451"/>
                    </a:cubicBezTo>
                    <a:cubicBezTo>
                      <a:pt x="339583" y="3146"/>
                      <a:pt x="334397" y="6200"/>
                      <a:pt x="329887" y="10106"/>
                    </a:cubicBezTo>
                    <a:cubicBezTo>
                      <a:pt x="323766" y="15414"/>
                      <a:pt x="318650" y="22486"/>
                      <a:pt x="314850" y="30731"/>
                    </a:cubicBezTo>
                    <a:cubicBezTo>
                      <a:pt x="313986" y="32600"/>
                      <a:pt x="313547" y="34636"/>
                      <a:pt x="313568" y="36701"/>
                    </a:cubicBezTo>
                    <a:lnTo>
                      <a:pt x="317158" y="468666"/>
                    </a:lnTo>
                    <a:cubicBezTo>
                      <a:pt x="317158" y="486598"/>
                      <a:pt x="317158" y="534995"/>
                      <a:pt x="317172" y="550395"/>
                    </a:cubicBezTo>
                    <a:cubicBezTo>
                      <a:pt x="317095" y="551909"/>
                      <a:pt x="317011" y="553415"/>
                      <a:pt x="316935" y="554922"/>
                    </a:cubicBezTo>
                    <a:cubicBezTo>
                      <a:pt x="315220" y="587180"/>
                      <a:pt x="313623" y="617311"/>
                      <a:pt x="315359" y="655114"/>
                    </a:cubicBezTo>
                    <a:lnTo>
                      <a:pt x="315359" y="679455"/>
                    </a:lnTo>
                    <a:cubicBezTo>
                      <a:pt x="304708" y="679762"/>
                      <a:pt x="295360" y="679518"/>
                      <a:pt x="284792" y="679239"/>
                    </a:cubicBezTo>
                    <a:cubicBezTo>
                      <a:pt x="276747" y="679030"/>
                      <a:pt x="267999" y="678800"/>
                      <a:pt x="257640" y="678800"/>
                    </a:cubicBezTo>
                    <a:cubicBezTo>
                      <a:pt x="216358" y="678800"/>
                      <a:pt x="171890" y="678793"/>
                      <a:pt x="132204" y="677007"/>
                    </a:cubicBezTo>
                    <a:cubicBezTo>
                      <a:pt x="122264" y="677007"/>
                      <a:pt x="112748" y="676533"/>
                      <a:pt x="103344" y="676066"/>
                    </a:cubicBezTo>
                    <a:cubicBezTo>
                      <a:pt x="99915" y="675891"/>
                      <a:pt x="96478" y="675724"/>
                      <a:pt x="93062" y="675577"/>
                    </a:cubicBezTo>
                    <a:cubicBezTo>
                      <a:pt x="93174" y="674071"/>
                      <a:pt x="93292" y="672543"/>
                      <a:pt x="93411" y="671023"/>
                    </a:cubicBezTo>
                    <a:cubicBezTo>
                      <a:pt x="93787" y="666120"/>
                      <a:pt x="94206" y="660805"/>
                      <a:pt x="94199" y="657450"/>
                    </a:cubicBezTo>
                    <a:cubicBezTo>
                      <a:pt x="96004" y="610517"/>
                      <a:pt x="95997" y="549251"/>
                      <a:pt x="95997" y="500938"/>
                    </a:cubicBezTo>
                    <a:cubicBezTo>
                      <a:pt x="95997" y="389475"/>
                      <a:pt x="92414" y="279881"/>
                      <a:pt x="87039" y="171048"/>
                    </a:cubicBezTo>
                    <a:lnTo>
                      <a:pt x="87039" y="136983"/>
                    </a:lnTo>
                    <a:cubicBezTo>
                      <a:pt x="87039" y="129353"/>
                      <a:pt x="86928" y="121743"/>
                      <a:pt x="86816" y="114148"/>
                    </a:cubicBezTo>
                    <a:cubicBezTo>
                      <a:pt x="86475" y="90825"/>
                      <a:pt x="86147" y="67222"/>
                      <a:pt x="88768" y="39700"/>
                    </a:cubicBezTo>
                    <a:cubicBezTo>
                      <a:pt x="89117" y="36087"/>
                      <a:pt x="88043" y="32481"/>
                      <a:pt x="85778" y="29649"/>
                    </a:cubicBezTo>
                    <a:cubicBezTo>
                      <a:pt x="84739" y="28359"/>
                      <a:pt x="83693" y="26825"/>
                      <a:pt x="82236" y="24676"/>
                    </a:cubicBezTo>
                    <a:cubicBezTo>
                      <a:pt x="79002" y="19906"/>
                      <a:pt x="73014" y="10455"/>
                      <a:pt x="62801" y="5740"/>
                    </a:cubicBezTo>
                    <a:cubicBezTo>
                      <a:pt x="57378" y="3243"/>
                      <a:pt x="51292" y="2246"/>
                      <a:pt x="44656" y="2985"/>
                    </a:cubicBezTo>
                    <a:cubicBezTo>
                      <a:pt x="32763" y="4310"/>
                      <a:pt x="20048" y="9472"/>
                      <a:pt x="11077" y="19508"/>
                    </a:cubicBezTo>
                    <a:cubicBezTo>
                      <a:pt x="4231" y="27166"/>
                      <a:pt x="0" y="37231"/>
                      <a:pt x="0" y="49479"/>
                    </a:cubicBezTo>
                    <a:cubicBezTo>
                      <a:pt x="1799" y="123173"/>
                      <a:pt x="5382" y="202204"/>
                      <a:pt x="8958" y="273248"/>
                    </a:cubicBezTo>
                    <a:lnTo>
                      <a:pt x="8958" y="367058"/>
                    </a:lnTo>
                    <a:cubicBezTo>
                      <a:pt x="5270" y="389147"/>
                      <a:pt x="5409" y="435738"/>
                      <a:pt x="7166" y="457911"/>
                    </a:cubicBezTo>
                    <a:cubicBezTo>
                      <a:pt x="7166" y="466413"/>
                      <a:pt x="7633" y="475306"/>
                      <a:pt x="8079" y="483745"/>
                    </a:cubicBezTo>
                    <a:cubicBezTo>
                      <a:pt x="8532" y="492338"/>
                      <a:pt x="8965" y="500477"/>
                      <a:pt x="8965" y="508108"/>
                    </a:cubicBezTo>
                    <a:cubicBezTo>
                      <a:pt x="8965" y="538545"/>
                      <a:pt x="8958" y="594385"/>
                      <a:pt x="10756" y="640781"/>
                    </a:cubicBezTo>
                    <a:cubicBezTo>
                      <a:pt x="10756" y="643438"/>
                      <a:pt x="10408" y="646653"/>
                      <a:pt x="9941" y="650887"/>
                    </a:cubicBezTo>
                    <a:cubicBezTo>
                      <a:pt x="9543" y="654458"/>
                      <a:pt x="9027" y="658915"/>
                      <a:pt x="8965" y="663155"/>
                    </a:cubicBezTo>
                    <a:cubicBezTo>
                      <a:pt x="7166" y="677712"/>
                      <a:pt x="5368" y="697624"/>
                      <a:pt x="5437" y="712899"/>
                    </a:cubicBezTo>
                    <a:cubicBezTo>
                      <a:pt x="3513" y="732100"/>
                      <a:pt x="5382" y="757970"/>
                      <a:pt x="7173" y="774311"/>
                    </a:cubicBezTo>
                    <a:cubicBezTo>
                      <a:pt x="7271" y="778587"/>
                      <a:pt x="8079" y="782039"/>
                      <a:pt x="8532" y="784062"/>
                    </a:cubicBezTo>
                    <a:cubicBezTo>
                      <a:pt x="8804" y="785248"/>
                      <a:pt x="8895" y="785743"/>
                      <a:pt x="8958" y="785422"/>
                    </a:cubicBezTo>
                    <a:cubicBezTo>
                      <a:pt x="7166" y="807002"/>
                      <a:pt x="5368" y="835821"/>
                      <a:pt x="5368" y="857708"/>
                    </a:cubicBezTo>
                    <a:cubicBezTo>
                      <a:pt x="5368" y="874573"/>
                      <a:pt x="4468" y="892861"/>
                      <a:pt x="3562" y="911323"/>
                    </a:cubicBezTo>
                    <a:cubicBezTo>
                      <a:pt x="2684" y="929143"/>
                      <a:pt x="1799" y="947166"/>
                      <a:pt x="1799" y="963493"/>
                    </a:cubicBezTo>
                    <a:lnTo>
                      <a:pt x="1799" y="1060309"/>
                    </a:lnTo>
                    <a:cubicBezTo>
                      <a:pt x="1799" y="1089394"/>
                      <a:pt x="3590" y="1130956"/>
                      <a:pt x="5375" y="1162496"/>
                    </a:cubicBezTo>
                    <a:cubicBezTo>
                      <a:pt x="5375" y="1169073"/>
                      <a:pt x="5821" y="1176431"/>
                      <a:pt x="6253" y="1183455"/>
                    </a:cubicBezTo>
                    <a:cubicBezTo>
                      <a:pt x="6720" y="1191169"/>
                      <a:pt x="7173" y="1198618"/>
                      <a:pt x="7173" y="1205523"/>
                    </a:cubicBezTo>
                    <a:lnTo>
                      <a:pt x="7173" y="1243179"/>
                    </a:lnTo>
                    <a:cubicBezTo>
                      <a:pt x="7173" y="1257366"/>
                      <a:pt x="7159" y="1279608"/>
                      <a:pt x="8965" y="1296968"/>
                    </a:cubicBezTo>
                    <a:lnTo>
                      <a:pt x="8965" y="1320271"/>
                    </a:lnTo>
                    <a:cubicBezTo>
                      <a:pt x="8965" y="1330949"/>
                      <a:pt x="8937" y="1341007"/>
                      <a:pt x="10944" y="1353059"/>
                    </a:cubicBezTo>
                    <a:cubicBezTo>
                      <a:pt x="11112" y="1354049"/>
                      <a:pt x="11377" y="1355012"/>
                      <a:pt x="11753" y="1355946"/>
                    </a:cubicBezTo>
                    <a:cubicBezTo>
                      <a:pt x="16577" y="1368020"/>
                      <a:pt x="24217" y="1377136"/>
                      <a:pt x="33614" y="1382646"/>
                    </a:cubicBezTo>
                    <a:cubicBezTo>
                      <a:pt x="41735" y="1387416"/>
                      <a:pt x="50867" y="1389279"/>
                      <a:pt x="59657" y="1388135"/>
                    </a:cubicBezTo>
                    <a:cubicBezTo>
                      <a:pt x="68789" y="1386949"/>
                      <a:pt x="77329" y="1382548"/>
                      <a:pt x="83658" y="1375336"/>
                    </a:cubicBezTo>
                    <a:cubicBezTo>
                      <a:pt x="90476" y="1367573"/>
                      <a:pt x="94213" y="1357167"/>
                      <a:pt x="94206" y="1344898"/>
                    </a:cubicBezTo>
                    <a:cubicBezTo>
                      <a:pt x="94206" y="1344891"/>
                      <a:pt x="90650" y="1239594"/>
                      <a:pt x="90636" y="1239594"/>
                    </a:cubicBezTo>
                    <a:cubicBezTo>
                      <a:pt x="90636" y="1226531"/>
                      <a:pt x="90169" y="1212574"/>
                      <a:pt x="89709" y="1199169"/>
                    </a:cubicBezTo>
                    <a:cubicBezTo>
                      <a:pt x="89270" y="1186140"/>
                      <a:pt x="88838" y="1173662"/>
                      <a:pt x="88838" y="1162510"/>
                    </a:cubicBezTo>
                    <a:lnTo>
                      <a:pt x="88838" y="1106928"/>
                    </a:lnTo>
                    <a:cubicBezTo>
                      <a:pt x="88838" y="1090517"/>
                      <a:pt x="89263" y="1072383"/>
                      <a:pt x="89702" y="1053572"/>
                    </a:cubicBezTo>
                    <a:cubicBezTo>
                      <a:pt x="90155" y="1033875"/>
                      <a:pt x="90636" y="1013467"/>
                      <a:pt x="90636" y="993980"/>
                    </a:cubicBezTo>
                    <a:lnTo>
                      <a:pt x="90636" y="882831"/>
                    </a:lnTo>
                    <a:cubicBezTo>
                      <a:pt x="90636" y="868421"/>
                      <a:pt x="90650" y="854813"/>
                      <a:pt x="92351" y="839553"/>
                    </a:cubicBezTo>
                    <a:cubicBezTo>
                      <a:pt x="92407" y="839044"/>
                      <a:pt x="92435" y="838527"/>
                      <a:pt x="92435" y="838011"/>
                    </a:cubicBezTo>
                    <a:lnTo>
                      <a:pt x="92435" y="762685"/>
                    </a:lnTo>
                    <a:cubicBezTo>
                      <a:pt x="96527" y="762859"/>
                      <a:pt x="100702" y="763082"/>
                      <a:pt x="104857" y="763298"/>
                    </a:cubicBezTo>
                    <a:cubicBezTo>
                      <a:pt x="112644" y="763710"/>
                      <a:pt x="120521" y="764135"/>
                      <a:pt x="125596" y="764073"/>
                    </a:cubicBezTo>
                    <a:cubicBezTo>
                      <a:pt x="146209" y="765935"/>
                      <a:pt x="177446" y="765921"/>
                      <a:pt x="201593" y="764073"/>
                    </a:cubicBezTo>
                    <a:cubicBezTo>
                      <a:pt x="220561" y="762343"/>
                      <a:pt x="239648" y="762336"/>
                      <a:pt x="257654" y="762336"/>
                    </a:cubicBezTo>
                    <a:cubicBezTo>
                      <a:pt x="265496" y="762336"/>
                      <a:pt x="273687" y="762140"/>
                      <a:pt x="281815" y="761945"/>
                    </a:cubicBezTo>
                    <a:cubicBezTo>
                      <a:pt x="294077" y="761652"/>
                      <a:pt x="306151" y="761366"/>
                      <a:pt x="317527" y="761673"/>
                    </a:cubicBezTo>
                    <a:cubicBezTo>
                      <a:pt x="319382" y="829460"/>
                      <a:pt x="327914" y="1141000"/>
                      <a:pt x="327921" y="1141000"/>
                    </a:cubicBezTo>
                    <a:cubicBezTo>
                      <a:pt x="327921" y="1141000"/>
                      <a:pt x="327921" y="1182241"/>
                      <a:pt x="327921" y="1182430"/>
                    </a:cubicBezTo>
                    <a:cubicBezTo>
                      <a:pt x="327921" y="1182430"/>
                      <a:pt x="329699" y="1316881"/>
                      <a:pt x="329726" y="1317627"/>
                    </a:cubicBezTo>
                    <a:cubicBezTo>
                      <a:pt x="329726" y="1317627"/>
                      <a:pt x="331462" y="1343608"/>
                      <a:pt x="331490" y="1343615"/>
                    </a:cubicBezTo>
                    <a:cubicBezTo>
                      <a:pt x="331490" y="1356693"/>
                      <a:pt x="335652" y="1367873"/>
                      <a:pt x="343208" y="1375971"/>
                    </a:cubicBezTo>
                    <a:cubicBezTo>
                      <a:pt x="350388" y="1383664"/>
                      <a:pt x="359904" y="1387793"/>
                      <a:pt x="369572" y="1388455"/>
                    </a:cubicBezTo>
                    <a:cubicBezTo>
                      <a:pt x="379388" y="1389132"/>
                      <a:pt x="389447" y="1386272"/>
                      <a:pt x="397714" y="1379953"/>
                    </a:cubicBezTo>
                    <a:cubicBezTo>
                      <a:pt x="406142" y="1373516"/>
                      <a:pt x="412263" y="1363835"/>
                      <a:pt x="414688" y="1351720"/>
                    </a:cubicBezTo>
                    <a:cubicBezTo>
                      <a:pt x="414870" y="1350820"/>
                      <a:pt x="414960" y="1349899"/>
                      <a:pt x="414960" y="1348979"/>
                    </a:cubicBezTo>
                    <a:cubicBezTo>
                      <a:pt x="414960" y="1254025"/>
                      <a:pt x="414967" y="1169233"/>
                      <a:pt x="407794" y="1076463"/>
                    </a:cubicBezTo>
                    <a:cubicBezTo>
                      <a:pt x="407794" y="1038897"/>
                      <a:pt x="407801" y="986531"/>
                      <a:pt x="406003" y="9491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14"/>
              <p:cNvSpPr/>
              <p:nvPr/>
            </p:nvSpPr>
            <p:spPr>
              <a:xfrm>
                <a:off x="3989938" y="6776853"/>
                <a:ext cx="388281" cy="1377158"/>
              </a:xfrm>
              <a:custGeom>
                <a:rect b="b" l="l" r="r" t="t"/>
                <a:pathLst>
                  <a:path extrusionOk="0" h="1377158" w="388281">
                    <a:moveTo>
                      <a:pt x="373755" y="13645"/>
                    </a:moveTo>
                    <a:cubicBezTo>
                      <a:pt x="372793" y="12759"/>
                      <a:pt x="371712" y="12020"/>
                      <a:pt x="370548" y="11434"/>
                    </a:cubicBezTo>
                    <a:lnTo>
                      <a:pt x="363368" y="7856"/>
                    </a:lnTo>
                    <a:cubicBezTo>
                      <a:pt x="362267" y="7305"/>
                      <a:pt x="361088" y="6907"/>
                      <a:pt x="359883" y="6663"/>
                    </a:cubicBezTo>
                    <a:cubicBezTo>
                      <a:pt x="331518" y="979"/>
                      <a:pt x="283648" y="-821"/>
                      <a:pt x="254830" y="1146"/>
                    </a:cubicBezTo>
                    <a:cubicBezTo>
                      <a:pt x="247155" y="2241"/>
                      <a:pt x="218825" y="1739"/>
                      <a:pt x="196706" y="1300"/>
                    </a:cubicBezTo>
                    <a:cubicBezTo>
                      <a:pt x="188878" y="1146"/>
                      <a:pt x="182032" y="1007"/>
                      <a:pt x="178658" y="1021"/>
                    </a:cubicBezTo>
                    <a:cubicBezTo>
                      <a:pt x="143783" y="-730"/>
                      <a:pt x="90685" y="-988"/>
                      <a:pt x="62620" y="6544"/>
                    </a:cubicBezTo>
                    <a:cubicBezTo>
                      <a:pt x="57942" y="6935"/>
                      <a:pt x="42244" y="8239"/>
                      <a:pt x="41268" y="8358"/>
                    </a:cubicBezTo>
                    <a:cubicBezTo>
                      <a:pt x="30219" y="10206"/>
                      <a:pt x="20292" y="12968"/>
                      <a:pt x="13537" y="19880"/>
                    </a:cubicBezTo>
                    <a:cubicBezTo>
                      <a:pt x="6643" y="26939"/>
                      <a:pt x="5465" y="36020"/>
                      <a:pt x="4622" y="42018"/>
                    </a:cubicBezTo>
                    <a:cubicBezTo>
                      <a:pt x="1045" y="72344"/>
                      <a:pt x="-941" y="102161"/>
                      <a:pt x="2732" y="128888"/>
                    </a:cubicBezTo>
                    <a:lnTo>
                      <a:pt x="2732" y="142265"/>
                    </a:lnTo>
                    <a:cubicBezTo>
                      <a:pt x="2732" y="161223"/>
                      <a:pt x="3179" y="189589"/>
                      <a:pt x="3632" y="217774"/>
                    </a:cubicBezTo>
                    <a:cubicBezTo>
                      <a:pt x="4078" y="246063"/>
                      <a:pt x="4531" y="274178"/>
                      <a:pt x="4545" y="292201"/>
                    </a:cubicBezTo>
                    <a:cubicBezTo>
                      <a:pt x="2732" y="330227"/>
                      <a:pt x="2725" y="380947"/>
                      <a:pt x="4531" y="411189"/>
                    </a:cubicBezTo>
                    <a:cubicBezTo>
                      <a:pt x="4531" y="417948"/>
                      <a:pt x="4900" y="424650"/>
                      <a:pt x="5284" y="431639"/>
                    </a:cubicBezTo>
                    <a:cubicBezTo>
                      <a:pt x="5779" y="440630"/>
                      <a:pt x="6329" y="450534"/>
                      <a:pt x="6329" y="463179"/>
                    </a:cubicBezTo>
                    <a:lnTo>
                      <a:pt x="6329" y="504427"/>
                    </a:lnTo>
                    <a:cubicBezTo>
                      <a:pt x="6329" y="522743"/>
                      <a:pt x="6127" y="545194"/>
                      <a:pt x="5932" y="567890"/>
                    </a:cubicBezTo>
                    <a:cubicBezTo>
                      <a:pt x="5542" y="613184"/>
                      <a:pt x="5103" y="660675"/>
                      <a:pt x="6329" y="674736"/>
                    </a:cubicBezTo>
                    <a:cubicBezTo>
                      <a:pt x="6329" y="704176"/>
                      <a:pt x="5786" y="729306"/>
                      <a:pt x="5291" y="752022"/>
                    </a:cubicBezTo>
                    <a:cubicBezTo>
                      <a:pt x="4900" y="770533"/>
                      <a:pt x="4531" y="787538"/>
                      <a:pt x="4531" y="803831"/>
                    </a:cubicBezTo>
                    <a:cubicBezTo>
                      <a:pt x="4531" y="803831"/>
                      <a:pt x="4531" y="1014564"/>
                      <a:pt x="4552" y="1014564"/>
                    </a:cubicBezTo>
                    <a:cubicBezTo>
                      <a:pt x="948" y="1075788"/>
                      <a:pt x="941" y="1092193"/>
                      <a:pt x="941" y="1119366"/>
                    </a:cubicBezTo>
                    <a:cubicBezTo>
                      <a:pt x="941" y="1119366"/>
                      <a:pt x="941" y="1211956"/>
                      <a:pt x="955" y="1211956"/>
                    </a:cubicBezTo>
                    <a:cubicBezTo>
                      <a:pt x="-844" y="1251461"/>
                      <a:pt x="-969" y="1306979"/>
                      <a:pt x="8483" y="1346714"/>
                    </a:cubicBezTo>
                    <a:cubicBezTo>
                      <a:pt x="8860" y="1348325"/>
                      <a:pt x="9536" y="1349860"/>
                      <a:pt x="10456" y="1351241"/>
                    </a:cubicBezTo>
                    <a:cubicBezTo>
                      <a:pt x="10470" y="1351262"/>
                      <a:pt x="10484" y="1351290"/>
                      <a:pt x="10498" y="1351311"/>
                    </a:cubicBezTo>
                    <a:cubicBezTo>
                      <a:pt x="14423" y="1357190"/>
                      <a:pt x="19539" y="1365497"/>
                      <a:pt x="27870" y="1369954"/>
                    </a:cubicBezTo>
                    <a:cubicBezTo>
                      <a:pt x="32554" y="1372458"/>
                      <a:pt x="37524" y="1373476"/>
                      <a:pt x="42683" y="1373574"/>
                    </a:cubicBezTo>
                    <a:cubicBezTo>
                      <a:pt x="73962" y="1377180"/>
                      <a:pt x="110350" y="1377159"/>
                      <a:pt x="143915" y="1377159"/>
                    </a:cubicBezTo>
                    <a:cubicBezTo>
                      <a:pt x="172420" y="1377159"/>
                      <a:pt x="215932" y="1377166"/>
                      <a:pt x="244255" y="1375380"/>
                    </a:cubicBezTo>
                    <a:cubicBezTo>
                      <a:pt x="260212" y="1375380"/>
                      <a:pt x="276133" y="1374892"/>
                      <a:pt x="291316" y="1374432"/>
                    </a:cubicBezTo>
                    <a:cubicBezTo>
                      <a:pt x="305655" y="1373992"/>
                      <a:pt x="319284" y="1373581"/>
                      <a:pt x="332054" y="1373581"/>
                    </a:cubicBezTo>
                    <a:cubicBezTo>
                      <a:pt x="340461" y="1373581"/>
                      <a:pt x="353351" y="1372081"/>
                      <a:pt x="364351" y="1365155"/>
                    </a:cubicBezTo>
                    <a:cubicBezTo>
                      <a:pt x="370060" y="1361563"/>
                      <a:pt x="375365" y="1356437"/>
                      <a:pt x="379004" y="1349337"/>
                    </a:cubicBezTo>
                    <a:cubicBezTo>
                      <a:pt x="382643" y="1342236"/>
                      <a:pt x="384197" y="1333950"/>
                      <a:pt x="383640" y="1325546"/>
                    </a:cubicBezTo>
                    <a:cubicBezTo>
                      <a:pt x="383640" y="1315216"/>
                      <a:pt x="381353" y="1306247"/>
                      <a:pt x="375504" y="1299551"/>
                    </a:cubicBezTo>
                    <a:cubicBezTo>
                      <a:pt x="367620" y="1290540"/>
                      <a:pt x="356327" y="1289556"/>
                      <a:pt x="352201" y="1288998"/>
                    </a:cubicBezTo>
                    <a:cubicBezTo>
                      <a:pt x="350716" y="1288803"/>
                      <a:pt x="349844" y="1288678"/>
                      <a:pt x="349133" y="1288538"/>
                    </a:cubicBezTo>
                    <a:cubicBezTo>
                      <a:pt x="348095" y="1288329"/>
                      <a:pt x="347042" y="1288238"/>
                      <a:pt x="345982" y="1288273"/>
                    </a:cubicBezTo>
                    <a:cubicBezTo>
                      <a:pt x="345982" y="1288273"/>
                      <a:pt x="162821" y="1293616"/>
                      <a:pt x="162813" y="1293685"/>
                    </a:cubicBezTo>
                    <a:cubicBezTo>
                      <a:pt x="151207" y="1292855"/>
                      <a:pt x="137920" y="1291216"/>
                      <a:pt x="123888" y="1289487"/>
                    </a:cubicBezTo>
                    <a:cubicBezTo>
                      <a:pt x="114093" y="1288280"/>
                      <a:pt x="103951" y="1287025"/>
                      <a:pt x="94080" y="1286034"/>
                    </a:cubicBezTo>
                    <a:lnTo>
                      <a:pt x="91940" y="1285825"/>
                    </a:lnTo>
                    <a:cubicBezTo>
                      <a:pt x="92881" y="1247673"/>
                      <a:pt x="91814" y="1220528"/>
                      <a:pt x="90476" y="1186135"/>
                    </a:cubicBezTo>
                    <a:cubicBezTo>
                      <a:pt x="90239" y="1180102"/>
                      <a:pt x="89995" y="1173839"/>
                      <a:pt x="89758" y="1167778"/>
                    </a:cubicBezTo>
                    <a:cubicBezTo>
                      <a:pt x="89758" y="1160545"/>
                      <a:pt x="89340" y="1152971"/>
                      <a:pt x="88921" y="1145480"/>
                    </a:cubicBezTo>
                    <a:cubicBezTo>
                      <a:pt x="88454" y="1136971"/>
                      <a:pt x="87973" y="1128385"/>
                      <a:pt x="87973" y="1119366"/>
                    </a:cubicBezTo>
                    <a:cubicBezTo>
                      <a:pt x="87973" y="1114931"/>
                      <a:pt x="87165" y="1110725"/>
                      <a:pt x="86712" y="1108256"/>
                    </a:cubicBezTo>
                    <a:cubicBezTo>
                      <a:pt x="86307" y="1106038"/>
                      <a:pt x="86203" y="1105298"/>
                      <a:pt x="86182" y="1105026"/>
                    </a:cubicBezTo>
                    <a:cubicBezTo>
                      <a:pt x="86182" y="1105026"/>
                      <a:pt x="86182" y="1089682"/>
                      <a:pt x="86161" y="1089668"/>
                    </a:cubicBezTo>
                    <a:cubicBezTo>
                      <a:pt x="91556" y="997776"/>
                      <a:pt x="91549" y="904134"/>
                      <a:pt x="91549" y="814586"/>
                    </a:cubicBezTo>
                    <a:lnTo>
                      <a:pt x="91549" y="769264"/>
                    </a:lnTo>
                    <a:cubicBezTo>
                      <a:pt x="120360" y="768845"/>
                      <a:pt x="159628" y="767304"/>
                      <a:pt x="194838" y="765777"/>
                    </a:cubicBezTo>
                    <a:cubicBezTo>
                      <a:pt x="198456" y="765574"/>
                      <a:pt x="202053" y="765372"/>
                      <a:pt x="205594" y="765177"/>
                    </a:cubicBezTo>
                    <a:cubicBezTo>
                      <a:pt x="233980" y="763587"/>
                      <a:pt x="258692" y="762212"/>
                      <a:pt x="269323" y="762212"/>
                    </a:cubicBezTo>
                    <a:cubicBezTo>
                      <a:pt x="279284" y="762212"/>
                      <a:pt x="287907" y="758711"/>
                      <a:pt x="294390" y="752539"/>
                    </a:cubicBezTo>
                    <a:cubicBezTo>
                      <a:pt x="302721" y="744608"/>
                      <a:pt x="306276" y="733560"/>
                      <a:pt x="306785" y="723398"/>
                    </a:cubicBezTo>
                    <a:cubicBezTo>
                      <a:pt x="307301" y="713041"/>
                      <a:pt x="304784" y="701958"/>
                      <a:pt x="299040" y="692744"/>
                    </a:cubicBezTo>
                    <a:cubicBezTo>
                      <a:pt x="294774" y="685909"/>
                      <a:pt x="288535" y="679820"/>
                      <a:pt x="280204" y="676242"/>
                    </a:cubicBezTo>
                    <a:cubicBezTo>
                      <a:pt x="278462" y="675496"/>
                      <a:pt x="276594" y="675112"/>
                      <a:pt x="274704" y="675112"/>
                    </a:cubicBezTo>
                    <a:cubicBezTo>
                      <a:pt x="254530" y="675112"/>
                      <a:pt x="214754" y="676933"/>
                      <a:pt x="190481" y="678690"/>
                    </a:cubicBezTo>
                    <a:cubicBezTo>
                      <a:pt x="185985" y="678690"/>
                      <a:pt x="182806" y="679506"/>
                      <a:pt x="180826" y="680009"/>
                    </a:cubicBezTo>
                    <a:cubicBezTo>
                      <a:pt x="179230" y="680406"/>
                      <a:pt x="178826" y="680490"/>
                      <a:pt x="177599" y="680497"/>
                    </a:cubicBezTo>
                    <a:cubicBezTo>
                      <a:pt x="177599" y="680497"/>
                      <a:pt x="107088" y="682261"/>
                      <a:pt x="107081" y="682310"/>
                    </a:cubicBezTo>
                    <a:lnTo>
                      <a:pt x="89779" y="681292"/>
                    </a:lnTo>
                    <a:cubicBezTo>
                      <a:pt x="89841" y="662872"/>
                      <a:pt x="90127" y="641745"/>
                      <a:pt x="91556" y="615576"/>
                    </a:cubicBezTo>
                    <a:cubicBezTo>
                      <a:pt x="91556" y="605142"/>
                      <a:pt x="91996" y="593766"/>
                      <a:pt x="92449" y="582049"/>
                    </a:cubicBezTo>
                    <a:cubicBezTo>
                      <a:pt x="92895" y="570457"/>
                      <a:pt x="93355" y="558523"/>
                      <a:pt x="93355" y="547447"/>
                    </a:cubicBezTo>
                    <a:cubicBezTo>
                      <a:pt x="93355" y="536399"/>
                      <a:pt x="92818" y="525414"/>
                      <a:pt x="92330" y="515670"/>
                    </a:cubicBezTo>
                    <a:cubicBezTo>
                      <a:pt x="91919" y="507210"/>
                      <a:pt x="91556" y="499845"/>
                      <a:pt x="91556" y="493665"/>
                    </a:cubicBezTo>
                    <a:lnTo>
                      <a:pt x="91556" y="475733"/>
                    </a:lnTo>
                    <a:cubicBezTo>
                      <a:pt x="91556" y="442687"/>
                      <a:pt x="89883" y="429149"/>
                      <a:pt x="88148" y="415186"/>
                    </a:cubicBezTo>
                    <a:cubicBezTo>
                      <a:pt x="88057" y="414474"/>
                      <a:pt x="87966" y="413763"/>
                      <a:pt x="87876" y="413045"/>
                    </a:cubicBezTo>
                    <a:cubicBezTo>
                      <a:pt x="86210" y="399758"/>
                      <a:pt x="86182" y="386429"/>
                      <a:pt x="86182" y="355615"/>
                    </a:cubicBezTo>
                    <a:cubicBezTo>
                      <a:pt x="86182" y="355615"/>
                      <a:pt x="86182" y="349519"/>
                      <a:pt x="86147" y="349470"/>
                    </a:cubicBezTo>
                    <a:cubicBezTo>
                      <a:pt x="87987" y="327242"/>
                      <a:pt x="87973" y="292591"/>
                      <a:pt x="87973" y="271346"/>
                    </a:cubicBezTo>
                    <a:lnTo>
                      <a:pt x="87973" y="172738"/>
                    </a:lnTo>
                    <a:cubicBezTo>
                      <a:pt x="87973" y="163231"/>
                      <a:pt x="88064" y="156166"/>
                      <a:pt x="89347" y="151012"/>
                    </a:cubicBezTo>
                    <a:cubicBezTo>
                      <a:pt x="89479" y="150475"/>
                      <a:pt x="89584" y="149931"/>
                      <a:pt x="89653" y="149380"/>
                    </a:cubicBezTo>
                    <a:cubicBezTo>
                      <a:pt x="89751" y="148591"/>
                      <a:pt x="89848" y="147803"/>
                      <a:pt x="89953" y="147015"/>
                    </a:cubicBezTo>
                    <a:cubicBezTo>
                      <a:pt x="91584" y="134091"/>
                      <a:pt x="93320" y="120734"/>
                      <a:pt x="91556" y="105571"/>
                    </a:cubicBezTo>
                    <a:lnTo>
                      <a:pt x="91556" y="91092"/>
                    </a:lnTo>
                    <a:cubicBezTo>
                      <a:pt x="93989" y="90820"/>
                      <a:pt x="96534" y="90422"/>
                      <a:pt x="99113" y="89850"/>
                    </a:cubicBezTo>
                    <a:lnTo>
                      <a:pt x="297555" y="84536"/>
                    </a:lnTo>
                    <a:cubicBezTo>
                      <a:pt x="303202" y="85052"/>
                      <a:pt x="336272" y="88044"/>
                      <a:pt x="337422" y="88100"/>
                    </a:cubicBezTo>
                    <a:lnTo>
                      <a:pt x="344588" y="88100"/>
                    </a:lnTo>
                    <a:cubicBezTo>
                      <a:pt x="353483" y="88100"/>
                      <a:pt x="361681" y="85456"/>
                      <a:pt x="368485" y="81034"/>
                    </a:cubicBezTo>
                    <a:cubicBezTo>
                      <a:pt x="375637" y="76389"/>
                      <a:pt x="381269" y="69763"/>
                      <a:pt x="384664" y="62105"/>
                    </a:cubicBezTo>
                    <a:cubicBezTo>
                      <a:pt x="388038" y="54523"/>
                      <a:pt x="389258" y="45805"/>
                      <a:pt x="387439" y="37031"/>
                    </a:cubicBezTo>
                    <a:cubicBezTo>
                      <a:pt x="385661" y="28417"/>
                      <a:pt x="381060" y="20347"/>
                      <a:pt x="373755" y="136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14"/>
              <p:cNvSpPr/>
              <p:nvPr/>
            </p:nvSpPr>
            <p:spPr>
              <a:xfrm>
                <a:off x="5781031" y="8042720"/>
                <a:ext cx="112859" cy="114892"/>
              </a:xfrm>
              <a:custGeom>
                <a:rect b="b" l="l" r="r" t="t"/>
                <a:pathLst>
                  <a:path extrusionOk="0" h="114892" w="112859">
                    <a:moveTo>
                      <a:pt x="112663" y="52935"/>
                    </a:moveTo>
                    <a:cubicBezTo>
                      <a:pt x="112056" y="47383"/>
                      <a:pt x="110090" y="42535"/>
                      <a:pt x="107511" y="37974"/>
                    </a:cubicBezTo>
                    <a:cubicBezTo>
                      <a:pt x="107211" y="36893"/>
                      <a:pt x="106821" y="35330"/>
                      <a:pt x="106779" y="34500"/>
                    </a:cubicBezTo>
                    <a:cubicBezTo>
                      <a:pt x="106779" y="34012"/>
                      <a:pt x="106751" y="33524"/>
                      <a:pt x="106695" y="33036"/>
                    </a:cubicBezTo>
                    <a:cubicBezTo>
                      <a:pt x="106012" y="26919"/>
                      <a:pt x="104039" y="21060"/>
                      <a:pt x="100415" y="15934"/>
                    </a:cubicBezTo>
                    <a:cubicBezTo>
                      <a:pt x="96943" y="11017"/>
                      <a:pt x="92321" y="7320"/>
                      <a:pt x="87023" y="4753"/>
                    </a:cubicBezTo>
                    <a:cubicBezTo>
                      <a:pt x="76504" y="-331"/>
                      <a:pt x="63434" y="-938"/>
                      <a:pt x="49478" y="1064"/>
                    </a:cubicBezTo>
                    <a:cubicBezTo>
                      <a:pt x="41656" y="2263"/>
                      <a:pt x="35208" y="6183"/>
                      <a:pt x="30189" y="10563"/>
                    </a:cubicBezTo>
                    <a:cubicBezTo>
                      <a:pt x="10608" y="27658"/>
                      <a:pt x="576" y="62888"/>
                      <a:pt x="576" y="62888"/>
                    </a:cubicBezTo>
                    <a:cubicBezTo>
                      <a:pt x="-274" y="65754"/>
                      <a:pt x="-184" y="68823"/>
                      <a:pt x="848" y="71641"/>
                    </a:cubicBezTo>
                    <a:cubicBezTo>
                      <a:pt x="4620" y="81998"/>
                      <a:pt x="9485" y="90061"/>
                      <a:pt x="15515" y="96443"/>
                    </a:cubicBezTo>
                    <a:cubicBezTo>
                      <a:pt x="22904" y="104248"/>
                      <a:pt x="31221" y="108662"/>
                      <a:pt x="38938" y="111968"/>
                    </a:cubicBezTo>
                    <a:cubicBezTo>
                      <a:pt x="40680" y="112715"/>
                      <a:pt x="42542" y="113099"/>
                      <a:pt x="44431" y="113099"/>
                    </a:cubicBezTo>
                    <a:lnTo>
                      <a:pt x="53389" y="113099"/>
                    </a:lnTo>
                    <a:cubicBezTo>
                      <a:pt x="59202" y="113099"/>
                      <a:pt x="69010" y="114703"/>
                      <a:pt x="69010" y="114703"/>
                    </a:cubicBezTo>
                    <a:cubicBezTo>
                      <a:pt x="72782" y="115330"/>
                      <a:pt x="76637" y="114389"/>
                      <a:pt x="79690" y="112094"/>
                    </a:cubicBezTo>
                    <a:cubicBezTo>
                      <a:pt x="88822" y="105238"/>
                      <a:pt x="98581" y="97963"/>
                      <a:pt x="104500" y="87759"/>
                    </a:cubicBezTo>
                    <a:cubicBezTo>
                      <a:pt x="107295" y="82940"/>
                      <a:pt x="109142" y="77688"/>
                      <a:pt x="110048" y="71829"/>
                    </a:cubicBezTo>
                    <a:cubicBezTo>
                      <a:pt x="111958" y="65907"/>
                      <a:pt x="113401" y="59679"/>
                      <a:pt x="112663" y="529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4854574" y="6769526"/>
                <a:ext cx="361193" cy="1384493"/>
              </a:xfrm>
              <a:custGeom>
                <a:rect b="b" l="l" r="r" t="t"/>
                <a:pathLst>
                  <a:path extrusionOk="0" h="1384493" w="361193">
                    <a:moveTo>
                      <a:pt x="322888" y="1299416"/>
                    </a:moveTo>
                    <a:cubicBezTo>
                      <a:pt x="322198" y="1299290"/>
                      <a:pt x="321508" y="1299221"/>
                      <a:pt x="320811" y="1299200"/>
                    </a:cubicBezTo>
                    <a:cubicBezTo>
                      <a:pt x="320741" y="1299200"/>
                      <a:pt x="259884" y="1297407"/>
                      <a:pt x="259473" y="1297400"/>
                    </a:cubicBezTo>
                    <a:cubicBezTo>
                      <a:pt x="248870" y="1297400"/>
                      <a:pt x="203552" y="1297393"/>
                      <a:pt x="177042" y="1299193"/>
                    </a:cubicBezTo>
                    <a:cubicBezTo>
                      <a:pt x="170071" y="1299193"/>
                      <a:pt x="161935" y="1299869"/>
                      <a:pt x="155850" y="1300364"/>
                    </a:cubicBezTo>
                    <a:cubicBezTo>
                      <a:pt x="151116" y="1300748"/>
                      <a:pt x="148091" y="1300985"/>
                      <a:pt x="147387" y="1301013"/>
                    </a:cubicBezTo>
                    <a:lnTo>
                      <a:pt x="97677" y="1298167"/>
                    </a:lnTo>
                    <a:cubicBezTo>
                      <a:pt x="97203" y="1276044"/>
                      <a:pt x="95704" y="1249533"/>
                      <a:pt x="94240" y="1232480"/>
                    </a:cubicBezTo>
                    <a:cubicBezTo>
                      <a:pt x="94240" y="1232480"/>
                      <a:pt x="94240" y="1227109"/>
                      <a:pt x="94219" y="1226335"/>
                    </a:cubicBezTo>
                    <a:cubicBezTo>
                      <a:pt x="94212" y="1226147"/>
                      <a:pt x="94199" y="1225958"/>
                      <a:pt x="94192" y="1225770"/>
                    </a:cubicBezTo>
                    <a:cubicBezTo>
                      <a:pt x="92421" y="1193707"/>
                      <a:pt x="90664" y="1161882"/>
                      <a:pt x="90664" y="1117732"/>
                    </a:cubicBezTo>
                    <a:lnTo>
                      <a:pt x="90664" y="1071113"/>
                    </a:lnTo>
                    <a:cubicBezTo>
                      <a:pt x="90664" y="1061976"/>
                      <a:pt x="90225" y="1052469"/>
                      <a:pt x="89786" y="1043144"/>
                    </a:cubicBezTo>
                    <a:cubicBezTo>
                      <a:pt x="89326" y="1033240"/>
                      <a:pt x="88866" y="1023468"/>
                      <a:pt x="88866" y="1013753"/>
                    </a:cubicBezTo>
                    <a:cubicBezTo>
                      <a:pt x="88866" y="997453"/>
                      <a:pt x="88420" y="972197"/>
                      <a:pt x="87966" y="947151"/>
                    </a:cubicBezTo>
                    <a:cubicBezTo>
                      <a:pt x="87520" y="921993"/>
                      <a:pt x="87067" y="897052"/>
                      <a:pt x="87046" y="881854"/>
                    </a:cubicBezTo>
                    <a:cubicBezTo>
                      <a:pt x="94226" y="752508"/>
                      <a:pt x="97823" y="619640"/>
                      <a:pt x="99615" y="502792"/>
                    </a:cubicBezTo>
                    <a:lnTo>
                      <a:pt x="99615" y="409554"/>
                    </a:lnTo>
                    <a:cubicBezTo>
                      <a:pt x="99615" y="386894"/>
                      <a:pt x="99650" y="348798"/>
                      <a:pt x="96025" y="322517"/>
                    </a:cubicBezTo>
                    <a:cubicBezTo>
                      <a:pt x="95990" y="295455"/>
                      <a:pt x="94394" y="269984"/>
                      <a:pt x="92756" y="243640"/>
                    </a:cubicBezTo>
                    <a:cubicBezTo>
                      <a:pt x="92644" y="241889"/>
                      <a:pt x="92532" y="240132"/>
                      <a:pt x="92428" y="238416"/>
                    </a:cubicBezTo>
                    <a:cubicBezTo>
                      <a:pt x="90629" y="207839"/>
                      <a:pt x="87067" y="140142"/>
                      <a:pt x="87025" y="109475"/>
                    </a:cubicBezTo>
                    <a:lnTo>
                      <a:pt x="92407" y="43145"/>
                    </a:lnTo>
                    <a:cubicBezTo>
                      <a:pt x="92477" y="42308"/>
                      <a:pt x="92463" y="41464"/>
                      <a:pt x="92379" y="40627"/>
                    </a:cubicBezTo>
                    <a:cubicBezTo>
                      <a:pt x="91152" y="28303"/>
                      <a:pt x="86565" y="17729"/>
                      <a:pt x="78807" y="10294"/>
                    </a:cubicBezTo>
                    <a:cubicBezTo>
                      <a:pt x="72247" y="4010"/>
                      <a:pt x="63986" y="550"/>
                      <a:pt x="55308" y="62"/>
                    </a:cubicBezTo>
                    <a:cubicBezTo>
                      <a:pt x="47005" y="-412"/>
                      <a:pt x="38744" y="1841"/>
                      <a:pt x="31369" y="6221"/>
                    </a:cubicBezTo>
                    <a:cubicBezTo>
                      <a:pt x="22000" y="11787"/>
                      <a:pt x="14053" y="20777"/>
                      <a:pt x="8518" y="32453"/>
                    </a:cubicBezTo>
                    <a:cubicBezTo>
                      <a:pt x="7633" y="34322"/>
                      <a:pt x="7180" y="36366"/>
                      <a:pt x="7180" y="38430"/>
                    </a:cubicBezTo>
                    <a:cubicBezTo>
                      <a:pt x="7180" y="41129"/>
                      <a:pt x="6852" y="46702"/>
                      <a:pt x="6441" y="53705"/>
                    </a:cubicBezTo>
                    <a:cubicBezTo>
                      <a:pt x="5988" y="61342"/>
                      <a:pt x="5437" y="70416"/>
                      <a:pt x="5382" y="76826"/>
                    </a:cubicBezTo>
                    <a:cubicBezTo>
                      <a:pt x="-42" y="114322"/>
                      <a:pt x="35" y="182625"/>
                      <a:pt x="1805" y="215930"/>
                    </a:cubicBezTo>
                    <a:cubicBezTo>
                      <a:pt x="1805" y="245935"/>
                      <a:pt x="3520" y="311909"/>
                      <a:pt x="7173" y="338810"/>
                    </a:cubicBezTo>
                    <a:lnTo>
                      <a:pt x="7173" y="551197"/>
                    </a:lnTo>
                    <a:cubicBezTo>
                      <a:pt x="7173" y="595870"/>
                      <a:pt x="7166" y="659026"/>
                      <a:pt x="8965" y="696424"/>
                    </a:cubicBezTo>
                    <a:cubicBezTo>
                      <a:pt x="8965" y="696424"/>
                      <a:pt x="8965" y="742136"/>
                      <a:pt x="8992" y="742144"/>
                    </a:cubicBezTo>
                    <a:cubicBezTo>
                      <a:pt x="8930" y="743106"/>
                      <a:pt x="5402" y="797718"/>
                      <a:pt x="5375" y="798611"/>
                    </a:cubicBezTo>
                    <a:lnTo>
                      <a:pt x="5375" y="838060"/>
                    </a:lnTo>
                    <a:cubicBezTo>
                      <a:pt x="5375" y="847629"/>
                      <a:pt x="4935" y="860804"/>
                      <a:pt x="4482" y="874342"/>
                    </a:cubicBezTo>
                    <a:cubicBezTo>
                      <a:pt x="4036" y="887699"/>
                      <a:pt x="3576" y="901418"/>
                      <a:pt x="3583" y="911043"/>
                    </a:cubicBezTo>
                    <a:cubicBezTo>
                      <a:pt x="1805" y="959427"/>
                      <a:pt x="0" y="1009868"/>
                      <a:pt x="0" y="1058579"/>
                    </a:cubicBezTo>
                    <a:cubicBezTo>
                      <a:pt x="0" y="1083507"/>
                      <a:pt x="-7" y="1125264"/>
                      <a:pt x="1791" y="1151803"/>
                    </a:cubicBezTo>
                    <a:lnTo>
                      <a:pt x="1791" y="1200215"/>
                    </a:lnTo>
                    <a:cubicBezTo>
                      <a:pt x="1791" y="1217903"/>
                      <a:pt x="1764" y="1234970"/>
                      <a:pt x="3611" y="1249686"/>
                    </a:cubicBezTo>
                    <a:cubicBezTo>
                      <a:pt x="5382" y="1272786"/>
                      <a:pt x="7131" y="1302562"/>
                      <a:pt x="5361" y="1336466"/>
                    </a:cubicBezTo>
                    <a:cubicBezTo>
                      <a:pt x="5361" y="1340086"/>
                      <a:pt x="5354" y="1347548"/>
                      <a:pt x="8630" y="1357111"/>
                    </a:cubicBezTo>
                    <a:cubicBezTo>
                      <a:pt x="10937" y="1363813"/>
                      <a:pt x="14730" y="1371241"/>
                      <a:pt x="20850" y="1379102"/>
                    </a:cubicBezTo>
                    <a:cubicBezTo>
                      <a:pt x="23555" y="1382582"/>
                      <a:pt x="27744" y="1384577"/>
                      <a:pt x="32150" y="1384487"/>
                    </a:cubicBezTo>
                    <a:cubicBezTo>
                      <a:pt x="32150" y="1384487"/>
                      <a:pt x="207498" y="1380916"/>
                      <a:pt x="207470" y="1380916"/>
                    </a:cubicBezTo>
                    <a:cubicBezTo>
                      <a:pt x="215207" y="1380916"/>
                      <a:pt x="226981" y="1381348"/>
                      <a:pt x="239194" y="1381801"/>
                    </a:cubicBezTo>
                    <a:cubicBezTo>
                      <a:pt x="250731" y="1382227"/>
                      <a:pt x="262659" y="1382673"/>
                      <a:pt x="271024" y="1382708"/>
                    </a:cubicBezTo>
                    <a:cubicBezTo>
                      <a:pt x="284826" y="1384521"/>
                      <a:pt x="306555" y="1384494"/>
                      <a:pt x="313191" y="1384494"/>
                    </a:cubicBezTo>
                    <a:cubicBezTo>
                      <a:pt x="326805" y="1384494"/>
                      <a:pt x="339437" y="1378669"/>
                      <a:pt x="348241" y="1369853"/>
                    </a:cubicBezTo>
                    <a:cubicBezTo>
                      <a:pt x="355784" y="1362307"/>
                      <a:pt x="361193" y="1351866"/>
                      <a:pt x="361193" y="1340058"/>
                    </a:cubicBezTo>
                    <a:cubicBezTo>
                      <a:pt x="361193" y="1333020"/>
                      <a:pt x="357338" y="1323437"/>
                      <a:pt x="350904" y="1315716"/>
                    </a:cubicBezTo>
                    <a:cubicBezTo>
                      <a:pt x="344902" y="1308483"/>
                      <a:pt x="335707" y="1301745"/>
                      <a:pt x="322888" y="12994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5204056" y="6763274"/>
                <a:ext cx="472317" cy="1390738"/>
              </a:xfrm>
              <a:custGeom>
                <a:rect b="b" l="l" r="r" t="t"/>
                <a:pathLst>
                  <a:path extrusionOk="0" h="1390738" w="472317">
                    <a:moveTo>
                      <a:pt x="468699" y="612333"/>
                    </a:moveTo>
                    <a:cubicBezTo>
                      <a:pt x="468699" y="612333"/>
                      <a:pt x="466936" y="577166"/>
                      <a:pt x="466922" y="577159"/>
                    </a:cubicBezTo>
                    <a:lnTo>
                      <a:pt x="466922" y="510844"/>
                    </a:lnTo>
                    <a:cubicBezTo>
                      <a:pt x="466922" y="481187"/>
                      <a:pt x="463241" y="448141"/>
                      <a:pt x="459700" y="421679"/>
                    </a:cubicBezTo>
                    <a:cubicBezTo>
                      <a:pt x="459700" y="421679"/>
                      <a:pt x="454444" y="365602"/>
                      <a:pt x="454388" y="365595"/>
                    </a:cubicBezTo>
                    <a:lnTo>
                      <a:pt x="454388" y="333351"/>
                    </a:lnTo>
                    <a:cubicBezTo>
                      <a:pt x="454388" y="332717"/>
                      <a:pt x="454346" y="332089"/>
                      <a:pt x="454262" y="331461"/>
                    </a:cubicBezTo>
                    <a:cubicBezTo>
                      <a:pt x="448853" y="291838"/>
                      <a:pt x="441561" y="246028"/>
                      <a:pt x="426511" y="199067"/>
                    </a:cubicBezTo>
                    <a:cubicBezTo>
                      <a:pt x="404260" y="143402"/>
                      <a:pt x="351148" y="58059"/>
                      <a:pt x="293526" y="20096"/>
                    </a:cubicBezTo>
                    <a:cubicBezTo>
                      <a:pt x="274990" y="7883"/>
                      <a:pt x="254719" y="-277"/>
                      <a:pt x="235179" y="274"/>
                    </a:cubicBezTo>
                    <a:cubicBezTo>
                      <a:pt x="212823" y="-1044"/>
                      <a:pt x="193632" y="2471"/>
                      <a:pt x="176825" y="9167"/>
                    </a:cubicBezTo>
                    <a:cubicBezTo>
                      <a:pt x="144773" y="21930"/>
                      <a:pt x="122487" y="45951"/>
                      <a:pt x="104188" y="65432"/>
                    </a:cubicBezTo>
                    <a:cubicBezTo>
                      <a:pt x="103575" y="66094"/>
                      <a:pt x="102961" y="66750"/>
                      <a:pt x="101790" y="68019"/>
                    </a:cubicBezTo>
                    <a:lnTo>
                      <a:pt x="92832" y="78767"/>
                    </a:lnTo>
                    <a:cubicBezTo>
                      <a:pt x="92337" y="79367"/>
                      <a:pt x="91884" y="80002"/>
                      <a:pt x="91494" y="80678"/>
                    </a:cubicBezTo>
                    <a:cubicBezTo>
                      <a:pt x="52749" y="147127"/>
                      <a:pt x="29090" y="231304"/>
                      <a:pt x="16291" y="289948"/>
                    </a:cubicBezTo>
                    <a:cubicBezTo>
                      <a:pt x="7278" y="347691"/>
                      <a:pt x="0" y="413009"/>
                      <a:pt x="0" y="473187"/>
                    </a:cubicBezTo>
                    <a:lnTo>
                      <a:pt x="0" y="500082"/>
                    </a:lnTo>
                    <a:cubicBezTo>
                      <a:pt x="0" y="505668"/>
                      <a:pt x="585" y="511130"/>
                      <a:pt x="1053" y="515482"/>
                    </a:cubicBezTo>
                    <a:cubicBezTo>
                      <a:pt x="1492" y="519674"/>
                      <a:pt x="1798" y="522673"/>
                      <a:pt x="1798" y="525177"/>
                    </a:cubicBezTo>
                    <a:cubicBezTo>
                      <a:pt x="1798" y="525177"/>
                      <a:pt x="1798" y="632748"/>
                      <a:pt x="1812" y="633410"/>
                    </a:cubicBezTo>
                    <a:cubicBezTo>
                      <a:pt x="3583" y="670837"/>
                      <a:pt x="5375" y="744134"/>
                      <a:pt x="5375" y="781553"/>
                    </a:cubicBezTo>
                    <a:lnTo>
                      <a:pt x="5375" y="813818"/>
                    </a:lnTo>
                    <a:cubicBezTo>
                      <a:pt x="5375" y="820109"/>
                      <a:pt x="5918" y="826798"/>
                      <a:pt x="6378" y="832510"/>
                    </a:cubicBezTo>
                    <a:cubicBezTo>
                      <a:pt x="6818" y="838013"/>
                      <a:pt x="7173" y="842491"/>
                      <a:pt x="7173" y="846097"/>
                    </a:cubicBezTo>
                    <a:cubicBezTo>
                      <a:pt x="7173" y="876877"/>
                      <a:pt x="8972" y="934509"/>
                      <a:pt x="10798" y="981539"/>
                    </a:cubicBezTo>
                    <a:cubicBezTo>
                      <a:pt x="10972" y="984036"/>
                      <a:pt x="11153" y="986512"/>
                      <a:pt x="11321" y="988967"/>
                    </a:cubicBezTo>
                    <a:cubicBezTo>
                      <a:pt x="12931" y="1011419"/>
                      <a:pt x="14339" y="1031185"/>
                      <a:pt x="14339" y="1045099"/>
                    </a:cubicBezTo>
                    <a:cubicBezTo>
                      <a:pt x="14339" y="1045706"/>
                      <a:pt x="14374" y="1046320"/>
                      <a:pt x="14458" y="1046920"/>
                    </a:cubicBezTo>
                    <a:cubicBezTo>
                      <a:pt x="23499" y="1115684"/>
                      <a:pt x="41610" y="1199282"/>
                      <a:pt x="63610" y="1257968"/>
                    </a:cubicBezTo>
                    <a:cubicBezTo>
                      <a:pt x="63847" y="1258582"/>
                      <a:pt x="64112" y="1259174"/>
                      <a:pt x="64425" y="1259746"/>
                    </a:cubicBezTo>
                    <a:cubicBezTo>
                      <a:pt x="86614" y="1300458"/>
                      <a:pt x="129465" y="1353194"/>
                      <a:pt x="172127" y="1376489"/>
                    </a:cubicBezTo>
                    <a:cubicBezTo>
                      <a:pt x="172977" y="1376956"/>
                      <a:pt x="173877" y="1377326"/>
                      <a:pt x="174804" y="1377605"/>
                    </a:cubicBezTo>
                    <a:lnTo>
                      <a:pt x="210641" y="1388367"/>
                    </a:lnTo>
                    <a:cubicBezTo>
                      <a:pt x="211701" y="1388688"/>
                      <a:pt x="212809" y="1388876"/>
                      <a:pt x="213918" y="1388939"/>
                    </a:cubicBezTo>
                    <a:cubicBezTo>
                      <a:pt x="213918" y="1388939"/>
                      <a:pt x="247964" y="1390717"/>
                      <a:pt x="248696" y="1390738"/>
                    </a:cubicBezTo>
                    <a:cubicBezTo>
                      <a:pt x="264625" y="1390738"/>
                      <a:pt x="279159" y="1388681"/>
                      <a:pt x="297291" y="1380604"/>
                    </a:cubicBezTo>
                    <a:cubicBezTo>
                      <a:pt x="328520" y="1366941"/>
                      <a:pt x="353630" y="1345723"/>
                      <a:pt x="373748" y="1320629"/>
                    </a:cubicBezTo>
                    <a:cubicBezTo>
                      <a:pt x="413461" y="1271080"/>
                      <a:pt x="434263" y="1205720"/>
                      <a:pt x="445221" y="1149755"/>
                    </a:cubicBezTo>
                    <a:cubicBezTo>
                      <a:pt x="445221" y="1149755"/>
                      <a:pt x="457755" y="1079834"/>
                      <a:pt x="457804" y="1079527"/>
                    </a:cubicBezTo>
                    <a:cubicBezTo>
                      <a:pt x="466908" y="1021246"/>
                      <a:pt x="470519" y="952364"/>
                      <a:pt x="470519" y="899879"/>
                    </a:cubicBezTo>
                    <a:cubicBezTo>
                      <a:pt x="470519" y="894355"/>
                      <a:pt x="470902" y="888336"/>
                      <a:pt x="471348" y="881536"/>
                    </a:cubicBezTo>
                    <a:cubicBezTo>
                      <a:pt x="471802" y="874442"/>
                      <a:pt x="472317" y="866582"/>
                      <a:pt x="472317" y="858645"/>
                    </a:cubicBezTo>
                    <a:cubicBezTo>
                      <a:pt x="472317" y="858631"/>
                      <a:pt x="472317" y="684744"/>
                      <a:pt x="472269" y="683579"/>
                    </a:cubicBezTo>
                    <a:cubicBezTo>
                      <a:pt x="470477" y="662237"/>
                      <a:pt x="468713" y="630404"/>
                      <a:pt x="468699" y="612333"/>
                    </a:cubicBezTo>
                    <a:close/>
                    <a:moveTo>
                      <a:pt x="104864" y="1064998"/>
                    </a:moveTo>
                    <a:cubicBezTo>
                      <a:pt x="103107" y="1050079"/>
                      <a:pt x="100528" y="1034407"/>
                      <a:pt x="97984" y="1018896"/>
                    </a:cubicBezTo>
                    <a:cubicBezTo>
                      <a:pt x="95202" y="1001996"/>
                      <a:pt x="92456" y="985250"/>
                      <a:pt x="90622" y="969040"/>
                    </a:cubicBezTo>
                    <a:lnTo>
                      <a:pt x="90622" y="889138"/>
                    </a:lnTo>
                    <a:cubicBezTo>
                      <a:pt x="90622" y="856859"/>
                      <a:pt x="90622" y="794108"/>
                      <a:pt x="90622" y="761843"/>
                    </a:cubicBezTo>
                    <a:cubicBezTo>
                      <a:pt x="90622" y="725483"/>
                      <a:pt x="90678" y="588249"/>
                      <a:pt x="85241" y="551032"/>
                    </a:cubicBezTo>
                    <a:cubicBezTo>
                      <a:pt x="85290" y="469539"/>
                      <a:pt x="90636" y="372465"/>
                      <a:pt x="106432" y="277261"/>
                    </a:cubicBezTo>
                    <a:cubicBezTo>
                      <a:pt x="107632" y="273055"/>
                      <a:pt x="113397" y="252863"/>
                      <a:pt x="113529" y="252347"/>
                    </a:cubicBezTo>
                    <a:cubicBezTo>
                      <a:pt x="124592" y="206251"/>
                      <a:pt x="140095" y="154889"/>
                      <a:pt x="156421" y="137055"/>
                    </a:cubicBezTo>
                    <a:cubicBezTo>
                      <a:pt x="166717" y="126753"/>
                      <a:pt x="186773" y="108396"/>
                      <a:pt x="204932" y="96630"/>
                    </a:cubicBezTo>
                    <a:lnTo>
                      <a:pt x="219118" y="90952"/>
                    </a:lnTo>
                    <a:cubicBezTo>
                      <a:pt x="225692" y="90952"/>
                      <a:pt x="238009" y="90952"/>
                      <a:pt x="246005" y="90952"/>
                    </a:cubicBezTo>
                    <a:cubicBezTo>
                      <a:pt x="269386" y="108326"/>
                      <a:pt x="289413" y="136483"/>
                      <a:pt x="309518" y="164996"/>
                    </a:cubicBezTo>
                    <a:cubicBezTo>
                      <a:pt x="310535" y="166432"/>
                      <a:pt x="311539" y="167869"/>
                      <a:pt x="311985" y="168427"/>
                    </a:cubicBezTo>
                    <a:cubicBezTo>
                      <a:pt x="326994" y="193459"/>
                      <a:pt x="344128" y="239297"/>
                      <a:pt x="355031" y="270091"/>
                    </a:cubicBezTo>
                    <a:cubicBezTo>
                      <a:pt x="355735" y="277086"/>
                      <a:pt x="358496" y="303974"/>
                      <a:pt x="360169" y="314771"/>
                    </a:cubicBezTo>
                    <a:cubicBezTo>
                      <a:pt x="360259" y="329801"/>
                      <a:pt x="362037" y="354687"/>
                      <a:pt x="363828" y="365219"/>
                    </a:cubicBezTo>
                    <a:lnTo>
                      <a:pt x="369189" y="418959"/>
                    </a:lnTo>
                    <a:lnTo>
                      <a:pt x="374557" y="474540"/>
                    </a:lnTo>
                    <a:cubicBezTo>
                      <a:pt x="374605" y="475008"/>
                      <a:pt x="374675" y="475475"/>
                      <a:pt x="374766" y="475942"/>
                    </a:cubicBezTo>
                    <a:cubicBezTo>
                      <a:pt x="376655" y="485379"/>
                      <a:pt x="378084" y="492821"/>
                      <a:pt x="378154" y="499691"/>
                    </a:cubicBezTo>
                    <a:cubicBezTo>
                      <a:pt x="379952" y="517742"/>
                      <a:pt x="381674" y="536769"/>
                      <a:pt x="381688" y="551018"/>
                    </a:cubicBezTo>
                    <a:cubicBezTo>
                      <a:pt x="382601" y="568357"/>
                      <a:pt x="384421" y="590641"/>
                      <a:pt x="386212" y="612612"/>
                    </a:cubicBezTo>
                    <a:cubicBezTo>
                      <a:pt x="388004" y="634568"/>
                      <a:pt x="389774" y="656211"/>
                      <a:pt x="390639" y="672204"/>
                    </a:cubicBezTo>
                    <a:cubicBezTo>
                      <a:pt x="390639" y="708333"/>
                      <a:pt x="389718" y="748619"/>
                      <a:pt x="388812" y="788598"/>
                    </a:cubicBezTo>
                    <a:cubicBezTo>
                      <a:pt x="387934" y="827182"/>
                      <a:pt x="387063" y="865487"/>
                      <a:pt x="387048" y="899119"/>
                    </a:cubicBezTo>
                    <a:cubicBezTo>
                      <a:pt x="386770" y="901588"/>
                      <a:pt x="386498" y="903980"/>
                      <a:pt x="386219" y="906338"/>
                    </a:cubicBezTo>
                    <a:cubicBezTo>
                      <a:pt x="384790" y="918704"/>
                      <a:pt x="383459" y="930128"/>
                      <a:pt x="383472" y="942243"/>
                    </a:cubicBezTo>
                    <a:cubicBezTo>
                      <a:pt x="381723" y="977396"/>
                      <a:pt x="376425" y="1021637"/>
                      <a:pt x="369266" y="1062871"/>
                    </a:cubicBezTo>
                    <a:cubicBezTo>
                      <a:pt x="369266" y="1062871"/>
                      <a:pt x="360364" y="1125225"/>
                      <a:pt x="360336" y="1125420"/>
                    </a:cubicBezTo>
                    <a:cubicBezTo>
                      <a:pt x="354996" y="1159310"/>
                      <a:pt x="348088" y="1193047"/>
                      <a:pt x="331595" y="1222780"/>
                    </a:cubicBezTo>
                    <a:cubicBezTo>
                      <a:pt x="312139" y="1256398"/>
                      <a:pt x="295813" y="1280419"/>
                      <a:pt x="282387" y="1291432"/>
                    </a:cubicBezTo>
                    <a:cubicBezTo>
                      <a:pt x="266723" y="1299063"/>
                      <a:pt x="253143" y="1301867"/>
                      <a:pt x="241530" y="1301867"/>
                    </a:cubicBezTo>
                    <a:cubicBezTo>
                      <a:pt x="227142" y="1301867"/>
                      <a:pt x="213827" y="1298261"/>
                      <a:pt x="201726" y="1291983"/>
                    </a:cubicBezTo>
                    <a:cubicBezTo>
                      <a:pt x="185713" y="1283677"/>
                      <a:pt x="171716" y="1270641"/>
                      <a:pt x="160520" y="1255066"/>
                    </a:cubicBezTo>
                    <a:lnTo>
                      <a:pt x="144940" y="1220458"/>
                    </a:lnTo>
                    <a:cubicBezTo>
                      <a:pt x="144620" y="1219760"/>
                      <a:pt x="144257" y="1219084"/>
                      <a:pt x="143832" y="1218449"/>
                    </a:cubicBezTo>
                    <a:cubicBezTo>
                      <a:pt x="134142" y="1203893"/>
                      <a:pt x="120674" y="1173741"/>
                      <a:pt x="115509" y="1153710"/>
                    </a:cubicBezTo>
                    <a:cubicBezTo>
                      <a:pt x="114379" y="1144350"/>
                      <a:pt x="104864" y="1064998"/>
                      <a:pt x="104864" y="10649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2" name="Google Shape;652;p14"/>
            <p:cNvGrpSpPr/>
            <p:nvPr/>
          </p:nvGrpSpPr>
          <p:grpSpPr>
            <a:xfrm>
              <a:off x="3121257" y="6662635"/>
              <a:ext cx="109975" cy="146244"/>
              <a:chOff x="3121257" y="6662635"/>
              <a:chExt cx="109975" cy="146244"/>
            </a:xfrm>
          </p:grpSpPr>
          <p:sp>
            <p:nvSpPr>
              <p:cNvPr id="653" name="Google Shape;653;p14"/>
              <p:cNvSpPr/>
              <p:nvPr/>
            </p:nvSpPr>
            <p:spPr>
              <a:xfrm>
                <a:off x="3121257" y="6662635"/>
                <a:ext cx="109975" cy="146244"/>
              </a:xfrm>
              <a:custGeom>
                <a:rect b="b" l="l" r="r" t="t"/>
                <a:pathLst>
                  <a:path extrusionOk="0" h="146244" w="109975">
                    <a:moveTo>
                      <a:pt x="98815" y="1418"/>
                    </a:moveTo>
                    <a:cubicBezTo>
                      <a:pt x="81953" y="-4720"/>
                      <a:pt x="64699" y="10402"/>
                      <a:pt x="53079" y="21205"/>
                    </a:cubicBezTo>
                    <a:cubicBezTo>
                      <a:pt x="43145" y="30440"/>
                      <a:pt x="34550" y="41537"/>
                      <a:pt x="26959" y="52731"/>
                    </a:cubicBezTo>
                    <a:cubicBezTo>
                      <a:pt x="19353" y="63953"/>
                      <a:pt x="13616" y="76055"/>
                      <a:pt x="8555" y="88609"/>
                    </a:cubicBezTo>
                    <a:cubicBezTo>
                      <a:pt x="2407" y="103863"/>
                      <a:pt x="-6760" y="126649"/>
                      <a:pt x="7782" y="139755"/>
                    </a:cubicBezTo>
                    <a:cubicBezTo>
                      <a:pt x="13268" y="144700"/>
                      <a:pt x="21396" y="147929"/>
                      <a:pt x="28799" y="145313"/>
                    </a:cubicBezTo>
                    <a:cubicBezTo>
                      <a:pt x="35470" y="142956"/>
                      <a:pt x="40573" y="139197"/>
                      <a:pt x="44428" y="133212"/>
                    </a:cubicBezTo>
                    <a:cubicBezTo>
                      <a:pt x="46798" y="129537"/>
                      <a:pt x="47572" y="125038"/>
                      <a:pt x="48624" y="120888"/>
                    </a:cubicBezTo>
                    <a:cubicBezTo>
                      <a:pt x="50019" y="115364"/>
                      <a:pt x="51706" y="109917"/>
                      <a:pt x="53657" y="104567"/>
                    </a:cubicBezTo>
                    <a:cubicBezTo>
                      <a:pt x="54152" y="103207"/>
                      <a:pt x="54682" y="101868"/>
                      <a:pt x="55205" y="100515"/>
                    </a:cubicBezTo>
                    <a:cubicBezTo>
                      <a:pt x="55149" y="100592"/>
                      <a:pt x="55100" y="100717"/>
                      <a:pt x="55045" y="100780"/>
                    </a:cubicBezTo>
                    <a:cubicBezTo>
                      <a:pt x="55128" y="100689"/>
                      <a:pt x="55170" y="100494"/>
                      <a:pt x="55254" y="100389"/>
                    </a:cubicBezTo>
                    <a:cubicBezTo>
                      <a:pt x="55337" y="100187"/>
                      <a:pt x="55414" y="99985"/>
                      <a:pt x="55491" y="99776"/>
                    </a:cubicBezTo>
                    <a:cubicBezTo>
                      <a:pt x="56237" y="97858"/>
                      <a:pt x="56167" y="98443"/>
                      <a:pt x="55832" y="99329"/>
                    </a:cubicBezTo>
                    <a:cubicBezTo>
                      <a:pt x="56941" y="97390"/>
                      <a:pt x="57756" y="94817"/>
                      <a:pt x="58656" y="93017"/>
                    </a:cubicBezTo>
                    <a:cubicBezTo>
                      <a:pt x="61305" y="87660"/>
                      <a:pt x="64191" y="82395"/>
                      <a:pt x="67307" y="77296"/>
                    </a:cubicBezTo>
                    <a:cubicBezTo>
                      <a:pt x="70227" y="72525"/>
                      <a:pt x="73420" y="67971"/>
                      <a:pt x="76724" y="63465"/>
                    </a:cubicBezTo>
                    <a:cubicBezTo>
                      <a:pt x="76822" y="63354"/>
                      <a:pt x="76857" y="63319"/>
                      <a:pt x="76968" y="63179"/>
                    </a:cubicBezTo>
                    <a:cubicBezTo>
                      <a:pt x="77888" y="62091"/>
                      <a:pt x="78781" y="60975"/>
                      <a:pt x="79708" y="59894"/>
                    </a:cubicBezTo>
                    <a:cubicBezTo>
                      <a:pt x="81555" y="57725"/>
                      <a:pt x="83472" y="55612"/>
                      <a:pt x="85382" y="53491"/>
                    </a:cubicBezTo>
                    <a:cubicBezTo>
                      <a:pt x="89188" y="49265"/>
                      <a:pt x="92981" y="45017"/>
                      <a:pt x="97024" y="41014"/>
                    </a:cubicBezTo>
                    <a:cubicBezTo>
                      <a:pt x="104497" y="33620"/>
                      <a:pt x="109983" y="27266"/>
                      <a:pt x="109976" y="16051"/>
                    </a:cubicBezTo>
                    <a:cubicBezTo>
                      <a:pt x="109962" y="8944"/>
                      <a:pt x="105173" y="3727"/>
                      <a:pt x="98815" y="14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14"/>
              <p:cNvSpPr/>
              <p:nvPr/>
            </p:nvSpPr>
            <p:spPr>
              <a:xfrm>
                <a:off x="3176462" y="6761985"/>
                <a:ext cx="620" cy="1178"/>
              </a:xfrm>
              <a:custGeom>
                <a:rect b="b" l="l" r="r" t="t"/>
                <a:pathLst>
                  <a:path extrusionOk="0" h="1178" w="620">
                    <a:moveTo>
                      <a:pt x="0" y="1179"/>
                    </a:moveTo>
                    <a:cubicBezTo>
                      <a:pt x="258" y="823"/>
                      <a:pt x="460" y="418"/>
                      <a:pt x="620" y="0"/>
                    </a:cubicBezTo>
                    <a:cubicBezTo>
                      <a:pt x="418" y="342"/>
                      <a:pt x="272" y="774"/>
                      <a:pt x="49" y="1053"/>
                    </a:cubicBezTo>
                    <a:cubicBezTo>
                      <a:pt x="35" y="1095"/>
                      <a:pt x="21" y="1137"/>
                      <a:pt x="0" y="11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5" name="Google Shape;655;p14"/>
            <p:cNvSpPr/>
            <p:nvPr/>
          </p:nvSpPr>
          <p:spPr>
            <a:xfrm>
              <a:off x="3037778" y="6926684"/>
              <a:ext cx="54440" cy="167112"/>
            </a:xfrm>
            <a:custGeom>
              <a:rect b="b" l="l" r="r" t="t"/>
              <a:pathLst>
                <a:path extrusionOk="0" h="167112" w="54440">
                  <a:moveTo>
                    <a:pt x="53980" y="139964"/>
                  </a:moveTo>
                  <a:cubicBezTo>
                    <a:pt x="53199" y="136183"/>
                    <a:pt x="51735" y="132863"/>
                    <a:pt x="50090" y="129362"/>
                  </a:cubicBezTo>
                  <a:cubicBezTo>
                    <a:pt x="49818" y="128804"/>
                    <a:pt x="48961" y="126433"/>
                    <a:pt x="48738" y="125958"/>
                  </a:cubicBezTo>
                  <a:cubicBezTo>
                    <a:pt x="48215" y="124131"/>
                    <a:pt x="47706" y="122304"/>
                    <a:pt x="47211" y="120455"/>
                  </a:cubicBezTo>
                  <a:cubicBezTo>
                    <a:pt x="47100" y="120058"/>
                    <a:pt x="47037" y="119869"/>
                    <a:pt x="46960" y="119639"/>
                  </a:cubicBezTo>
                  <a:cubicBezTo>
                    <a:pt x="46953" y="119374"/>
                    <a:pt x="46953" y="119186"/>
                    <a:pt x="46925" y="118774"/>
                  </a:cubicBezTo>
                  <a:cubicBezTo>
                    <a:pt x="46179" y="107852"/>
                    <a:pt x="45768" y="96978"/>
                    <a:pt x="46138" y="86028"/>
                  </a:cubicBezTo>
                  <a:cubicBezTo>
                    <a:pt x="46535" y="74548"/>
                    <a:pt x="47323" y="62956"/>
                    <a:pt x="48536" y="51531"/>
                  </a:cubicBezTo>
                  <a:cubicBezTo>
                    <a:pt x="48947" y="47597"/>
                    <a:pt x="49965" y="42290"/>
                    <a:pt x="50836" y="37226"/>
                  </a:cubicBezTo>
                  <a:cubicBezTo>
                    <a:pt x="51401" y="33948"/>
                    <a:pt x="52091" y="30663"/>
                    <a:pt x="52237" y="27329"/>
                  </a:cubicBezTo>
                  <a:cubicBezTo>
                    <a:pt x="52335" y="25020"/>
                    <a:pt x="51470" y="21721"/>
                    <a:pt x="52077" y="19531"/>
                  </a:cubicBezTo>
                  <a:cubicBezTo>
                    <a:pt x="54280" y="11510"/>
                    <a:pt x="49337" y="2778"/>
                    <a:pt x="41314" y="567"/>
                  </a:cubicBezTo>
                  <a:cubicBezTo>
                    <a:pt x="32739" y="-1790"/>
                    <a:pt x="25232" y="3475"/>
                    <a:pt x="22367" y="11322"/>
                  </a:cubicBezTo>
                  <a:cubicBezTo>
                    <a:pt x="18930" y="16183"/>
                    <a:pt x="15939" y="21080"/>
                    <a:pt x="13890" y="27029"/>
                  </a:cubicBezTo>
                  <a:cubicBezTo>
                    <a:pt x="11750" y="33285"/>
                    <a:pt x="10021" y="39695"/>
                    <a:pt x="8313" y="46077"/>
                  </a:cubicBezTo>
                  <a:cubicBezTo>
                    <a:pt x="4465" y="60424"/>
                    <a:pt x="2228" y="74938"/>
                    <a:pt x="1008" y="89739"/>
                  </a:cubicBezTo>
                  <a:cubicBezTo>
                    <a:pt x="-1132" y="115852"/>
                    <a:pt x="-2715" y="155998"/>
                    <a:pt x="27881" y="166070"/>
                  </a:cubicBezTo>
                  <a:cubicBezTo>
                    <a:pt x="44221" y="171468"/>
                    <a:pt x="57068" y="154869"/>
                    <a:pt x="53980" y="1399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3133709" y="7220230"/>
              <a:ext cx="90380" cy="110812"/>
            </a:xfrm>
            <a:custGeom>
              <a:rect b="b" l="l" r="r" t="t"/>
              <a:pathLst>
                <a:path extrusionOk="0" h="110812" w="90380">
                  <a:moveTo>
                    <a:pt x="79685" y="69372"/>
                  </a:moveTo>
                  <a:cubicBezTo>
                    <a:pt x="79023" y="68988"/>
                    <a:pt x="78270" y="68786"/>
                    <a:pt x="77587" y="68444"/>
                  </a:cubicBezTo>
                  <a:cubicBezTo>
                    <a:pt x="76611" y="67531"/>
                    <a:pt x="75642" y="66582"/>
                    <a:pt x="74778" y="65550"/>
                  </a:cubicBezTo>
                  <a:cubicBezTo>
                    <a:pt x="66977" y="54551"/>
                    <a:pt x="59574" y="43335"/>
                    <a:pt x="51021" y="32866"/>
                  </a:cubicBezTo>
                  <a:cubicBezTo>
                    <a:pt x="46859" y="27761"/>
                    <a:pt x="42683" y="22669"/>
                    <a:pt x="38584" y="17508"/>
                  </a:cubicBezTo>
                  <a:cubicBezTo>
                    <a:pt x="36542" y="14927"/>
                    <a:pt x="34611" y="12249"/>
                    <a:pt x="32262" y="9940"/>
                  </a:cubicBezTo>
                  <a:cubicBezTo>
                    <a:pt x="30519" y="8232"/>
                    <a:pt x="28442" y="5776"/>
                    <a:pt x="26281" y="4807"/>
                  </a:cubicBezTo>
                  <a:cubicBezTo>
                    <a:pt x="24935" y="3677"/>
                    <a:pt x="24900" y="3768"/>
                    <a:pt x="26190" y="5086"/>
                  </a:cubicBezTo>
                  <a:cubicBezTo>
                    <a:pt x="24880" y="3928"/>
                    <a:pt x="23478" y="2896"/>
                    <a:pt x="21994" y="1982"/>
                  </a:cubicBezTo>
                  <a:cubicBezTo>
                    <a:pt x="17009" y="-1219"/>
                    <a:pt x="10052" y="-333"/>
                    <a:pt x="5556" y="3140"/>
                  </a:cubicBezTo>
                  <a:cubicBezTo>
                    <a:pt x="565" y="6997"/>
                    <a:pt x="-571" y="12402"/>
                    <a:pt x="237" y="18366"/>
                  </a:cubicBezTo>
                  <a:cubicBezTo>
                    <a:pt x="174" y="17947"/>
                    <a:pt x="154" y="17850"/>
                    <a:pt x="244" y="18519"/>
                  </a:cubicBezTo>
                  <a:cubicBezTo>
                    <a:pt x="251" y="18582"/>
                    <a:pt x="244" y="18645"/>
                    <a:pt x="258" y="18708"/>
                  </a:cubicBezTo>
                  <a:cubicBezTo>
                    <a:pt x="314" y="19105"/>
                    <a:pt x="342" y="19266"/>
                    <a:pt x="370" y="19475"/>
                  </a:cubicBezTo>
                  <a:cubicBezTo>
                    <a:pt x="418" y="19824"/>
                    <a:pt x="453" y="20081"/>
                    <a:pt x="523" y="20605"/>
                  </a:cubicBezTo>
                  <a:cubicBezTo>
                    <a:pt x="760" y="22341"/>
                    <a:pt x="1053" y="23813"/>
                    <a:pt x="1583" y="25452"/>
                  </a:cubicBezTo>
                  <a:cubicBezTo>
                    <a:pt x="2649" y="28716"/>
                    <a:pt x="4015" y="31925"/>
                    <a:pt x="5507" y="35007"/>
                  </a:cubicBezTo>
                  <a:cubicBezTo>
                    <a:pt x="7605" y="39318"/>
                    <a:pt x="9892" y="43530"/>
                    <a:pt x="12018" y="47827"/>
                  </a:cubicBezTo>
                  <a:cubicBezTo>
                    <a:pt x="16159" y="56211"/>
                    <a:pt x="20181" y="64636"/>
                    <a:pt x="24970" y="72678"/>
                  </a:cubicBezTo>
                  <a:cubicBezTo>
                    <a:pt x="30240" y="81529"/>
                    <a:pt x="34987" y="91258"/>
                    <a:pt x="41763" y="99056"/>
                  </a:cubicBezTo>
                  <a:cubicBezTo>
                    <a:pt x="46113" y="104057"/>
                    <a:pt x="52052" y="108054"/>
                    <a:pt x="58480" y="109818"/>
                  </a:cubicBezTo>
                  <a:cubicBezTo>
                    <a:pt x="63122" y="111095"/>
                    <a:pt x="68099" y="111115"/>
                    <a:pt x="72784" y="110034"/>
                  </a:cubicBezTo>
                  <a:cubicBezTo>
                    <a:pt x="79260" y="108535"/>
                    <a:pt x="83833" y="104043"/>
                    <a:pt x="87381" y="98749"/>
                  </a:cubicBezTo>
                  <a:cubicBezTo>
                    <a:pt x="93829" y="89145"/>
                    <a:pt x="89242" y="74910"/>
                    <a:pt x="79685" y="693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3066262" y="7432931"/>
              <a:ext cx="81116" cy="159428"/>
            </a:xfrm>
            <a:custGeom>
              <a:rect b="b" l="l" r="r" t="t"/>
              <a:pathLst>
                <a:path extrusionOk="0" h="159428" w="81116">
                  <a:moveTo>
                    <a:pt x="55296" y="4569"/>
                  </a:moveTo>
                  <a:cubicBezTo>
                    <a:pt x="46883" y="14557"/>
                    <a:pt x="38036" y="23547"/>
                    <a:pt x="30982" y="34658"/>
                  </a:cubicBezTo>
                  <a:cubicBezTo>
                    <a:pt x="23850" y="45894"/>
                    <a:pt x="18016" y="57786"/>
                    <a:pt x="12976" y="70089"/>
                  </a:cubicBezTo>
                  <a:cubicBezTo>
                    <a:pt x="8438" y="81123"/>
                    <a:pt x="5294" y="92520"/>
                    <a:pt x="3140" y="104244"/>
                  </a:cubicBezTo>
                  <a:cubicBezTo>
                    <a:pt x="80" y="120893"/>
                    <a:pt x="-3887" y="139746"/>
                    <a:pt x="8361" y="153618"/>
                  </a:cubicBezTo>
                  <a:cubicBezTo>
                    <a:pt x="15339" y="161528"/>
                    <a:pt x="29685" y="161200"/>
                    <a:pt x="36712" y="153618"/>
                  </a:cubicBezTo>
                  <a:cubicBezTo>
                    <a:pt x="47175" y="142326"/>
                    <a:pt x="45628" y="126647"/>
                    <a:pt x="47154" y="112314"/>
                  </a:cubicBezTo>
                  <a:cubicBezTo>
                    <a:pt x="47189" y="111958"/>
                    <a:pt x="47217" y="111714"/>
                    <a:pt x="47252" y="111463"/>
                  </a:cubicBezTo>
                  <a:cubicBezTo>
                    <a:pt x="47433" y="110284"/>
                    <a:pt x="47608" y="109099"/>
                    <a:pt x="47803" y="107920"/>
                  </a:cubicBezTo>
                  <a:cubicBezTo>
                    <a:pt x="48256" y="105158"/>
                    <a:pt x="48779" y="102410"/>
                    <a:pt x="49343" y="99669"/>
                  </a:cubicBezTo>
                  <a:cubicBezTo>
                    <a:pt x="50556" y="93859"/>
                    <a:pt x="51867" y="88056"/>
                    <a:pt x="53345" y="82309"/>
                  </a:cubicBezTo>
                  <a:cubicBezTo>
                    <a:pt x="54725" y="76917"/>
                    <a:pt x="56279" y="71582"/>
                    <a:pt x="58071" y="66309"/>
                  </a:cubicBezTo>
                  <a:cubicBezTo>
                    <a:pt x="59821" y="61162"/>
                    <a:pt x="61508" y="56747"/>
                    <a:pt x="63006" y="53385"/>
                  </a:cubicBezTo>
                  <a:cubicBezTo>
                    <a:pt x="67705" y="42860"/>
                    <a:pt x="72103" y="31938"/>
                    <a:pt x="78712" y="22647"/>
                  </a:cubicBezTo>
                  <a:cubicBezTo>
                    <a:pt x="88443" y="8949"/>
                    <a:pt x="66206" y="-8390"/>
                    <a:pt x="55296" y="4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3074645" y="7712179"/>
              <a:ext cx="62080" cy="120183"/>
            </a:xfrm>
            <a:custGeom>
              <a:rect b="b" l="l" r="r" t="t"/>
              <a:pathLst>
                <a:path extrusionOk="0" h="120183" w="62080">
                  <a:moveTo>
                    <a:pt x="61573" y="97959"/>
                  </a:moveTo>
                  <a:cubicBezTo>
                    <a:pt x="61664" y="96983"/>
                    <a:pt x="61949" y="96076"/>
                    <a:pt x="61887" y="95044"/>
                  </a:cubicBezTo>
                  <a:cubicBezTo>
                    <a:pt x="61671" y="91626"/>
                    <a:pt x="60988" y="88167"/>
                    <a:pt x="60095" y="84861"/>
                  </a:cubicBezTo>
                  <a:cubicBezTo>
                    <a:pt x="58590" y="79330"/>
                    <a:pt x="56331" y="73743"/>
                    <a:pt x="53912" y="68575"/>
                  </a:cubicBezTo>
                  <a:cubicBezTo>
                    <a:pt x="53863" y="68463"/>
                    <a:pt x="53856" y="68456"/>
                    <a:pt x="53814" y="68380"/>
                  </a:cubicBezTo>
                  <a:cubicBezTo>
                    <a:pt x="53306" y="67138"/>
                    <a:pt x="52783" y="65897"/>
                    <a:pt x="52253" y="64662"/>
                  </a:cubicBezTo>
                  <a:cubicBezTo>
                    <a:pt x="52246" y="64648"/>
                    <a:pt x="52246" y="64655"/>
                    <a:pt x="52239" y="64641"/>
                  </a:cubicBezTo>
                  <a:cubicBezTo>
                    <a:pt x="51883" y="63707"/>
                    <a:pt x="51493" y="62779"/>
                    <a:pt x="51131" y="61837"/>
                  </a:cubicBezTo>
                  <a:cubicBezTo>
                    <a:pt x="49597" y="57862"/>
                    <a:pt x="48217" y="53823"/>
                    <a:pt x="46997" y="49743"/>
                  </a:cubicBezTo>
                  <a:cubicBezTo>
                    <a:pt x="44717" y="42134"/>
                    <a:pt x="43030" y="34301"/>
                    <a:pt x="41504" y="26510"/>
                  </a:cubicBezTo>
                  <a:cubicBezTo>
                    <a:pt x="40611" y="21956"/>
                    <a:pt x="39594" y="17150"/>
                    <a:pt x="37788" y="12868"/>
                  </a:cubicBezTo>
                  <a:cubicBezTo>
                    <a:pt x="34351" y="4728"/>
                    <a:pt x="25784" y="-2100"/>
                    <a:pt x="16457" y="599"/>
                  </a:cubicBezTo>
                  <a:cubicBezTo>
                    <a:pt x="2620" y="4596"/>
                    <a:pt x="333" y="20547"/>
                    <a:pt x="26" y="32871"/>
                  </a:cubicBezTo>
                  <a:cubicBezTo>
                    <a:pt x="-218" y="42817"/>
                    <a:pt x="1260" y="52875"/>
                    <a:pt x="3031" y="62646"/>
                  </a:cubicBezTo>
                  <a:cubicBezTo>
                    <a:pt x="4495" y="70751"/>
                    <a:pt x="6440" y="78849"/>
                    <a:pt x="9402" y="86542"/>
                  </a:cubicBezTo>
                  <a:cubicBezTo>
                    <a:pt x="11403" y="91738"/>
                    <a:pt x="13557" y="96962"/>
                    <a:pt x="16729" y="101565"/>
                  </a:cubicBezTo>
                  <a:cubicBezTo>
                    <a:pt x="20382" y="106852"/>
                    <a:pt x="25505" y="113234"/>
                    <a:pt x="31835" y="115961"/>
                  </a:cubicBezTo>
                  <a:cubicBezTo>
                    <a:pt x="32588" y="116512"/>
                    <a:pt x="33264" y="117168"/>
                    <a:pt x="34052" y="117663"/>
                  </a:cubicBezTo>
                  <a:cubicBezTo>
                    <a:pt x="45624" y="124910"/>
                    <a:pt x="62842" y="115598"/>
                    <a:pt x="62054" y="101586"/>
                  </a:cubicBezTo>
                  <a:cubicBezTo>
                    <a:pt x="61977" y="100366"/>
                    <a:pt x="61726" y="99166"/>
                    <a:pt x="61573" y="979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3180170" y="7913853"/>
              <a:ext cx="81134" cy="85460"/>
            </a:xfrm>
            <a:custGeom>
              <a:rect b="b" l="l" r="r" t="t"/>
              <a:pathLst>
                <a:path extrusionOk="0" h="85460" w="81134">
                  <a:moveTo>
                    <a:pt x="79713" y="59005"/>
                  </a:moveTo>
                  <a:cubicBezTo>
                    <a:pt x="78625" y="54918"/>
                    <a:pt x="76443" y="51123"/>
                    <a:pt x="73258" y="47880"/>
                  </a:cubicBezTo>
                  <a:cubicBezTo>
                    <a:pt x="70853" y="45432"/>
                    <a:pt x="67806" y="43277"/>
                    <a:pt x="65088" y="41352"/>
                  </a:cubicBezTo>
                  <a:cubicBezTo>
                    <a:pt x="62181" y="39294"/>
                    <a:pt x="59239" y="37299"/>
                    <a:pt x="56388" y="35179"/>
                  </a:cubicBezTo>
                  <a:cubicBezTo>
                    <a:pt x="52742" y="32285"/>
                    <a:pt x="49152" y="29265"/>
                    <a:pt x="45778" y="26070"/>
                  </a:cubicBezTo>
                  <a:cubicBezTo>
                    <a:pt x="42467" y="22938"/>
                    <a:pt x="39023" y="19765"/>
                    <a:pt x="36040" y="16292"/>
                  </a:cubicBezTo>
                  <a:cubicBezTo>
                    <a:pt x="34457" y="14067"/>
                    <a:pt x="32868" y="11842"/>
                    <a:pt x="30958" y="9903"/>
                  </a:cubicBezTo>
                  <a:cubicBezTo>
                    <a:pt x="29208" y="8131"/>
                    <a:pt x="27751" y="5920"/>
                    <a:pt x="25841" y="4337"/>
                  </a:cubicBezTo>
                  <a:cubicBezTo>
                    <a:pt x="21045" y="340"/>
                    <a:pt x="15336" y="-1333"/>
                    <a:pt x="9313" y="1205"/>
                  </a:cubicBezTo>
                  <a:cubicBezTo>
                    <a:pt x="3674" y="3584"/>
                    <a:pt x="223" y="8919"/>
                    <a:pt x="7" y="15036"/>
                  </a:cubicBezTo>
                  <a:cubicBezTo>
                    <a:pt x="-77" y="17477"/>
                    <a:pt x="620" y="19821"/>
                    <a:pt x="962" y="22213"/>
                  </a:cubicBezTo>
                  <a:lnTo>
                    <a:pt x="383" y="17931"/>
                  </a:lnTo>
                  <a:cubicBezTo>
                    <a:pt x="697" y="23699"/>
                    <a:pt x="2314" y="28839"/>
                    <a:pt x="4698" y="34056"/>
                  </a:cubicBezTo>
                  <a:cubicBezTo>
                    <a:pt x="6030" y="36965"/>
                    <a:pt x="7424" y="39845"/>
                    <a:pt x="8783" y="42747"/>
                  </a:cubicBezTo>
                  <a:cubicBezTo>
                    <a:pt x="8142" y="41219"/>
                    <a:pt x="7494" y="39685"/>
                    <a:pt x="6852" y="38157"/>
                  </a:cubicBezTo>
                  <a:cubicBezTo>
                    <a:pt x="9118" y="43793"/>
                    <a:pt x="11711" y="48710"/>
                    <a:pt x="15204" y="53627"/>
                  </a:cubicBezTo>
                  <a:cubicBezTo>
                    <a:pt x="18710" y="58572"/>
                    <a:pt x="22509" y="63308"/>
                    <a:pt x="26761" y="67639"/>
                  </a:cubicBezTo>
                  <a:cubicBezTo>
                    <a:pt x="30923" y="71880"/>
                    <a:pt x="35789" y="75856"/>
                    <a:pt x="40669" y="79183"/>
                  </a:cubicBezTo>
                  <a:cubicBezTo>
                    <a:pt x="43868" y="81373"/>
                    <a:pt x="47521" y="83026"/>
                    <a:pt x="51188" y="84281"/>
                  </a:cubicBezTo>
                  <a:cubicBezTo>
                    <a:pt x="55719" y="85836"/>
                    <a:pt x="60626" y="85795"/>
                    <a:pt x="65171" y="84504"/>
                  </a:cubicBezTo>
                  <a:cubicBezTo>
                    <a:pt x="70685" y="83835"/>
                    <a:pt x="75942" y="80187"/>
                    <a:pt x="78653" y="75556"/>
                  </a:cubicBezTo>
                  <a:cubicBezTo>
                    <a:pt x="81316" y="71022"/>
                    <a:pt x="82090" y="64124"/>
                    <a:pt x="79713" y="59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3246894" y="8096635"/>
              <a:ext cx="51853" cy="122057"/>
            </a:xfrm>
            <a:custGeom>
              <a:rect b="b" l="l" r="r" t="t"/>
              <a:pathLst>
                <a:path extrusionOk="0" h="122057" w="51853">
                  <a:moveTo>
                    <a:pt x="50973" y="86476"/>
                  </a:moveTo>
                  <a:cubicBezTo>
                    <a:pt x="50360" y="82974"/>
                    <a:pt x="49447" y="79543"/>
                    <a:pt x="48631" y="76083"/>
                  </a:cubicBezTo>
                  <a:cubicBezTo>
                    <a:pt x="47829" y="72631"/>
                    <a:pt x="47195" y="69158"/>
                    <a:pt x="46658" y="65656"/>
                  </a:cubicBezTo>
                  <a:cubicBezTo>
                    <a:pt x="46596" y="65238"/>
                    <a:pt x="46533" y="64826"/>
                    <a:pt x="46470" y="64415"/>
                  </a:cubicBezTo>
                  <a:cubicBezTo>
                    <a:pt x="46470" y="64394"/>
                    <a:pt x="46463" y="64387"/>
                    <a:pt x="46463" y="64366"/>
                  </a:cubicBezTo>
                  <a:cubicBezTo>
                    <a:pt x="46303" y="62594"/>
                    <a:pt x="46115" y="60823"/>
                    <a:pt x="45989" y="59044"/>
                  </a:cubicBezTo>
                  <a:cubicBezTo>
                    <a:pt x="45466" y="51951"/>
                    <a:pt x="45146" y="44920"/>
                    <a:pt x="45592" y="37813"/>
                  </a:cubicBezTo>
                  <a:cubicBezTo>
                    <a:pt x="46066" y="30211"/>
                    <a:pt x="47056" y="23417"/>
                    <a:pt x="45020" y="16457"/>
                  </a:cubicBezTo>
                  <a:cubicBezTo>
                    <a:pt x="45536" y="9970"/>
                    <a:pt x="42260" y="3763"/>
                    <a:pt x="36083" y="1147"/>
                  </a:cubicBezTo>
                  <a:cubicBezTo>
                    <a:pt x="29726" y="-1538"/>
                    <a:pt x="20336" y="477"/>
                    <a:pt x="17185" y="7341"/>
                  </a:cubicBezTo>
                  <a:cubicBezTo>
                    <a:pt x="17157" y="7403"/>
                    <a:pt x="17157" y="7410"/>
                    <a:pt x="17129" y="7466"/>
                  </a:cubicBezTo>
                  <a:cubicBezTo>
                    <a:pt x="16370" y="8024"/>
                    <a:pt x="15533" y="8477"/>
                    <a:pt x="14843" y="9140"/>
                  </a:cubicBezTo>
                  <a:cubicBezTo>
                    <a:pt x="12619" y="11281"/>
                    <a:pt x="10981" y="13897"/>
                    <a:pt x="9650" y="16638"/>
                  </a:cubicBezTo>
                  <a:cubicBezTo>
                    <a:pt x="7314" y="21436"/>
                    <a:pt x="5648" y="26326"/>
                    <a:pt x="4345" y="31473"/>
                  </a:cubicBezTo>
                  <a:cubicBezTo>
                    <a:pt x="2072" y="40415"/>
                    <a:pt x="497" y="49838"/>
                    <a:pt x="92" y="59044"/>
                  </a:cubicBezTo>
                  <a:cubicBezTo>
                    <a:pt x="-326" y="68565"/>
                    <a:pt x="727" y="77925"/>
                    <a:pt x="2239" y="87320"/>
                  </a:cubicBezTo>
                  <a:cubicBezTo>
                    <a:pt x="2888" y="91372"/>
                    <a:pt x="3780" y="95271"/>
                    <a:pt x="5272" y="99100"/>
                  </a:cubicBezTo>
                  <a:cubicBezTo>
                    <a:pt x="7900" y="105845"/>
                    <a:pt x="11504" y="110831"/>
                    <a:pt x="16342" y="116139"/>
                  </a:cubicBezTo>
                  <a:cubicBezTo>
                    <a:pt x="21925" y="122270"/>
                    <a:pt x="31720" y="123518"/>
                    <a:pt x="39025" y="120435"/>
                  </a:cubicBezTo>
                  <a:cubicBezTo>
                    <a:pt x="46735" y="117178"/>
                    <a:pt x="51531" y="109841"/>
                    <a:pt x="51789" y="101450"/>
                  </a:cubicBezTo>
                  <a:cubicBezTo>
                    <a:pt x="51935" y="96226"/>
                    <a:pt x="51901" y="91748"/>
                    <a:pt x="50973" y="864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1" name="Google Shape;661;p14"/>
            <p:cNvGrpSpPr/>
            <p:nvPr/>
          </p:nvGrpSpPr>
          <p:grpSpPr>
            <a:xfrm>
              <a:off x="3329319" y="8304134"/>
              <a:ext cx="105514" cy="118216"/>
              <a:chOff x="3329319" y="8304134"/>
              <a:chExt cx="105514" cy="118216"/>
            </a:xfrm>
          </p:grpSpPr>
          <p:sp>
            <p:nvSpPr>
              <p:cNvPr id="662" name="Google Shape;662;p14"/>
              <p:cNvSpPr/>
              <p:nvPr/>
            </p:nvSpPr>
            <p:spPr>
              <a:xfrm>
                <a:off x="3434619" y="8403379"/>
                <a:ext cx="214" cy="3351"/>
              </a:xfrm>
              <a:custGeom>
                <a:rect b="b" l="l" r="r" t="t"/>
                <a:pathLst>
                  <a:path extrusionOk="0" h="3351" w="214">
                    <a:moveTo>
                      <a:pt x="214" y="0"/>
                    </a:moveTo>
                    <a:cubicBezTo>
                      <a:pt x="207" y="223"/>
                      <a:pt x="96" y="377"/>
                      <a:pt x="75" y="600"/>
                    </a:cubicBezTo>
                    <a:cubicBezTo>
                      <a:pt x="-2" y="3418"/>
                      <a:pt x="-93" y="5273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3329319" y="8304134"/>
                <a:ext cx="105455" cy="118216"/>
              </a:xfrm>
              <a:custGeom>
                <a:rect b="b" l="l" r="r" t="t"/>
                <a:pathLst>
                  <a:path extrusionOk="0" h="118216" w="105455">
                    <a:moveTo>
                      <a:pt x="105403" y="94495"/>
                    </a:moveTo>
                    <a:cubicBezTo>
                      <a:pt x="104971" y="91245"/>
                      <a:pt x="103988" y="88323"/>
                      <a:pt x="102454" y="85386"/>
                    </a:cubicBezTo>
                    <a:cubicBezTo>
                      <a:pt x="101394" y="83343"/>
                      <a:pt x="99965" y="81466"/>
                      <a:pt x="98592" y="79618"/>
                    </a:cubicBezTo>
                    <a:cubicBezTo>
                      <a:pt x="94605" y="74220"/>
                      <a:pt x="90429" y="69449"/>
                      <a:pt x="85647" y="64797"/>
                    </a:cubicBezTo>
                    <a:cubicBezTo>
                      <a:pt x="78572" y="57913"/>
                      <a:pt x="71391" y="51113"/>
                      <a:pt x="64518" y="44026"/>
                    </a:cubicBezTo>
                    <a:cubicBezTo>
                      <a:pt x="57875" y="37177"/>
                      <a:pt x="51817" y="29812"/>
                      <a:pt x="45139" y="23004"/>
                    </a:cubicBezTo>
                    <a:cubicBezTo>
                      <a:pt x="43487" y="21324"/>
                      <a:pt x="41807" y="19691"/>
                      <a:pt x="40127" y="18045"/>
                    </a:cubicBezTo>
                    <a:cubicBezTo>
                      <a:pt x="39130" y="17062"/>
                      <a:pt x="38175" y="16030"/>
                      <a:pt x="37164" y="15060"/>
                    </a:cubicBezTo>
                    <a:cubicBezTo>
                      <a:pt x="36808" y="14719"/>
                      <a:pt x="36802" y="14747"/>
                      <a:pt x="36655" y="14635"/>
                    </a:cubicBezTo>
                    <a:cubicBezTo>
                      <a:pt x="32124" y="8595"/>
                      <a:pt x="26749" y="3120"/>
                      <a:pt x="19423" y="651"/>
                    </a:cubicBezTo>
                    <a:cubicBezTo>
                      <a:pt x="11636" y="-1972"/>
                      <a:pt x="2937" y="3691"/>
                      <a:pt x="803" y="11224"/>
                    </a:cubicBezTo>
                    <a:cubicBezTo>
                      <a:pt x="-1337" y="18820"/>
                      <a:pt x="1124" y="27273"/>
                      <a:pt x="4359" y="34185"/>
                    </a:cubicBezTo>
                    <a:cubicBezTo>
                      <a:pt x="5390" y="36382"/>
                      <a:pt x="5397" y="36319"/>
                      <a:pt x="4491" y="34094"/>
                    </a:cubicBezTo>
                    <a:cubicBezTo>
                      <a:pt x="5007" y="35364"/>
                      <a:pt x="5509" y="36647"/>
                      <a:pt x="6025" y="37916"/>
                    </a:cubicBezTo>
                    <a:cubicBezTo>
                      <a:pt x="7426" y="41313"/>
                      <a:pt x="8799" y="44745"/>
                      <a:pt x="10423" y="48044"/>
                    </a:cubicBezTo>
                    <a:cubicBezTo>
                      <a:pt x="15505" y="58345"/>
                      <a:pt x="23166" y="67287"/>
                      <a:pt x="30493" y="76054"/>
                    </a:cubicBezTo>
                    <a:cubicBezTo>
                      <a:pt x="36843" y="83650"/>
                      <a:pt x="43487" y="90959"/>
                      <a:pt x="50569" y="97871"/>
                    </a:cubicBezTo>
                    <a:cubicBezTo>
                      <a:pt x="55295" y="102488"/>
                      <a:pt x="60189" y="106882"/>
                      <a:pt x="65675" y="110614"/>
                    </a:cubicBezTo>
                    <a:cubicBezTo>
                      <a:pt x="67606" y="111932"/>
                      <a:pt x="69586" y="113229"/>
                      <a:pt x="71656" y="114324"/>
                    </a:cubicBezTo>
                    <a:cubicBezTo>
                      <a:pt x="74019" y="115573"/>
                      <a:pt x="76696" y="116870"/>
                      <a:pt x="79303" y="117470"/>
                    </a:cubicBezTo>
                    <a:cubicBezTo>
                      <a:pt x="81158" y="117721"/>
                      <a:pt x="83019" y="117965"/>
                      <a:pt x="84866" y="118216"/>
                    </a:cubicBezTo>
                    <a:cubicBezTo>
                      <a:pt x="91579" y="117372"/>
                      <a:pt x="92276" y="117240"/>
                      <a:pt x="86965" y="117826"/>
                    </a:cubicBezTo>
                    <a:cubicBezTo>
                      <a:pt x="97198" y="116619"/>
                      <a:pt x="104476" y="110481"/>
                      <a:pt x="105382" y="99859"/>
                    </a:cubicBezTo>
                    <a:cubicBezTo>
                      <a:pt x="105445" y="97787"/>
                      <a:pt x="105500" y="95228"/>
                      <a:pt x="105403" y="944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4" name="Google Shape;664;p14"/>
            <p:cNvSpPr/>
            <p:nvPr/>
          </p:nvSpPr>
          <p:spPr>
            <a:xfrm>
              <a:off x="3564522" y="8402542"/>
              <a:ext cx="118296" cy="50112"/>
            </a:xfrm>
            <a:custGeom>
              <a:rect b="b" l="l" r="r" t="t"/>
              <a:pathLst>
                <a:path extrusionOk="0" h="50112" w="118296">
                  <a:moveTo>
                    <a:pt x="106829" y="5824"/>
                  </a:moveTo>
                  <a:cubicBezTo>
                    <a:pt x="97286" y="321"/>
                    <a:pt x="85003" y="223"/>
                    <a:pt x="74191" y="84"/>
                  </a:cubicBezTo>
                  <a:cubicBezTo>
                    <a:pt x="66669" y="-7"/>
                    <a:pt x="59161" y="-63"/>
                    <a:pt x="51633" y="126"/>
                  </a:cubicBezTo>
                  <a:cubicBezTo>
                    <a:pt x="44139" y="314"/>
                    <a:pt x="36555" y="195"/>
                    <a:pt x="29075" y="725"/>
                  </a:cubicBezTo>
                  <a:cubicBezTo>
                    <a:pt x="24174" y="1074"/>
                    <a:pt x="18960" y="1890"/>
                    <a:pt x="14303" y="3564"/>
                  </a:cubicBezTo>
                  <a:cubicBezTo>
                    <a:pt x="5025" y="6891"/>
                    <a:pt x="-1772" y="15610"/>
                    <a:pt x="410" y="25744"/>
                  </a:cubicBezTo>
                  <a:cubicBezTo>
                    <a:pt x="3422" y="39714"/>
                    <a:pt x="18646" y="43069"/>
                    <a:pt x="30692" y="44610"/>
                  </a:cubicBezTo>
                  <a:cubicBezTo>
                    <a:pt x="38200" y="45573"/>
                    <a:pt x="45728" y="46473"/>
                    <a:pt x="53250" y="47407"/>
                  </a:cubicBezTo>
                  <a:cubicBezTo>
                    <a:pt x="60744" y="48335"/>
                    <a:pt x="68272" y="49025"/>
                    <a:pt x="75808" y="49625"/>
                  </a:cubicBezTo>
                  <a:cubicBezTo>
                    <a:pt x="79565" y="49925"/>
                    <a:pt x="83316" y="50155"/>
                    <a:pt x="87087" y="50106"/>
                  </a:cubicBezTo>
                  <a:cubicBezTo>
                    <a:pt x="88718" y="50085"/>
                    <a:pt x="90301" y="49995"/>
                    <a:pt x="91918" y="49841"/>
                  </a:cubicBezTo>
                  <a:cubicBezTo>
                    <a:pt x="97592" y="49325"/>
                    <a:pt x="101656" y="48133"/>
                    <a:pt x="106829" y="45817"/>
                  </a:cubicBezTo>
                  <a:cubicBezTo>
                    <a:pt x="114037" y="42588"/>
                    <a:pt x="118296" y="33290"/>
                    <a:pt x="118296" y="25820"/>
                  </a:cubicBezTo>
                  <a:cubicBezTo>
                    <a:pt x="118289" y="17702"/>
                    <a:pt x="113883" y="9890"/>
                    <a:pt x="106829" y="5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3803483" y="8418092"/>
              <a:ext cx="92763" cy="71608"/>
            </a:xfrm>
            <a:custGeom>
              <a:rect b="b" l="l" r="r" t="t"/>
              <a:pathLst>
                <a:path extrusionOk="0" h="71608" w="92763">
                  <a:moveTo>
                    <a:pt x="92117" y="46532"/>
                  </a:moveTo>
                  <a:cubicBezTo>
                    <a:pt x="89998" y="38671"/>
                    <a:pt x="81925" y="32896"/>
                    <a:pt x="74759" y="29353"/>
                  </a:cubicBezTo>
                  <a:cubicBezTo>
                    <a:pt x="69050" y="26528"/>
                    <a:pt x="63187" y="23990"/>
                    <a:pt x="57318" y="21528"/>
                  </a:cubicBezTo>
                  <a:lnTo>
                    <a:pt x="62867" y="23871"/>
                  </a:lnTo>
                  <a:cubicBezTo>
                    <a:pt x="55812" y="20837"/>
                    <a:pt x="48995" y="17169"/>
                    <a:pt x="42170" y="13639"/>
                  </a:cubicBezTo>
                  <a:cubicBezTo>
                    <a:pt x="36022" y="10445"/>
                    <a:pt x="30152" y="5012"/>
                    <a:pt x="23481" y="2849"/>
                  </a:cubicBezTo>
                  <a:cubicBezTo>
                    <a:pt x="18357" y="-1056"/>
                    <a:pt x="10780" y="-882"/>
                    <a:pt x="5789" y="2975"/>
                  </a:cubicBezTo>
                  <a:cubicBezTo>
                    <a:pt x="421" y="7125"/>
                    <a:pt x="-1824" y="15292"/>
                    <a:pt x="1697" y="21458"/>
                  </a:cubicBezTo>
                  <a:cubicBezTo>
                    <a:pt x="2965" y="31620"/>
                    <a:pt x="11609" y="40882"/>
                    <a:pt x="18322" y="48324"/>
                  </a:cubicBezTo>
                  <a:cubicBezTo>
                    <a:pt x="26750" y="57650"/>
                    <a:pt x="38141" y="63962"/>
                    <a:pt x="49699" y="68460"/>
                  </a:cubicBezTo>
                  <a:cubicBezTo>
                    <a:pt x="55241" y="70616"/>
                    <a:pt x="62037" y="71885"/>
                    <a:pt x="67900" y="71557"/>
                  </a:cubicBezTo>
                  <a:cubicBezTo>
                    <a:pt x="71420" y="71362"/>
                    <a:pt x="75143" y="71055"/>
                    <a:pt x="78545" y="70155"/>
                  </a:cubicBezTo>
                  <a:cubicBezTo>
                    <a:pt x="88729" y="67463"/>
                    <a:pt x="94836" y="56611"/>
                    <a:pt x="92117" y="465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3990150" y="8480623"/>
              <a:ext cx="170103" cy="59725"/>
            </a:xfrm>
            <a:custGeom>
              <a:rect b="b" l="l" r="r" t="t"/>
              <a:pathLst>
                <a:path extrusionOk="0" h="59725" w="170103">
                  <a:moveTo>
                    <a:pt x="160141" y="12346"/>
                  </a:moveTo>
                  <a:cubicBezTo>
                    <a:pt x="146513" y="6466"/>
                    <a:pt x="133163" y="6975"/>
                    <a:pt x="118705" y="8008"/>
                  </a:cubicBezTo>
                  <a:cubicBezTo>
                    <a:pt x="107120" y="8831"/>
                    <a:pt x="95374" y="8873"/>
                    <a:pt x="83781" y="8377"/>
                  </a:cubicBezTo>
                  <a:cubicBezTo>
                    <a:pt x="80979" y="8259"/>
                    <a:pt x="78183" y="8098"/>
                    <a:pt x="75395" y="7868"/>
                  </a:cubicBezTo>
                  <a:cubicBezTo>
                    <a:pt x="74781" y="7819"/>
                    <a:pt x="69686" y="7240"/>
                    <a:pt x="68786" y="7185"/>
                  </a:cubicBezTo>
                  <a:cubicBezTo>
                    <a:pt x="63523" y="6431"/>
                    <a:pt x="58288" y="5462"/>
                    <a:pt x="53067" y="4430"/>
                  </a:cubicBezTo>
                  <a:cubicBezTo>
                    <a:pt x="39550" y="1758"/>
                    <a:pt x="28348" y="133"/>
                    <a:pt x="15138" y="1"/>
                  </a:cubicBezTo>
                  <a:cubicBezTo>
                    <a:pt x="1712" y="-132"/>
                    <a:pt x="-4952" y="16831"/>
                    <a:pt x="4277" y="26219"/>
                  </a:cubicBezTo>
                  <a:cubicBezTo>
                    <a:pt x="23384" y="45636"/>
                    <a:pt x="51059" y="52688"/>
                    <a:pt x="77228" y="56747"/>
                  </a:cubicBezTo>
                  <a:cubicBezTo>
                    <a:pt x="91059" y="58888"/>
                    <a:pt x="104701" y="60088"/>
                    <a:pt x="118698" y="59627"/>
                  </a:cubicBezTo>
                  <a:cubicBezTo>
                    <a:pt x="134815" y="59090"/>
                    <a:pt x="152347" y="56377"/>
                    <a:pt x="164281" y="44534"/>
                  </a:cubicBezTo>
                  <a:cubicBezTo>
                    <a:pt x="172737" y="36158"/>
                    <a:pt x="172500" y="17675"/>
                    <a:pt x="160141" y="12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4206641" y="8393132"/>
              <a:ext cx="128925" cy="91344"/>
            </a:xfrm>
            <a:custGeom>
              <a:rect b="b" l="l" r="r" t="t"/>
              <a:pathLst>
                <a:path extrusionOk="0" h="91344" w="128925">
                  <a:moveTo>
                    <a:pt x="124874" y="7882"/>
                  </a:moveTo>
                  <a:cubicBezTo>
                    <a:pt x="121033" y="2916"/>
                    <a:pt x="115540" y="57"/>
                    <a:pt x="109176" y="1"/>
                  </a:cubicBezTo>
                  <a:cubicBezTo>
                    <a:pt x="102016" y="-62"/>
                    <a:pt x="95192" y="2979"/>
                    <a:pt x="89483" y="7136"/>
                  </a:cubicBezTo>
                  <a:cubicBezTo>
                    <a:pt x="86367" y="9410"/>
                    <a:pt x="83306" y="11753"/>
                    <a:pt x="80274" y="14146"/>
                  </a:cubicBezTo>
                  <a:cubicBezTo>
                    <a:pt x="79417" y="14822"/>
                    <a:pt x="78566" y="15506"/>
                    <a:pt x="77723" y="16182"/>
                  </a:cubicBezTo>
                  <a:cubicBezTo>
                    <a:pt x="77534" y="16329"/>
                    <a:pt x="77520" y="16343"/>
                    <a:pt x="77388" y="16447"/>
                  </a:cubicBezTo>
                  <a:cubicBezTo>
                    <a:pt x="70494" y="22313"/>
                    <a:pt x="62630" y="27467"/>
                    <a:pt x="55116" y="32440"/>
                  </a:cubicBezTo>
                  <a:cubicBezTo>
                    <a:pt x="47364" y="37567"/>
                    <a:pt x="39368" y="42261"/>
                    <a:pt x="31254" y="46780"/>
                  </a:cubicBezTo>
                  <a:cubicBezTo>
                    <a:pt x="26207" y="49598"/>
                    <a:pt x="21571" y="52653"/>
                    <a:pt x="17005" y="56217"/>
                  </a:cubicBezTo>
                  <a:cubicBezTo>
                    <a:pt x="15388" y="57472"/>
                    <a:pt x="13890" y="58868"/>
                    <a:pt x="12293" y="60123"/>
                  </a:cubicBezTo>
                  <a:cubicBezTo>
                    <a:pt x="14468" y="58414"/>
                    <a:pt x="11568" y="60353"/>
                    <a:pt x="11066" y="60639"/>
                  </a:cubicBezTo>
                  <a:cubicBezTo>
                    <a:pt x="9888" y="61302"/>
                    <a:pt x="8703" y="61943"/>
                    <a:pt x="7518" y="62592"/>
                  </a:cubicBezTo>
                  <a:cubicBezTo>
                    <a:pt x="756" y="66282"/>
                    <a:pt x="-1698" y="75063"/>
                    <a:pt x="1195" y="81912"/>
                  </a:cubicBezTo>
                  <a:cubicBezTo>
                    <a:pt x="4214" y="89075"/>
                    <a:pt x="11861" y="92716"/>
                    <a:pt x="19431" y="90867"/>
                  </a:cubicBezTo>
                  <a:cubicBezTo>
                    <a:pt x="20491" y="90609"/>
                    <a:pt x="21544" y="90351"/>
                    <a:pt x="22596" y="90086"/>
                  </a:cubicBezTo>
                  <a:cubicBezTo>
                    <a:pt x="22540" y="90100"/>
                    <a:pt x="24492" y="89654"/>
                    <a:pt x="25231" y="89445"/>
                  </a:cubicBezTo>
                  <a:cubicBezTo>
                    <a:pt x="25810" y="89396"/>
                    <a:pt x="26556" y="89319"/>
                    <a:pt x="26702" y="89312"/>
                  </a:cubicBezTo>
                  <a:cubicBezTo>
                    <a:pt x="29121" y="89089"/>
                    <a:pt x="31519" y="88705"/>
                    <a:pt x="33910" y="88315"/>
                  </a:cubicBezTo>
                  <a:cubicBezTo>
                    <a:pt x="39117" y="87457"/>
                    <a:pt x="43899" y="85595"/>
                    <a:pt x="48737" y="83544"/>
                  </a:cubicBezTo>
                  <a:cubicBezTo>
                    <a:pt x="58371" y="79478"/>
                    <a:pt x="67789" y="74874"/>
                    <a:pt x="76970" y="69846"/>
                  </a:cubicBezTo>
                  <a:cubicBezTo>
                    <a:pt x="85342" y="65263"/>
                    <a:pt x="93554" y="60367"/>
                    <a:pt x="101375" y="54892"/>
                  </a:cubicBezTo>
                  <a:cubicBezTo>
                    <a:pt x="111364" y="47903"/>
                    <a:pt x="126380" y="38522"/>
                    <a:pt x="128457" y="25319"/>
                  </a:cubicBezTo>
                  <a:cubicBezTo>
                    <a:pt x="129482" y="18749"/>
                    <a:pt x="129050" y="13288"/>
                    <a:pt x="124874" y="78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3009294" y="7297873"/>
              <a:ext cx="65831" cy="50510"/>
            </a:xfrm>
            <a:custGeom>
              <a:rect b="b" l="l" r="r" t="t"/>
              <a:pathLst>
                <a:path extrusionOk="0" h="50510" w="65831">
                  <a:moveTo>
                    <a:pt x="65189" y="29232"/>
                  </a:moveTo>
                  <a:cubicBezTo>
                    <a:pt x="63795" y="24921"/>
                    <a:pt x="61258" y="21720"/>
                    <a:pt x="57479" y="19195"/>
                  </a:cubicBezTo>
                  <a:cubicBezTo>
                    <a:pt x="53060" y="16245"/>
                    <a:pt x="48738" y="13469"/>
                    <a:pt x="43914" y="11230"/>
                  </a:cubicBezTo>
                  <a:cubicBezTo>
                    <a:pt x="38072" y="8517"/>
                    <a:pt x="32098" y="6104"/>
                    <a:pt x="26159" y="3607"/>
                  </a:cubicBezTo>
                  <a:cubicBezTo>
                    <a:pt x="27435" y="4144"/>
                    <a:pt x="28703" y="4681"/>
                    <a:pt x="29986" y="5218"/>
                  </a:cubicBezTo>
                  <a:cubicBezTo>
                    <a:pt x="27727" y="4241"/>
                    <a:pt x="25511" y="3139"/>
                    <a:pt x="23287" y="2093"/>
                  </a:cubicBezTo>
                  <a:cubicBezTo>
                    <a:pt x="19418" y="280"/>
                    <a:pt x="15549" y="-655"/>
                    <a:pt x="11290" y="524"/>
                  </a:cubicBezTo>
                  <a:cubicBezTo>
                    <a:pt x="7679" y="1521"/>
                    <a:pt x="3768" y="4311"/>
                    <a:pt x="1984" y="7687"/>
                  </a:cubicBezTo>
                  <a:cubicBezTo>
                    <a:pt x="-2032" y="15296"/>
                    <a:pt x="157" y="24440"/>
                    <a:pt x="7567" y="29008"/>
                  </a:cubicBezTo>
                  <a:cubicBezTo>
                    <a:pt x="12998" y="32349"/>
                    <a:pt x="18191" y="36011"/>
                    <a:pt x="23566" y="39436"/>
                  </a:cubicBezTo>
                  <a:cubicBezTo>
                    <a:pt x="26194" y="41117"/>
                    <a:pt x="28850" y="42777"/>
                    <a:pt x="31617" y="44227"/>
                  </a:cubicBezTo>
                  <a:cubicBezTo>
                    <a:pt x="34496" y="45741"/>
                    <a:pt x="37543" y="46927"/>
                    <a:pt x="40526" y="48203"/>
                  </a:cubicBezTo>
                  <a:cubicBezTo>
                    <a:pt x="42457" y="49430"/>
                    <a:pt x="44534" y="50093"/>
                    <a:pt x="46772" y="50198"/>
                  </a:cubicBezTo>
                  <a:cubicBezTo>
                    <a:pt x="49003" y="50700"/>
                    <a:pt x="51233" y="50595"/>
                    <a:pt x="53464" y="49898"/>
                  </a:cubicBezTo>
                  <a:cubicBezTo>
                    <a:pt x="57361" y="48824"/>
                    <a:pt x="61578" y="45811"/>
                    <a:pt x="63502" y="42177"/>
                  </a:cubicBezTo>
                  <a:cubicBezTo>
                    <a:pt x="65552" y="38278"/>
                    <a:pt x="66590" y="33556"/>
                    <a:pt x="65189" y="29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4458466" y="8386413"/>
              <a:ext cx="143827" cy="77083"/>
            </a:xfrm>
            <a:custGeom>
              <a:rect b="b" l="l" r="r" t="t"/>
              <a:pathLst>
                <a:path extrusionOk="0" h="77083" w="143827">
                  <a:moveTo>
                    <a:pt x="140657" y="38476"/>
                  </a:moveTo>
                  <a:cubicBezTo>
                    <a:pt x="136035" y="27540"/>
                    <a:pt x="120218" y="19770"/>
                    <a:pt x="108012" y="22678"/>
                  </a:cubicBezTo>
                  <a:cubicBezTo>
                    <a:pt x="104359" y="21925"/>
                    <a:pt x="100706" y="21193"/>
                    <a:pt x="97102" y="20279"/>
                  </a:cubicBezTo>
                  <a:cubicBezTo>
                    <a:pt x="88137" y="18005"/>
                    <a:pt x="79145" y="15773"/>
                    <a:pt x="70243" y="13249"/>
                  </a:cubicBezTo>
                  <a:cubicBezTo>
                    <a:pt x="61355" y="10724"/>
                    <a:pt x="52753" y="7376"/>
                    <a:pt x="43914" y="4732"/>
                  </a:cubicBezTo>
                  <a:cubicBezTo>
                    <a:pt x="39668" y="3463"/>
                    <a:pt x="35221" y="2912"/>
                    <a:pt x="30885" y="2047"/>
                  </a:cubicBezTo>
                  <a:cubicBezTo>
                    <a:pt x="28417" y="1552"/>
                    <a:pt x="25970" y="889"/>
                    <a:pt x="23489" y="429"/>
                  </a:cubicBezTo>
                  <a:cubicBezTo>
                    <a:pt x="19125" y="-380"/>
                    <a:pt x="15353" y="31"/>
                    <a:pt x="11108" y="1029"/>
                  </a:cubicBezTo>
                  <a:cubicBezTo>
                    <a:pt x="512" y="3533"/>
                    <a:pt x="-2269" y="15278"/>
                    <a:pt x="1767" y="23996"/>
                  </a:cubicBezTo>
                  <a:cubicBezTo>
                    <a:pt x="3168" y="27017"/>
                    <a:pt x="4988" y="29346"/>
                    <a:pt x="7428" y="31620"/>
                  </a:cubicBezTo>
                  <a:cubicBezTo>
                    <a:pt x="9184" y="32973"/>
                    <a:pt x="10927" y="34326"/>
                    <a:pt x="12677" y="35679"/>
                  </a:cubicBezTo>
                  <a:cubicBezTo>
                    <a:pt x="11262" y="34591"/>
                    <a:pt x="11415" y="34724"/>
                    <a:pt x="13151" y="36077"/>
                  </a:cubicBezTo>
                  <a:cubicBezTo>
                    <a:pt x="17396" y="39445"/>
                    <a:pt x="21795" y="43219"/>
                    <a:pt x="26570" y="45876"/>
                  </a:cubicBezTo>
                  <a:cubicBezTo>
                    <a:pt x="36015" y="51128"/>
                    <a:pt x="46632" y="55076"/>
                    <a:pt x="56573" y="59219"/>
                  </a:cubicBezTo>
                  <a:cubicBezTo>
                    <a:pt x="73937" y="66452"/>
                    <a:pt x="92717" y="73643"/>
                    <a:pt x="111379" y="76551"/>
                  </a:cubicBezTo>
                  <a:cubicBezTo>
                    <a:pt x="122009" y="78204"/>
                    <a:pt x="131664" y="76251"/>
                    <a:pt x="138607" y="67261"/>
                  </a:cubicBezTo>
                  <a:cubicBezTo>
                    <a:pt x="145550" y="58298"/>
                    <a:pt x="144860" y="48429"/>
                    <a:pt x="140657" y="384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4692256" y="8410671"/>
              <a:ext cx="122742" cy="61424"/>
            </a:xfrm>
            <a:custGeom>
              <a:rect b="b" l="l" r="r" t="t"/>
              <a:pathLst>
                <a:path extrusionOk="0" h="61424" w="122742">
                  <a:moveTo>
                    <a:pt x="119265" y="12433"/>
                  </a:moveTo>
                  <a:cubicBezTo>
                    <a:pt x="114811" y="5611"/>
                    <a:pt x="106536" y="-861"/>
                    <a:pt x="97781" y="94"/>
                  </a:cubicBezTo>
                  <a:cubicBezTo>
                    <a:pt x="79670" y="2075"/>
                    <a:pt x="62264" y="8882"/>
                    <a:pt x="45115" y="14741"/>
                  </a:cubicBezTo>
                  <a:cubicBezTo>
                    <a:pt x="39113" y="16792"/>
                    <a:pt x="33083" y="18814"/>
                    <a:pt x="26984" y="20516"/>
                  </a:cubicBezTo>
                  <a:cubicBezTo>
                    <a:pt x="24823" y="20893"/>
                    <a:pt x="25575" y="20816"/>
                    <a:pt x="29228" y="20272"/>
                  </a:cubicBezTo>
                  <a:cubicBezTo>
                    <a:pt x="27388" y="20349"/>
                    <a:pt x="25589" y="20683"/>
                    <a:pt x="23812" y="21095"/>
                  </a:cubicBezTo>
                  <a:cubicBezTo>
                    <a:pt x="19699" y="18173"/>
                    <a:pt x="14478" y="17238"/>
                    <a:pt x="9410" y="19379"/>
                  </a:cubicBezTo>
                  <a:cubicBezTo>
                    <a:pt x="2927" y="22113"/>
                    <a:pt x="-1827" y="30051"/>
                    <a:pt x="682" y="37172"/>
                  </a:cubicBezTo>
                  <a:cubicBezTo>
                    <a:pt x="1128" y="38441"/>
                    <a:pt x="1679" y="39669"/>
                    <a:pt x="2209" y="40910"/>
                  </a:cubicBezTo>
                  <a:cubicBezTo>
                    <a:pt x="2209" y="40931"/>
                    <a:pt x="2146" y="40806"/>
                    <a:pt x="2216" y="41008"/>
                  </a:cubicBezTo>
                  <a:cubicBezTo>
                    <a:pt x="2285" y="41203"/>
                    <a:pt x="2390" y="41336"/>
                    <a:pt x="2460" y="41524"/>
                  </a:cubicBezTo>
                  <a:cubicBezTo>
                    <a:pt x="2495" y="41601"/>
                    <a:pt x="2522" y="41677"/>
                    <a:pt x="2550" y="41747"/>
                  </a:cubicBezTo>
                  <a:cubicBezTo>
                    <a:pt x="2948" y="42668"/>
                    <a:pt x="2906" y="42549"/>
                    <a:pt x="2787" y="42208"/>
                  </a:cubicBezTo>
                  <a:cubicBezTo>
                    <a:pt x="3868" y="44900"/>
                    <a:pt x="5269" y="47048"/>
                    <a:pt x="7158" y="49385"/>
                  </a:cubicBezTo>
                  <a:cubicBezTo>
                    <a:pt x="7040" y="49238"/>
                    <a:pt x="7026" y="49217"/>
                    <a:pt x="6851" y="49015"/>
                  </a:cubicBezTo>
                  <a:cubicBezTo>
                    <a:pt x="5074" y="46790"/>
                    <a:pt x="5715" y="47634"/>
                    <a:pt x="8768" y="51547"/>
                  </a:cubicBezTo>
                  <a:cubicBezTo>
                    <a:pt x="10044" y="52809"/>
                    <a:pt x="11592" y="53981"/>
                    <a:pt x="13070" y="54978"/>
                  </a:cubicBezTo>
                  <a:cubicBezTo>
                    <a:pt x="14129" y="55690"/>
                    <a:pt x="15286" y="56276"/>
                    <a:pt x="16388" y="56910"/>
                  </a:cubicBezTo>
                  <a:cubicBezTo>
                    <a:pt x="26049" y="62448"/>
                    <a:pt x="36917" y="61967"/>
                    <a:pt x="47513" y="60307"/>
                  </a:cubicBezTo>
                  <a:cubicBezTo>
                    <a:pt x="56889" y="58835"/>
                    <a:pt x="66286" y="57336"/>
                    <a:pt x="75634" y="55676"/>
                  </a:cubicBezTo>
                  <a:cubicBezTo>
                    <a:pt x="85038" y="54002"/>
                    <a:pt x="95522" y="52607"/>
                    <a:pt x="104396" y="49029"/>
                  </a:cubicBezTo>
                  <a:cubicBezTo>
                    <a:pt x="109610" y="46929"/>
                    <a:pt x="113793" y="44684"/>
                    <a:pt x="117334" y="40101"/>
                  </a:cubicBezTo>
                  <a:cubicBezTo>
                    <a:pt x="120924" y="35449"/>
                    <a:pt x="122102" y="30908"/>
                    <a:pt x="122674" y="25008"/>
                  </a:cubicBezTo>
                  <a:cubicBezTo>
                    <a:pt x="123085" y="20683"/>
                    <a:pt x="121607" y="16024"/>
                    <a:pt x="119265" y="124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4878749" y="8335872"/>
              <a:ext cx="102082" cy="81277"/>
            </a:xfrm>
            <a:custGeom>
              <a:rect b="b" l="l" r="r" t="t"/>
              <a:pathLst>
                <a:path extrusionOk="0" h="81277" w="102082">
                  <a:moveTo>
                    <a:pt x="94485" y="6729"/>
                  </a:moveTo>
                  <a:cubicBezTo>
                    <a:pt x="94638" y="6792"/>
                    <a:pt x="94792" y="6855"/>
                    <a:pt x="94938" y="6918"/>
                  </a:cubicBezTo>
                  <a:cubicBezTo>
                    <a:pt x="94589" y="6646"/>
                    <a:pt x="94241" y="6374"/>
                    <a:pt x="93886" y="6109"/>
                  </a:cubicBezTo>
                  <a:cubicBezTo>
                    <a:pt x="93000" y="5292"/>
                    <a:pt x="92052" y="4609"/>
                    <a:pt x="91069" y="3933"/>
                  </a:cubicBezTo>
                  <a:cubicBezTo>
                    <a:pt x="90776" y="3709"/>
                    <a:pt x="90484" y="3479"/>
                    <a:pt x="90191" y="3249"/>
                  </a:cubicBezTo>
                  <a:cubicBezTo>
                    <a:pt x="90093" y="3193"/>
                    <a:pt x="89975" y="3179"/>
                    <a:pt x="89877" y="3124"/>
                  </a:cubicBezTo>
                  <a:cubicBezTo>
                    <a:pt x="86357" y="996"/>
                    <a:pt x="82418" y="-266"/>
                    <a:pt x="78347" y="48"/>
                  </a:cubicBezTo>
                  <a:cubicBezTo>
                    <a:pt x="73377" y="-71"/>
                    <a:pt x="68204" y="1568"/>
                    <a:pt x="64022" y="4149"/>
                  </a:cubicBezTo>
                  <a:cubicBezTo>
                    <a:pt x="59470" y="6953"/>
                    <a:pt x="55420" y="10475"/>
                    <a:pt x="51335" y="13892"/>
                  </a:cubicBezTo>
                  <a:cubicBezTo>
                    <a:pt x="45848" y="18475"/>
                    <a:pt x="40362" y="23057"/>
                    <a:pt x="34869" y="27640"/>
                  </a:cubicBezTo>
                  <a:cubicBezTo>
                    <a:pt x="29634" y="32013"/>
                    <a:pt x="24692" y="36574"/>
                    <a:pt x="19986" y="41512"/>
                  </a:cubicBezTo>
                  <a:cubicBezTo>
                    <a:pt x="18954" y="42586"/>
                    <a:pt x="17916" y="43647"/>
                    <a:pt x="16821" y="44665"/>
                  </a:cubicBezTo>
                  <a:cubicBezTo>
                    <a:pt x="16466" y="45000"/>
                    <a:pt x="16090" y="45320"/>
                    <a:pt x="15720" y="45634"/>
                  </a:cubicBezTo>
                  <a:cubicBezTo>
                    <a:pt x="14228" y="46429"/>
                    <a:pt x="12771" y="47399"/>
                    <a:pt x="11426" y="48403"/>
                  </a:cubicBezTo>
                  <a:cubicBezTo>
                    <a:pt x="11398" y="48410"/>
                    <a:pt x="11391" y="48410"/>
                    <a:pt x="11363" y="48417"/>
                  </a:cubicBezTo>
                  <a:cubicBezTo>
                    <a:pt x="5347" y="50154"/>
                    <a:pt x="962" y="55294"/>
                    <a:pt x="133" y="61467"/>
                  </a:cubicBezTo>
                  <a:cubicBezTo>
                    <a:pt x="-648" y="67256"/>
                    <a:pt x="2029" y="74377"/>
                    <a:pt x="7613" y="77104"/>
                  </a:cubicBezTo>
                  <a:cubicBezTo>
                    <a:pt x="12172" y="79322"/>
                    <a:pt x="17344" y="81366"/>
                    <a:pt x="22496" y="81275"/>
                  </a:cubicBezTo>
                  <a:cubicBezTo>
                    <a:pt x="26741" y="81198"/>
                    <a:pt x="31321" y="80096"/>
                    <a:pt x="35295" y="78569"/>
                  </a:cubicBezTo>
                  <a:cubicBezTo>
                    <a:pt x="42977" y="75626"/>
                    <a:pt x="50449" y="71915"/>
                    <a:pt x="57379" y="67458"/>
                  </a:cubicBezTo>
                  <a:cubicBezTo>
                    <a:pt x="63388" y="63580"/>
                    <a:pt x="69257" y="59465"/>
                    <a:pt x="75196" y="55476"/>
                  </a:cubicBezTo>
                  <a:cubicBezTo>
                    <a:pt x="78257" y="53418"/>
                    <a:pt x="81338" y="51395"/>
                    <a:pt x="84377" y="49303"/>
                  </a:cubicBezTo>
                  <a:cubicBezTo>
                    <a:pt x="87347" y="47260"/>
                    <a:pt x="90149" y="44993"/>
                    <a:pt x="92896" y="42663"/>
                  </a:cubicBezTo>
                  <a:cubicBezTo>
                    <a:pt x="96960" y="39211"/>
                    <a:pt x="99107" y="34677"/>
                    <a:pt x="100961" y="29767"/>
                  </a:cubicBezTo>
                  <a:cubicBezTo>
                    <a:pt x="103979" y="21788"/>
                    <a:pt x="100598" y="12748"/>
                    <a:pt x="94485" y="67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5164529" y="8350635"/>
              <a:ext cx="133389" cy="66155"/>
            </a:xfrm>
            <a:custGeom>
              <a:rect b="b" l="l" r="r" t="t"/>
              <a:pathLst>
                <a:path extrusionOk="0" h="66155" w="133389">
                  <a:moveTo>
                    <a:pt x="132499" y="37839"/>
                  </a:moveTo>
                  <a:cubicBezTo>
                    <a:pt x="127201" y="22634"/>
                    <a:pt x="112847" y="17968"/>
                    <a:pt x="98564" y="14676"/>
                  </a:cubicBezTo>
                  <a:cubicBezTo>
                    <a:pt x="89948" y="12688"/>
                    <a:pt x="81332" y="10708"/>
                    <a:pt x="72771" y="8518"/>
                  </a:cubicBezTo>
                  <a:cubicBezTo>
                    <a:pt x="64176" y="6327"/>
                    <a:pt x="55525" y="4570"/>
                    <a:pt x="46791" y="3063"/>
                  </a:cubicBezTo>
                  <a:cubicBezTo>
                    <a:pt x="42420" y="2317"/>
                    <a:pt x="38056" y="1473"/>
                    <a:pt x="33692" y="762"/>
                  </a:cubicBezTo>
                  <a:cubicBezTo>
                    <a:pt x="29677" y="113"/>
                    <a:pt x="26693" y="-243"/>
                    <a:pt x="22804" y="190"/>
                  </a:cubicBezTo>
                  <a:cubicBezTo>
                    <a:pt x="20608" y="413"/>
                    <a:pt x="18419" y="692"/>
                    <a:pt x="16244" y="1027"/>
                  </a:cubicBezTo>
                  <a:cubicBezTo>
                    <a:pt x="18008" y="852"/>
                    <a:pt x="17806" y="762"/>
                    <a:pt x="15623" y="741"/>
                  </a:cubicBezTo>
                  <a:cubicBezTo>
                    <a:pt x="9043" y="315"/>
                    <a:pt x="1898" y="5909"/>
                    <a:pt x="455" y="12298"/>
                  </a:cubicBezTo>
                  <a:cubicBezTo>
                    <a:pt x="-1177" y="19440"/>
                    <a:pt x="1661" y="26024"/>
                    <a:pt x="7691" y="30083"/>
                  </a:cubicBezTo>
                  <a:cubicBezTo>
                    <a:pt x="7942" y="30251"/>
                    <a:pt x="8186" y="30418"/>
                    <a:pt x="8443" y="30586"/>
                  </a:cubicBezTo>
                  <a:cubicBezTo>
                    <a:pt x="14571" y="37288"/>
                    <a:pt x="22831" y="41034"/>
                    <a:pt x="31210" y="44814"/>
                  </a:cubicBezTo>
                  <a:cubicBezTo>
                    <a:pt x="40538" y="49020"/>
                    <a:pt x="49962" y="52821"/>
                    <a:pt x="59771" y="55722"/>
                  </a:cubicBezTo>
                  <a:cubicBezTo>
                    <a:pt x="68233" y="58226"/>
                    <a:pt x="76731" y="60688"/>
                    <a:pt x="85291" y="62851"/>
                  </a:cubicBezTo>
                  <a:cubicBezTo>
                    <a:pt x="98885" y="66282"/>
                    <a:pt x="116187" y="69728"/>
                    <a:pt x="127103" y="58303"/>
                  </a:cubicBezTo>
                  <a:cubicBezTo>
                    <a:pt x="132032" y="53142"/>
                    <a:pt x="134966" y="44918"/>
                    <a:pt x="132499" y="378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5348031" y="8380269"/>
              <a:ext cx="137740" cy="63916"/>
            </a:xfrm>
            <a:custGeom>
              <a:rect b="b" l="l" r="r" t="t"/>
              <a:pathLst>
                <a:path extrusionOk="0" h="63916" w="137740">
                  <a:moveTo>
                    <a:pt x="120907" y="2388"/>
                  </a:moveTo>
                  <a:cubicBezTo>
                    <a:pt x="113894" y="-520"/>
                    <a:pt x="105529" y="-750"/>
                    <a:pt x="98635" y="1579"/>
                  </a:cubicBezTo>
                  <a:cubicBezTo>
                    <a:pt x="94578" y="2946"/>
                    <a:pt x="90618" y="4641"/>
                    <a:pt x="86547" y="5994"/>
                  </a:cubicBezTo>
                  <a:cubicBezTo>
                    <a:pt x="78154" y="8777"/>
                    <a:pt x="69670" y="11393"/>
                    <a:pt x="61054" y="13408"/>
                  </a:cubicBezTo>
                  <a:cubicBezTo>
                    <a:pt x="52515" y="15403"/>
                    <a:pt x="43780" y="16519"/>
                    <a:pt x="35171" y="18130"/>
                  </a:cubicBezTo>
                  <a:cubicBezTo>
                    <a:pt x="32822" y="18569"/>
                    <a:pt x="30480" y="18932"/>
                    <a:pt x="28124" y="19344"/>
                  </a:cubicBezTo>
                  <a:cubicBezTo>
                    <a:pt x="27782" y="19399"/>
                    <a:pt x="27650" y="19427"/>
                    <a:pt x="27440" y="19469"/>
                  </a:cubicBezTo>
                  <a:cubicBezTo>
                    <a:pt x="27189" y="19497"/>
                    <a:pt x="27022" y="19511"/>
                    <a:pt x="26639" y="19553"/>
                  </a:cubicBezTo>
                  <a:cubicBezTo>
                    <a:pt x="20023" y="20299"/>
                    <a:pt x="14293" y="21694"/>
                    <a:pt x="9574" y="25335"/>
                  </a:cubicBezTo>
                  <a:cubicBezTo>
                    <a:pt x="8953" y="25656"/>
                    <a:pt x="8312" y="25928"/>
                    <a:pt x="7740" y="26318"/>
                  </a:cubicBezTo>
                  <a:cubicBezTo>
                    <a:pt x="-290" y="31849"/>
                    <a:pt x="-3232" y="43574"/>
                    <a:pt x="4562" y="50960"/>
                  </a:cubicBezTo>
                  <a:cubicBezTo>
                    <a:pt x="5085" y="51462"/>
                    <a:pt x="5740" y="51790"/>
                    <a:pt x="6304" y="52250"/>
                  </a:cubicBezTo>
                  <a:cubicBezTo>
                    <a:pt x="13910" y="61910"/>
                    <a:pt x="30243" y="62308"/>
                    <a:pt x="41299" y="63466"/>
                  </a:cubicBezTo>
                  <a:cubicBezTo>
                    <a:pt x="50465" y="64428"/>
                    <a:pt x="59500" y="63689"/>
                    <a:pt x="68639" y="62754"/>
                  </a:cubicBezTo>
                  <a:cubicBezTo>
                    <a:pt x="79416" y="61645"/>
                    <a:pt x="90235" y="60208"/>
                    <a:pt x="100726" y="57467"/>
                  </a:cubicBezTo>
                  <a:cubicBezTo>
                    <a:pt x="114145" y="53959"/>
                    <a:pt x="130408" y="48149"/>
                    <a:pt x="135100" y="34507"/>
                  </a:cubicBezTo>
                  <a:cubicBezTo>
                    <a:pt x="141931" y="22036"/>
                    <a:pt x="134912" y="5708"/>
                    <a:pt x="120907" y="23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5547250" y="8315441"/>
              <a:ext cx="108297" cy="77317"/>
            </a:xfrm>
            <a:custGeom>
              <a:rect b="b" l="l" r="r" t="t"/>
              <a:pathLst>
                <a:path extrusionOk="0" h="77317" w="108297">
                  <a:moveTo>
                    <a:pt x="90518" y="942"/>
                  </a:moveTo>
                  <a:cubicBezTo>
                    <a:pt x="81352" y="-1520"/>
                    <a:pt x="73279" y="1109"/>
                    <a:pt x="65486" y="5761"/>
                  </a:cubicBezTo>
                  <a:cubicBezTo>
                    <a:pt x="62363" y="7624"/>
                    <a:pt x="59310" y="9597"/>
                    <a:pt x="56229" y="11515"/>
                  </a:cubicBezTo>
                  <a:cubicBezTo>
                    <a:pt x="50240" y="15233"/>
                    <a:pt x="44448" y="19250"/>
                    <a:pt x="38592" y="23163"/>
                  </a:cubicBezTo>
                  <a:cubicBezTo>
                    <a:pt x="35755" y="25060"/>
                    <a:pt x="32939" y="26992"/>
                    <a:pt x="30122" y="28917"/>
                  </a:cubicBezTo>
                  <a:cubicBezTo>
                    <a:pt x="28616" y="29943"/>
                    <a:pt x="27090" y="30940"/>
                    <a:pt x="25612" y="32000"/>
                  </a:cubicBezTo>
                  <a:cubicBezTo>
                    <a:pt x="23765" y="33304"/>
                    <a:pt x="21987" y="34706"/>
                    <a:pt x="20293" y="36199"/>
                  </a:cubicBezTo>
                  <a:cubicBezTo>
                    <a:pt x="18641" y="37608"/>
                    <a:pt x="18990" y="37364"/>
                    <a:pt x="21339" y="35474"/>
                  </a:cubicBezTo>
                  <a:cubicBezTo>
                    <a:pt x="19540" y="37740"/>
                    <a:pt x="16306" y="39247"/>
                    <a:pt x="14138" y="41137"/>
                  </a:cubicBezTo>
                  <a:cubicBezTo>
                    <a:pt x="12827" y="42274"/>
                    <a:pt x="11461" y="43411"/>
                    <a:pt x="10234" y="44638"/>
                  </a:cubicBezTo>
                  <a:cubicBezTo>
                    <a:pt x="8268" y="46591"/>
                    <a:pt x="6602" y="48837"/>
                    <a:pt x="4915" y="51013"/>
                  </a:cubicBezTo>
                  <a:cubicBezTo>
                    <a:pt x="6316" y="49346"/>
                    <a:pt x="6358" y="49186"/>
                    <a:pt x="5041" y="50539"/>
                  </a:cubicBezTo>
                  <a:cubicBezTo>
                    <a:pt x="3835" y="51801"/>
                    <a:pt x="2817" y="53196"/>
                    <a:pt x="2015" y="54731"/>
                  </a:cubicBezTo>
                  <a:cubicBezTo>
                    <a:pt x="-3778" y="64942"/>
                    <a:pt x="3653" y="76715"/>
                    <a:pt x="14939" y="77259"/>
                  </a:cubicBezTo>
                  <a:cubicBezTo>
                    <a:pt x="16738" y="77420"/>
                    <a:pt x="18522" y="77252"/>
                    <a:pt x="20293" y="76757"/>
                  </a:cubicBezTo>
                  <a:cubicBezTo>
                    <a:pt x="20677" y="76666"/>
                    <a:pt x="20600" y="76680"/>
                    <a:pt x="20809" y="76624"/>
                  </a:cubicBezTo>
                  <a:cubicBezTo>
                    <a:pt x="23256" y="76192"/>
                    <a:pt x="25765" y="76046"/>
                    <a:pt x="28191" y="75488"/>
                  </a:cubicBezTo>
                  <a:cubicBezTo>
                    <a:pt x="31649" y="74693"/>
                    <a:pt x="34967" y="73458"/>
                    <a:pt x="38306" y="72279"/>
                  </a:cubicBezTo>
                  <a:cubicBezTo>
                    <a:pt x="46246" y="69475"/>
                    <a:pt x="53963" y="66051"/>
                    <a:pt x="61666" y="62633"/>
                  </a:cubicBezTo>
                  <a:cubicBezTo>
                    <a:pt x="68128" y="59767"/>
                    <a:pt x="74653" y="56991"/>
                    <a:pt x="81017" y="53908"/>
                  </a:cubicBezTo>
                  <a:cubicBezTo>
                    <a:pt x="84287" y="52325"/>
                    <a:pt x="87605" y="50790"/>
                    <a:pt x="90846" y="49144"/>
                  </a:cubicBezTo>
                  <a:cubicBezTo>
                    <a:pt x="98842" y="45085"/>
                    <a:pt x="104600" y="39393"/>
                    <a:pt x="107360" y="30563"/>
                  </a:cubicBezTo>
                  <a:cubicBezTo>
                    <a:pt x="111201" y="18211"/>
                    <a:pt x="102773" y="4234"/>
                    <a:pt x="90518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5816154" y="8296236"/>
              <a:ext cx="141382" cy="59424"/>
            </a:xfrm>
            <a:custGeom>
              <a:rect b="b" l="l" r="r" t="t"/>
              <a:pathLst>
                <a:path extrusionOk="0" h="59424" w="141382">
                  <a:moveTo>
                    <a:pt x="139741" y="15244"/>
                  </a:moveTo>
                  <a:cubicBezTo>
                    <a:pt x="136255" y="6986"/>
                    <a:pt x="129026" y="3031"/>
                    <a:pt x="120361" y="2201"/>
                  </a:cubicBezTo>
                  <a:cubicBezTo>
                    <a:pt x="123289" y="2710"/>
                    <a:pt x="123575" y="2655"/>
                    <a:pt x="121226" y="2027"/>
                  </a:cubicBezTo>
                  <a:cubicBezTo>
                    <a:pt x="113844" y="1113"/>
                    <a:pt x="112763" y="932"/>
                    <a:pt x="117984" y="1476"/>
                  </a:cubicBezTo>
                  <a:cubicBezTo>
                    <a:pt x="115238" y="444"/>
                    <a:pt x="112366" y="-52"/>
                    <a:pt x="109361" y="4"/>
                  </a:cubicBezTo>
                  <a:cubicBezTo>
                    <a:pt x="108134" y="11"/>
                    <a:pt x="106893" y="32"/>
                    <a:pt x="105660" y="60"/>
                  </a:cubicBezTo>
                  <a:cubicBezTo>
                    <a:pt x="99351" y="381"/>
                    <a:pt x="93307" y="1964"/>
                    <a:pt x="87138" y="3122"/>
                  </a:cubicBezTo>
                  <a:cubicBezTo>
                    <a:pt x="84858" y="3554"/>
                    <a:pt x="82565" y="3910"/>
                    <a:pt x="80285" y="4280"/>
                  </a:cubicBezTo>
                  <a:cubicBezTo>
                    <a:pt x="79337" y="4384"/>
                    <a:pt x="78396" y="4496"/>
                    <a:pt x="77448" y="4594"/>
                  </a:cubicBezTo>
                  <a:cubicBezTo>
                    <a:pt x="72701" y="5068"/>
                    <a:pt x="67940" y="5291"/>
                    <a:pt x="63179" y="5549"/>
                  </a:cubicBezTo>
                  <a:cubicBezTo>
                    <a:pt x="53684" y="6058"/>
                    <a:pt x="44190" y="6142"/>
                    <a:pt x="34681" y="6254"/>
                  </a:cubicBezTo>
                  <a:cubicBezTo>
                    <a:pt x="32485" y="6281"/>
                    <a:pt x="30276" y="6002"/>
                    <a:pt x="28087" y="6051"/>
                  </a:cubicBezTo>
                  <a:cubicBezTo>
                    <a:pt x="20941" y="7042"/>
                    <a:pt x="19694" y="7202"/>
                    <a:pt x="24336" y="6519"/>
                  </a:cubicBezTo>
                  <a:cubicBezTo>
                    <a:pt x="21660" y="6428"/>
                    <a:pt x="19122" y="6895"/>
                    <a:pt x="16731" y="7927"/>
                  </a:cubicBezTo>
                  <a:cubicBezTo>
                    <a:pt x="4992" y="11289"/>
                    <a:pt x="-1867" y="20768"/>
                    <a:pt x="447" y="32994"/>
                  </a:cubicBezTo>
                  <a:cubicBezTo>
                    <a:pt x="1513" y="38672"/>
                    <a:pt x="5375" y="43226"/>
                    <a:pt x="10136" y="46253"/>
                  </a:cubicBezTo>
                  <a:cubicBezTo>
                    <a:pt x="4364" y="42585"/>
                    <a:pt x="14479" y="49434"/>
                    <a:pt x="16125" y="50222"/>
                  </a:cubicBezTo>
                  <a:cubicBezTo>
                    <a:pt x="21869" y="52977"/>
                    <a:pt x="28331" y="54644"/>
                    <a:pt x="34570" y="55934"/>
                  </a:cubicBezTo>
                  <a:cubicBezTo>
                    <a:pt x="45437" y="58187"/>
                    <a:pt x="56814" y="59596"/>
                    <a:pt x="67933" y="59408"/>
                  </a:cubicBezTo>
                  <a:cubicBezTo>
                    <a:pt x="79281" y="59219"/>
                    <a:pt x="90539" y="57908"/>
                    <a:pt x="101756" y="56200"/>
                  </a:cubicBezTo>
                  <a:cubicBezTo>
                    <a:pt x="108601" y="55160"/>
                    <a:pt x="114924" y="53751"/>
                    <a:pt x="121100" y="50257"/>
                  </a:cubicBezTo>
                  <a:cubicBezTo>
                    <a:pt x="123721" y="49050"/>
                    <a:pt x="126057" y="47397"/>
                    <a:pt x="128099" y="45284"/>
                  </a:cubicBezTo>
                  <a:cubicBezTo>
                    <a:pt x="129919" y="43485"/>
                    <a:pt x="129528" y="43610"/>
                    <a:pt x="126921" y="45675"/>
                  </a:cubicBezTo>
                  <a:cubicBezTo>
                    <a:pt x="130316" y="43513"/>
                    <a:pt x="132393" y="40890"/>
                    <a:pt x="135349" y="38428"/>
                  </a:cubicBezTo>
                  <a:cubicBezTo>
                    <a:pt x="141797" y="33050"/>
                    <a:pt x="142759" y="22393"/>
                    <a:pt x="139741" y="15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6031932" y="8178846"/>
              <a:ext cx="143127" cy="115864"/>
            </a:xfrm>
            <a:custGeom>
              <a:rect b="b" l="l" r="r" t="t"/>
              <a:pathLst>
                <a:path extrusionOk="0" h="115864" w="143127">
                  <a:moveTo>
                    <a:pt x="137086" y="5778"/>
                  </a:moveTo>
                  <a:cubicBezTo>
                    <a:pt x="130491" y="-283"/>
                    <a:pt x="121087" y="-1811"/>
                    <a:pt x="113050" y="2318"/>
                  </a:cubicBezTo>
                  <a:cubicBezTo>
                    <a:pt x="99512" y="3790"/>
                    <a:pt x="88854" y="14852"/>
                    <a:pt x="80252" y="24602"/>
                  </a:cubicBezTo>
                  <a:cubicBezTo>
                    <a:pt x="72960" y="32847"/>
                    <a:pt x="65654" y="41035"/>
                    <a:pt x="57694" y="48644"/>
                  </a:cubicBezTo>
                  <a:cubicBezTo>
                    <a:pt x="54410" y="51790"/>
                    <a:pt x="50953" y="54733"/>
                    <a:pt x="47467" y="57642"/>
                  </a:cubicBezTo>
                  <a:cubicBezTo>
                    <a:pt x="47404" y="57684"/>
                    <a:pt x="47398" y="57684"/>
                    <a:pt x="47335" y="57726"/>
                  </a:cubicBezTo>
                  <a:cubicBezTo>
                    <a:pt x="46380" y="58367"/>
                    <a:pt x="45467" y="59037"/>
                    <a:pt x="44512" y="59664"/>
                  </a:cubicBezTo>
                  <a:cubicBezTo>
                    <a:pt x="42385" y="61073"/>
                    <a:pt x="40203" y="62398"/>
                    <a:pt x="37966" y="63619"/>
                  </a:cubicBezTo>
                  <a:cubicBezTo>
                    <a:pt x="36739" y="64296"/>
                    <a:pt x="35463" y="64888"/>
                    <a:pt x="34229" y="65551"/>
                  </a:cubicBezTo>
                  <a:cubicBezTo>
                    <a:pt x="30855" y="67364"/>
                    <a:pt x="35359" y="65537"/>
                    <a:pt x="35624" y="65056"/>
                  </a:cubicBezTo>
                  <a:cubicBezTo>
                    <a:pt x="34982" y="66248"/>
                    <a:pt x="29942" y="67044"/>
                    <a:pt x="28520" y="67553"/>
                  </a:cubicBezTo>
                  <a:cubicBezTo>
                    <a:pt x="25787" y="68529"/>
                    <a:pt x="22978" y="69729"/>
                    <a:pt x="20399" y="70894"/>
                  </a:cubicBezTo>
                  <a:cubicBezTo>
                    <a:pt x="19925" y="71110"/>
                    <a:pt x="17778" y="71786"/>
                    <a:pt x="17569" y="72212"/>
                  </a:cubicBezTo>
                  <a:cubicBezTo>
                    <a:pt x="18412" y="71898"/>
                    <a:pt x="19256" y="71591"/>
                    <a:pt x="20092" y="71277"/>
                  </a:cubicBezTo>
                  <a:cubicBezTo>
                    <a:pt x="19325" y="71605"/>
                    <a:pt x="18559" y="71926"/>
                    <a:pt x="17792" y="72254"/>
                  </a:cubicBezTo>
                  <a:cubicBezTo>
                    <a:pt x="8297" y="72763"/>
                    <a:pt x="127" y="81969"/>
                    <a:pt x="2" y="91323"/>
                  </a:cubicBezTo>
                  <a:cubicBezTo>
                    <a:pt x="-75" y="97091"/>
                    <a:pt x="2198" y="102859"/>
                    <a:pt x="6269" y="106953"/>
                  </a:cubicBezTo>
                  <a:cubicBezTo>
                    <a:pt x="7551" y="108306"/>
                    <a:pt x="9008" y="109457"/>
                    <a:pt x="10654" y="110412"/>
                  </a:cubicBezTo>
                  <a:cubicBezTo>
                    <a:pt x="12278" y="111096"/>
                    <a:pt x="13895" y="111780"/>
                    <a:pt x="15519" y="112470"/>
                  </a:cubicBezTo>
                  <a:cubicBezTo>
                    <a:pt x="12550" y="111054"/>
                    <a:pt x="12710" y="111068"/>
                    <a:pt x="15986" y="112512"/>
                  </a:cubicBezTo>
                  <a:cubicBezTo>
                    <a:pt x="17297" y="113181"/>
                    <a:pt x="18663" y="113690"/>
                    <a:pt x="20085" y="114053"/>
                  </a:cubicBezTo>
                  <a:cubicBezTo>
                    <a:pt x="28478" y="116578"/>
                    <a:pt x="37262" y="116299"/>
                    <a:pt x="45703" y="114228"/>
                  </a:cubicBezTo>
                  <a:cubicBezTo>
                    <a:pt x="58907" y="110991"/>
                    <a:pt x="71872" y="104567"/>
                    <a:pt x="82901" y="96637"/>
                  </a:cubicBezTo>
                  <a:cubicBezTo>
                    <a:pt x="94577" y="88233"/>
                    <a:pt x="104643" y="78398"/>
                    <a:pt x="114430" y="67909"/>
                  </a:cubicBezTo>
                  <a:cubicBezTo>
                    <a:pt x="124231" y="57384"/>
                    <a:pt x="136758" y="46064"/>
                    <a:pt x="139637" y="31486"/>
                  </a:cubicBezTo>
                  <a:cubicBezTo>
                    <a:pt x="139860" y="31180"/>
                    <a:pt x="140048" y="30859"/>
                    <a:pt x="140272" y="30545"/>
                  </a:cubicBezTo>
                  <a:cubicBezTo>
                    <a:pt x="145339" y="23535"/>
                    <a:pt x="143283" y="11469"/>
                    <a:pt x="137086" y="57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6185027" y="7914947"/>
              <a:ext cx="53450" cy="176624"/>
            </a:xfrm>
            <a:custGeom>
              <a:rect b="b" l="l" r="r" t="t"/>
              <a:pathLst>
                <a:path extrusionOk="0" h="176624" w="53450">
                  <a:moveTo>
                    <a:pt x="37473" y="3215"/>
                  </a:moveTo>
                  <a:cubicBezTo>
                    <a:pt x="30481" y="-210"/>
                    <a:pt x="20805" y="-1856"/>
                    <a:pt x="13953" y="3215"/>
                  </a:cubicBezTo>
                  <a:cubicBezTo>
                    <a:pt x="4151" y="10462"/>
                    <a:pt x="-143" y="19117"/>
                    <a:pt x="4" y="31253"/>
                  </a:cubicBezTo>
                  <a:cubicBezTo>
                    <a:pt x="80" y="37363"/>
                    <a:pt x="1105" y="43627"/>
                    <a:pt x="1495" y="49736"/>
                  </a:cubicBezTo>
                  <a:cubicBezTo>
                    <a:pt x="2241" y="61614"/>
                    <a:pt x="2618" y="73534"/>
                    <a:pt x="2771" y="85440"/>
                  </a:cubicBezTo>
                  <a:cubicBezTo>
                    <a:pt x="2931" y="97325"/>
                    <a:pt x="2660" y="109210"/>
                    <a:pt x="1962" y="121074"/>
                  </a:cubicBezTo>
                  <a:cubicBezTo>
                    <a:pt x="1237" y="133342"/>
                    <a:pt x="185" y="145548"/>
                    <a:pt x="1816" y="157782"/>
                  </a:cubicBezTo>
                  <a:cubicBezTo>
                    <a:pt x="2945" y="166193"/>
                    <a:pt x="6912" y="173593"/>
                    <a:pt x="15681" y="176006"/>
                  </a:cubicBezTo>
                  <a:cubicBezTo>
                    <a:pt x="23342" y="178113"/>
                    <a:pt x="33332" y="174744"/>
                    <a:pt x="37012" y="167323"/>
                  </a:cubicBezTo>
                  <a:cubicBezTo>
                    <a:pt x="48975" y="143170"/>
                    <a:pt x="50459" y="114580"/>
                    <a:pt x="52376" y="88083"/>
                  </a:cubicBezTo>
                  <a:cubicBezTo>
                    <a:pt x="53269" y="75745"/>
                    <a:pt x="53582" y="63428"/>
                    <a:pt x="53401" y="51062"/>
                  </a:cubicBezTo>
                  <a:cubicBezTo>
                    <a:pt x="53157" y="34643"/>
                    <a:pt x="54907" y="11759"/>
                    <a:pt x="37473" y="3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8" name="Google Shape;678;p14"/>
            <p:cNvGrpSpPr/>
            <p:nvPr/>
          </p:nvGrpSpPr>
          <p:grpSpPr>
            <a:xfrm>
              <a:off x="6188927" y="7615240"/>
              <a:ext cx="85105" cy="153538"/>
              <a:chOff x="6188927" y="7615240"/>
              <a:chExt cx="85105" cy="153538"/>
            </a:xfrm>
          </p:grpSpPr>
          <p:sp>
            <p:nvSpPr>
              <p:cNvPr id="679" name="Google Shape;679;p14"/>
              <p:cNvSpPr/>
              <p:nvPr/>
            </p:nvSpPr>
            <p:spPr>
              <a:xfrm>
                <a:off x="6220101" y="7760298"/>
                <a:ext cx="843" cy="682"/>
              </a:xfrm>
              <a:custGeom>
                <a:rect b="b" l="l" r="r" t="t"/>
                <a:pathLst>
                  <a:path extrusionOk="0" h="682" w="843">
                    <a:moveTo>
                      <a:pt x="781" y="41"/>
                    </a:moveTo>
                    <a:cubicBezTo>
                      <a:pt x="509" y="243"/>
                      <a:pt x="272" y="473"/>
                      <a:pt x="0" y="682"/>
                    </a:cubicBezTo>
                    <a:cubicBezTo>
                      <a:pt x="418" y="362"/>
                      <a:pt x="1046" y="-148"/>
                      <a:pt x="781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6188927" y="7615240"/>
                <a:ext cx="85105" cy="153538"/>
              </a:xfrm>
              <a:custGeom>
                <a:rect b="b" l="l" r="r" t="t"/>
                <a:pathLst>
                  <a:path extrusionOk="0" h="153538" w="85105">
                    <a:moveTo>
                      <a:pt x="79413" y="9182"/>
                    </a:moveTo>
                    <a:cubicBezTo>
                      <a:pt x="66545" y="-7481"/>
                      <a:pt x="42370" y="457"/>
                      <a:pt x="34221" y="17649"/>
                    </a:cubicBezTo>
                    <a:cubicBezTo>
                      <a:pt x="29404" y="27818"/>
                      <a:pt x="27731" y="38434"/>
                      <a:pt x="25681" y="49363"/>
                    </a:cubicBezTo>
                    <a:cubicBezTo>
                      <a:pt x="24036" y="58103"/>
                      <a:pt x="21980" y="66814"/>
                      <a:pt x="19568" y="75365"/>
                    </a:cubicBezTo>
                    <a:cubicBezTo>
                      <a:pt x="18173" y="80282"/>
                      <a:pt x="16598" y="85151"/>
                      <a:pt x="14848" y="89949"/>
                    </a:cubicBezTo>
                    <a:cubicBezTo>
                      <a:pt x="13942" y="92411"/>
                      <a:pt x="12973" y="94852"/>
                      <a:pt x="11997" y="97280"/>
                    </a:cubicBezTo>
                    <a:cubicBezTo>
                      <a:pt x="11851" y="97628"/>
                      <a:pt x="11725" y="97921"/>
                      <a:pt x="11537" y="98375"/>
                    </a:cubicBezTo>
                    <a:cubicBezTo>
                      <a:pt x="10721" y="100307"/>
                      <a:pt x="9990" y="102169"/>
                      <a:pt x="9306" y="104143"/>
                    </a:cubicBezTo>
                    <a:cubicBezTo>
                      <a:pt x="7696" y="108809"/>
                      <a:pt x="5905" y="113552"/>
                      <a:pt x="4747" y="118350"/>
                    </a:cubicBezTo>
                    <a:cubicBezTo>
                      <a:pt x="4747" y="118343"/>
                      <a:pt x="3995" y="121475"/>
                      <a:pt x="4476" y="119766"/>
                    </a:cubicBezTo>
                    <a:cubicBezTo>
                      <a:pt x="5082" y="118532"/>
                      <a:pt x="4838" y="119138"/>
                      <a:pt x="3744" y="121593"/>
                    </a:cubicBezTo>
                    <a:cubicBezTo>
                      <a:pt x="3019" y="122912"/>
                      <a:pt x="2559" y="124321"/>
                      <a:pt x="2370" y="125813"/>
                    </a:cubicBezTo>
                    <a:cubicBezTo>
                      <a:pt x="2078" y="126727"/>
                      <a:pt x="1708" y="127648"/>
                      <a:pt x="1464" y="128575"/>
                    </a:cubicBezTo>
                    <a:cubicBezTo>
                      <a:pt x="1081" y="130026"/>
                      <a:pt x="-1066" y="137621"/>
                      <a:pt x="1534" y="131630"/>
                    </a:cubicBezTo>
                    <a:cubicBezTo>
                      <a:pt x="-5137" y="146995"/>
                      <a:pt x="11314" y="160561"/>
                      <a:pt x="24691" y="149506"/>
                    </a:cubicBezTo>
                    <a:cubicBezTo>
                      <a:pt x="23883" y="150169"/>
                      <a:pt x="19979" y="152129"/>
                      <a:pt x="24615" y="150015"/>
                    </a:cubicBezTo>
                    <a:cubicBezTo>
                      <a:pt x="26790" y="149025"/>
                      <a:pt x="28309" y="147874"/>
                      <a:pt x="30205" y="146416"/>
                    </a:cubicBezTo>
                    <a:cubicBezTo>
                      <a:pt x="31377" y="145517"/>
                      <a:pt x="31788" y="145217"/>
                      <a:pt x="31948" y="145105"/>
                    </a:cubicBezTo>
                    <a:cubicBezTo>
                      <a:pt x="33259" y="144108"/>
                      <a:pt x="34555" y="143103"/>
                      <a:pt x="35768" y="141988"/>
                    </a:cubicBezTo>
                    <a:cubicBezTo>
                      <a:pt x="39191" y="138814"/>
                      <a:pt x="42565" y="135654"/>
                      <a:pt x="45639" y="132111"/>
                    </a:cubicBezTo>
                    <a:cubicBezTo>
                      <a:pt x="52422" y="124279"/>
                      <a:pt x="57580" y="115853"/>
                      <a:pt x="62077" y="106563"/>
                    </a:cubicBezTo>
                    <a:cubicBezTo>
                      <a:pt x="66740" y="96924"/>
                      <a:pt x="71188" y="86901"/>
                      <a:pt x="74331" y="76648"/>
                    </a:cubicBezTo>
                    <a:cubicBezTo>
                      <a:pt x="77064" y="67749"/>
                      <a:pt x="78716" y="58577"/>
                      <a:pt x="80947" y="49545"/>
                    </a:cubicBezTo>
                    <a:cubicBezTo>
                      <a:pt x="84314" y="35867"/>
                      <a:pt x="88998" y="21590"/>
                      <a:pt x="79413" y="91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1" name="Google Shape;681;p14"/>
            <p:cNvSpPr/>
            <p:nvPr/>
          </p:nvSpPr>
          <p:spPr>
            <a:xfrm>
              <a:off x="6248556" y="7331282"/>
              <a:ext cx="54528" cy="196167"/>
            </a:xfrm>
            <a:custGeom>
              <a:rect b="b" l="l" r="r" t="t"/>
              <a:pathLst>
                <a:path extrusionOk="0" h="196167" w="54528">
                  <a:moveTo>
                    <a:pt x="45256" y="11662"/>
                  </a:moveTo>
                  <a:cubicBezTo>
                    <a:pt x="41338" y="4847"/>
                    <a:pt x="34883" y="0"/>
                    <a:pt x="26462" y="0"/>
                  </a:cubicBezTo>
                  <a:cubicBezTo>
                    <a:pt x="17302" y="0"/>
                    <a:pt x="9167" y="6201"/>
                    <a:pt x="6058" y="14703"/>
                  </a:cubicBezTo>
                  <a:cubicBezTo>
                    <a:pt x="-2921" y="26511"/>
                    <a:pt x="572" y="44610"/>
                    <a:pt x="1429" y="59062"/>
                  </a:cubicBezTo>
                  <a:cubicBezTo>
                    <a:pt x="2245" y="72746"/>
                    <a:pt x="3304" y="86403"/>
                    <a:pt x="4183" y="100080"/>
                  </a:cubicBezTo>
                  <a:cubicBezTo>
                    <a:pt x="5807" y="125391"/>
                    <a:pt x="4113" y="150605"/>
                    <a:pt x="300" y="175595"/>
                  </a:cubicBezTo>
                  <a:cubicBezTo>
                    <a:pt x="-808" y="182870"/>
                    <a:pt x="1039" y="190054"/>
                    <a:pt x="7780" y="194002"/>
                  </a:cubicBezTo>
                  <a:cubicBezTo>
                    <a:pt x="13503" y="197350"/>
                    <a:pt x="23130" y="197050"/>
                    <a:pt x="27522" y="191449"/>
                  </a:cubicBezTo>
                  <a:cubicBezTo>
                    <a:pt x="47117" y="166500"/>
                    <a:pt x="51516" y="136579"/>
                    <a:pt x="53433" y="105758"/>
                  </a:cubicBezTo>
                  <a:cubicBezTo>
                    <a:pt x="54346" y="91222"/>
                    <a:pt x="54318" y="76708"/>
                    <a:pt x="54158" y="62152"/>
                  </a:cubicBezTo>
                  <a:cubicBezTo>
                    <a:pt x="53983" y="46563"/>
                    <a:pt x="57629" y="23233"/>
                    <a:pt x="45256" y="116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2" name="Google Shape;682;p14"/>
            <p:cNvGrpSpPr/>
            <p:nvPr/>
          </p:nvGrpSpPr>
          <p:grpSpPr>
            <a:xfrm>
              <a:off x="6167051" y="7130822"/>
              <a:ext cx="94749" cy="129264"/>
              <a:chOff x="6167051" y="7130822"/>
              <a:chExt cx="94749" cy="129264"/>
            </a:xfrm>
          </p:grpSpPr>
          <p:sp>
            <p:nvSpPr>
              <p:cNvPr id="683" name="Google Shape;683;p14"/>
              <p:cNvSpPr/>
              <p:nvPr/>
            </p:nvSpPr>
            <p:spPr>
              <a:xfrm>
                <a:off x="6222464" y="7244322"/>
                <a:ext cx="773" cy="962"/>
              </a:xfrm>
              <a:custGeom>
                <a:rect b="b" l="l" r="r" t="t"/>
                <a:pathLst>
                  <a:path extrusionOk="0" h="962" w="773">
                    <a:moveTo>
                      <a:pt x="774" y="963"/>
                    </a:moveTo>
                    <a:cubicBezTo>
                      <a:pt x="509" y="642"/>
                      <a:pt x="258" y="321"/>
                      <a:pt x="0" y="0"/>
                    </a:cubicBezTo>
                    <a:cubicBezTo>
                      <a:pt x="56" y="70"/>
                      <a:pt x="237" y="307"/>
                      <a:pt x="774" y="9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14"/>
              <p:cNvSpPr/>
              <p:nvPr/>
            </p:nvSpPr>
            <p:spPr>
              <a:xfrm>
                <a:off x="6167051" y="7130822"/>
                <a:ext cx="94749" cy="129264"/>
              </a:xfrm>
              <a:custGeom>
                <a:rect b="b" l="l" r="r" t="t"/>
                <a:pathLst>
                  <a:path extrusionOk="0" h="129264" w="94749">
                    <a:moveTo>
                      <a:pt x="94151" y="107474"/>
                    </a:moveTo>
                    <a:cubicBezTo>
                      <a:pt x="93691" y="105291"/>
                      <a:pt x="93558" y="105354"/>
                      <a:pt x="93760" y="107676"/>
                    </a:cubicBezTo>
                    <a:cubicBezTo>
                      <a:pt x="93753" y="104252"/>
                      <a:pt x="92889" y="101064"/>
                      <a:pt x="91181" y="98107"/>
                    </a:cubicBezTo>
                    <a:cubicBezTo>
                      <a:pt x="90352" y="96265"/>
                      <a:pt x="89445" y="94480"/>
                      <a:pt x="88574" y="92660"/>
                    </a:cubicBezTo>
                    <a:cubicBezTo>
                      <a:pt x="86692" y="88775"/>
                      <a:pt x="84914" y="84841"/>
                      <a:pt x="83102" y="80928"/>
                    </a:cubicBezTo>
                    <a:cubicBezTo>
                      <a:pt x="79714" y="73639"/>
                      <a:pt x="76549" y="66197"/>
                      <a:pt x="72645" y="59167"/>
                    </a:cubicBezTo>
                    <a:cubicBezTo>
                      <a:pt x="68756" y="52150"/>
                      <a:pt x="64873" y="45127"/>
                      <a:pt x="60948" y="38138"/>
                    </a:cubicBezTo>
                    <a:cubicBezTo>
                      <a:pt x="58578" y="33933"/>
                      <a:pt x="56082" y="29741"/>
                      <a:pt x="53636" y="25528"/>
                    </a:cubicBezTo>
                    <a:cubicBezTo>
                      <a:pt x="53761" y="23198"/>
                      <a:pt x="53496" y="20862"/>
                      <a:pt x="52715" y="18630"/>
                    </a:cubicBezTo>
                    <a:cubicBezTo>
                      <a:pt x="48031" y="5239"/>
                      <a:pt x="35344" y="-2615"/>
                      <a:pt x="21221" y="796"/>
                    </a:cubicBezTo>
                    <a:cubicBezTo>
                      <a:pt x="19053" y="1319"/>
                      <a:pt x="8283" y="6103"/>
                      <a:pt x="19115" y="1542"/>
                    </a:cubicBezTo>
                    <a:cubicBezTo>
                      <a:pt x="14954" y="3293"/>
                      <a:pt x="11343" y="4939"/>
                      <a:pt x="7962" y="8042"/>
                    </a:cubicBezTo>
                    <a:cubicBezTo>
                      <a:pt x="2371" y="13183"/>
                      <a:pt x="-55" y="21022"/>
                      <a:pt x="1" y="28346"/>
                    </a:cubicBezTo>
                    <a:cubicBezTo>
                      <a:pt x="85" y="37476"/>
                      <a:pt x="5104" y="44806"/>
                      <a:pt x="10018" y="51990"/>
                    </a:cubicBezTo>
                    <a:cubicBezTo>
                      <a:pt x="13427" y="56963"/>
                      <a:pt x="16815" y="61957"/>
                      <a:pt x="20252" y="66909"/>
                    </a:cubicBezTo>
                    <a:cubicBezTo>
                      <a:pt x="27606" y="77503"/>
                      <a:pt x="34877" y="88035"/>
                      <a:pt x="42984" y="98072"/>
                    </a:cubicBezTo>
                    <a:lnTo>
                      <a:pt x="53559" y="111177"/>
                    </a:lnTo>
                    <a:cubicBezTo>
                      <a:pt x="54179" y="111952"/>
                      <a:pt x="54807" y="112719"/>
                      <a:pt x="55427" y="113493"/>
                    </a:cubicBezTo>
                    <a:cubicBezTo>
                      <a:pt x="55302" y="113326"/>
                      <a:pt x="56145" y="114344"/>
                      <a:pt x="56807" y="115216"/>
                    </a:cubicBezTo>
                    <a:cubicBezTo>
                      <a:pt x="58292" y="117155"/>
                      <a:pt x="59617" y="119408"/>
                      <a:pt x="61415" y="121075"/>
                    </a:cubicBezTo>
                    <a:cubicBezTo>
                      <a:pt x="62384" y="121821"/>
                      <a:pt x="63346" y="122567"/>
                      <a:pt x="64315" y="123313"/>
                    </a:cubicBezTo>
                    <a:cubicBezTo>
                      <a:pt x="64447" y="123432"/>
                      <a:pt x="64678" y="123648"/>
                      <a:pt x="65368" y="124234"/>
                    </a:cubicBezTo>
                    <a:cubicBezTo>
                      <a:pt x="70917" y="129165"/>
                      <a:pt x="79595" y="131223"/>
                      <a:pt x="86239" y="126933"/>
                    </a:cubicBezTo>
                    <a:cubicBezTo>
                      <a:pt x="92673" y="122790"/>
                      <a:pt x="96242" y="115069"/>
                      <a:pt x="94151" y="107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5" name="Google Shape;685;p14"/>
            <p:cNvSpPr/>
            <p:nvPr/>
          </p:nvSpPr>
          <p:spPr>
            <a:xfrm>
              <a:off x="6150386" y="6855600"/>
              <a:ext cx="74557" cy="165461"/>
            </a:xfrm>
            <a:custGeom>
              <a:rect b="b" l="l" r="r" t="t"/>
              <a:pathLst>
                <a:path extrusionOk="0" h="165461" w="74557">
                  <a:moveTo>
                    <a:pt x="74378" y="26504"/>
                  </a:moveTo>
                  <a:cubicBezTo>
                    <a:pt x="72935" y="15100"/>
                    <a:pt x="67142" y="3585"/>
                    <a:pt x="54797" y="767"/>
                  </a:cubicBezTo>
                  <a:cubicBezTo>
                    <a:pt x="42709" y="-1988"/>
                    <a:pt x="31521" y="2811"/>
                    <a:pt x="24668" y="13036"/>
                  </a:cubicBezTo>
                  <a:cubicBezTo>
                    <a:pt x="20409" y="19383"/>
                    <a:pt x="19384" y="26783"/>
                    <a:pt x="17823" y="34085"/>
                  </a:cubicBezTo>
                  <a:cubicBezTo>
                    <a:pt x="16575" y="39895"/>
                    <a:pt x="15306" y="45698"/>
                    <a:pt x="14079" y="51508"/>
                  </a:cubicBezTo>
                  <a:cubicBezTo>
                    <a:pt x="11807" y="62326"/>
                    <a:pt x="9625" y="73151"/>
                    <a:pt x="7757" y="84038"/>
                  </a:cubicBezTo>
                  <a:cubicBezTo>
                    <a:pt x="5896" y="94947"/>
                    <a:pt x="3874" y="105834"/>
                    <a:pt x="2152" y="116763"/>
                  </a:cubicBezTo>
                  <a:cubicBezTo>
                    <a:pt x="1636" y="119665"/>
                    <a:pt x="1288" y="122587"/>
                    <a:pt x="1127" y="125531"/>
                  </a:cubicBezTo>
                  <a:cubicBezTo>
                    <a:pt x="1399" y="124024"/>
                    <a:pt x="1399" y="124087"/>
                    <a:pt x="1141" y="125712"/>
                  </a:cubicBezTo>
                  <a:cubicBezTo>
                    <a:pt x="716" y="129855"/>
                    <a:pt x="-162" y="133754"/>
                    <a:pt x="26" y="137904"/>
                  </a:cubicBezTo>
                  <a:cubicBezTo>
                    <a:pt x="340" y="144830"/>
                    <a:pt x="1406" y="152132"/>
                    <a:pt x="5373" y="157984"/>
                  </a:cubicBezTo>
                  <a:cubicBezTo>
                    <a:pt x="10078" y="164903"/>
                    <a:pt x="18618" y="167700"/>
                    <a:pt x="26230" y="163452"/>
                  </a:cubicBezTo>
                  <a:cubicBezTo>
                    <a:pt x="38694" y="156498"/>
                    <a:pt x="43337" y="141984"/>
                    <a:pt x="47749" y="129346"/>
                  </a:cubicBezTo>
                  <a:cubicBezTo>
                    <a:pt x="51374" y="118981"/>
                    <a:pt x="54135" y="108219"/>
                    <a:pt x="57307" y="97709"/>
                  </a:cubicBezTo>
                  <a:cubicBezTo>
                    <a:pt x="60492" y="87156"/>
                    <a:pt x="63357" y="76533"/>
                    <a:pt x="66146" y="65876"/>
                  </a:cubicBezTo>
                  <a:cubicBezTo>
                    <a:pt x="67651" y="60136"/>
                    <a:pt x="69101" y="54389"/>
                    <a:pt x="70579" y="48641"/>
                  </a:cubicBezTo>
                  <a:cubicBezTo>
                    <a:pt x="72413" y="41541"/>
                    <a:pt x="75306" y="33848"/>
                    <a:pt x="74378" y="26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6031878" y="6548469"/>
              <a:ext cx="147640" cy="164709"/>
            </a:xfrm>
            <a:custGeom>
              <a:rect b="b" l="l" r="r" t="t"/>
              <a:pathLst>
                <a:path extrusionOk="0" h="164709" w="147640">
                  <a:moveTo>
                    <a:pt x="141211" y="126800"/>
                  </a:moveTo>
                  <a:cubicBezTo>
                    <a:pt x="138060" y="120279"/>
                    <a:pt x="134289" y="113967"/>
                    <a:pt x="130280" y="107940"/>
                  </a:cubicBezTo>
                  <a:cubicBezTo>
                    <a:pt x="121532" y="94807"/>
                    <a:pt x="111521" y="82099"/>
                    <a:pt x="101462" y="69970"/>
                  </a:cubicBezTo>
                  <a:cubicBezTo>
                    <a:pt x="92345" y="58971"/>
                    <a:pt x="82766" y="48432"/>
                    <a:pt x="72568" y="38423"/>
                  </a:cubicBezTo>
                  <a:cubicBezTo>
                    <a:pt x="67353" y="33311"/>
                    <a:pt x="62035" y="28317"/>
                    <a:pt x="56611" y="23435"/>
                  </a:cubicBezTo>
                  <a:cubicBezTo>
                    <a:pt x="55350" y="22298"/>
                    <a:pt x="54144" y="21029"/>
                    <a:pt x="52812" y="19975"/>
                  </a:cubicBezTo>
                  <a:cubicBezTo>
                    <a:pt x="52743" y="19920"/>
                    <a:pt x="52728" y="19920"/>
                    <a:pt x="52659" y="19864"/>
                  </a:cubicBezTo>
                  <a:cubicBezTo>
                    <a:pt x="52526" y="19648"/>
                    <a:pt x="52443" y="19550"/>
                    <a:pt x="52436" y="19599"/>
                  </a:cubicBezTo>
                  <a:cubicBezTo>
                    <a:pt x="51843" y="18225"/>
                    <a:pt x="51223" y="16907"/>
                    <a:pt x="50547" y="15700"/>
                  </a:cubicBezTo>
                  <a:cubicBezTo>
                    <a:pt x="49299" y="12729"/>
                    <a:pt x="47821" y="9869"/>
                    <a:pt x="45395" y="7630"/>
                  </a:cubicBezTo>
                  <a:cubicBezTo>
                    <a:pt x="37399" y="230"/>
                    <a:pt x="25827" y="-3474"/>
                    <a:pt x="14088" y="4387"/>
                  </a:cubicBezTo>
                  <a:cubicBezTo>
                    <a:pt x="5500" y="10141"/>
                    <a:pt x="35" y="18615"/>
                    <a:pt x="0" y="29217"/>
                  </a:cubicBezTo>
                  <a:cubicBezTo>
                    <a:pt x="-42" y="42190"/>
                    <a:pt x="7717" y="53238"/>
                    <a:pt x="17448" y="61063"/>
                  </a:cubicBezTo>
                  <a:cubicBezTo>
                    <a:pt x="30575" y="71616"/>
                    <a:pt x="43171" y="82769"/>
                    <a:pt x="55461" y="94291"/>
                  </a:cubicBezTo>
                  <a:cubicBezTo>
                    <a:pt x="67653" y="105729"/>
                    <a:pt x="79706" y="117607"/>
                    <a:pt x="90518" y="130364"/>
                  </a:cubicBezTo>
                  <a:cubicBezTo>
                    <a:pt x="95670" y="136432"/>
                    <a:pt x="100988" y="142423"/>
                    <a:pt x="106482" y="148178"/>
                  </a:cubicBezTo>
                  <a:cubicBezTo>
                    <a:pt x="113968" y="156017"/>
                    <a:pt x="121392" y="163368"/>
                    <a:pt x="132421" y="164645"/>
                  </a:cubicBezTo>
                  <a:cubicBezTo>
                    <a:pt x="138952" y="165398"/>
                    <a:pt x="145115" y="159442"/>
                    <a:pt x="146857" y="153653"/>
                  </a:cubicBezTo>
                  <a:cubicBezTo>
                    <a:pt x="149478" y="144927"/>
                    <a:pt x="144989" y="134619"/>
                    <a:pt x="141211" y="126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5715460" y="6466441"/>
              <a:ext cx="192144" cy="75835"/>
            </a:xfrm>
            <a:custGeom>
              <a:rect b="b" l="l" r="r" t="t"/>
              <a:pathLst>
                <a:path extrusionOk="0" h="75835" w="192144">
                  <a:moveTo>
                    <a:pt x="189916" y="48514"/>
                  </a:moveTo>
                  <a:cubicBezTo>
                    <a:pt x="182548" y="35409"/>
                    <a:pt x="163566" y="32221"/>
                    <a:pt x="150377" y="27388"/>
                  </a:cubicBezTo>
                  <a:cubicBezTo>
                    <a:pt x="137641" y="22715"/>
                    <a:pt x="124578" y="19144"/>
                    <a:pt x="111361" y="16131"/>
                  </a:cubicBezTo>
                  <a:cubicBezTo>
                    <a:pt x="98165" y="13125"/>
                    <a:pt x="84941" y="10244"/>
                    <a:pt x="71682" y="7510"/>
                  </a:cubicBezTo>
                  <a:cubicBezTo>
                    <a:pt x="58925" y="4881"/>
                    <a:pt x="44600" y="870"/>
                    <a:pt x="31327" y="445"/>
                  </a:cubicBezTo>
                  <a:cubicBezTo>
                    <a:pt x="18584" y="-2303"/>
                    <a:pt x="3590" y="8096"/>
                    <a:pt x="808" y="20323"/>
                  </a:cubicBezTo>
                  <a:cubicBezTo>
                    <a:pt x="-2698" y="35737"/>
                    <a:pt x="5486" y="48731"/>
                    <a:pt x="19902" y="53969"/>
                  </a:cubicBezTo>
                  <a:cubicBezTo>
                    <a:pt x="32157" y="58411"/>
                    <a:pt x="47123" y="58725"/>
                    <a:pt x="60027" y="60706"/>
                  </a:cubicBezTo>
                  <a:cubicBezTo>
                    <a:pt x="72986" y="62694"/>
                    <a:pt x="85917" y="64814"/>
                    <a:pt x="98834" y="67053"/>
                  </a:cubicBezTo>
                  <a:cubicBezTo>
                    <a:pt x="112915" y="69501"/>
                    <a:pt x="127101" y="71594"/>
                    <a:pt x="141343" y="72968"/>
                  </a:cubicBezTo>
                  <a:cubicBezTo>
                    <a:pt x="154323" y="74216"/>
                    <a:pt x="172217" y="79426"/>
                    <a:pt x="183852" y="71656"/>
                  </a:cubicBezTo>
                  <a:cubicBezTo>
                    <a:pt x="191534" y="66509"/>
                    <a:pt x="194622" y="56884"/>
                    <a:pt x="189916" y="48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8" name="Google Shape;688;p14"/>
            <p:cNvGrpSpPr/>
            <p:nvPr/>
          </p:nvGrpSpPr>
          <p:grpSpPr>
            <a:xfrm>
              <a:off x="5451217" y="6388943"/>
              <a:ext cx="157604" cy="122083"/>
              <a:chOff x="5451217" y="6388943"/>
              <a:chExt cx="157604" cy="122083"/>
            </a:xfrm>
          </p:grpSpPr>
          <p:sp>
            <p:nvSpPr>
              <p:cNvPr id="689" name="Google Shape;689;p14"/>
              <p:cNvSpPr/>
              <p:nvPr/>
            </p:nvSpPr>
            <p:spPr>
              <a:xfrm>
                <a:off x="5451217" y="6388943"/>
                <a:ext cx="157604" cy="122083"/>
              </a:xfrm>
              <a:custGeom>
                <a:rect b="b" l="l" r="r" t="t"/>
                <a:pathLst>
                  <a:path extrusionOk="0" h="122083" w="157604">
                    <a:moveTo>
                      <a:pt x="157211" y="102438"/>
                    </a:moveTo>
                    <a:cubicBezTo>
                      <a:pt x="154039" y="89165"/>
                      <a:pt x="142153" y="79010"/>
                      <a:pt x="132589" y="69866"/>
                    </a:cubicBezTo>
                    <a:cubicBezTo>
                      <a:pt x="122635" y="60346"/>
                      <a:pt x="112122" y="51795"/>
                      <a:pt x="100997" y="43676"/>
                    </a:cubicBezTo>
                    <a:cubicBezTo>
                      <a:pt x="91272" y="36583"/>
                      <a:pt x="81297" y="29824"/>
                      <a:pt x="71099" y="23428"/>
                    </a:cubicBezTo>
                    <a:cubicBezTo>
                      <a:pt x="65856" y="20143"/>
                      <a:pt x="60565" y="16984"/>
                      <a:pt x="55149" y="13999"/>
                    </a:cubicBezTo>
                    <a:cubicBezTo>
                      <a:pt x="52674" y="12639"/>
                      <a:pt x="50179" y="11313"/>
                      <a:pt x="47690" y="9974"/>
                    </a:cubicBezTo>
                    <a:cubicBezTo>
                      <a:pt x="42789" y="3913"/>
                      <a:pt x="35707" y="42"/>
                      <a:pt x="27175" y="0"/>
                    </a:cubicBezTo>
                    <a:cubicBezTo>
                      <a:pt x="14487" y="-69"/>
                      <a:pt x="5927" y="8489"/>
                      <a:pt x="1598" y="19481"/>
                    </a:cubicBezTo>
                    <a:cubicBezTo>
                      <a:pt x="-3804" y="33214"/>
                      <a:pt x="5279" y="48398"/>
                      <a:pt x="17046" y="55205"/>
                    </a:cubicBezTo>
                    <a:cubicBezTo>
                      <a:pt x="22580" y="58407"/>
                      <a:pt x="28673" y="60918"/>
                      <a:pt x="34382" y="63812"/>
                    </a:cubicBezTo>
                    <a:cubicBezTo>
                      <a:pt x="46345" y="69873"/>
                      <a:pt x="58181" y="76095"/>
                      <a:pt x="69725" y="82923"/>
                    </a:cubicBezTo>
                    <a:cubicBezTo>
                      <a:pt x="80907" y="89542"/>
                      <a:pt x="91921" y="96454"/>
                      <a:pt x="103032" y="103191"/>
                    </a:cubicBezTo>
                    <a:cubicBezTo>
                      <a:pt x="108546" y="106539"/>
                      <a:pt x="114193" y="109741"/>
                      <a:pt x="119588" y="113256"/>
                    </a:cubicBezTo>
                    <a:cubicBezTo>
                      <a:pt x="123416" y="115753"/>
                      <a:pt x="126406" y="117943"/>
                      <a:pt x="130756" y="119603"/>
                    </a:cubicBezTo>
                    <a:cubicBezTo>
                      <a:pt x="131913" y="120007"/>
                      <a:pt x="134583" y="120977"/>
                      <a:pt x="134478" y="120942"/>
                    </a:cubicBezTo>
                    <a:cubicBezTo>
                      <a:pt x="136953" y="121625"/>
                      <a:pt x="139748" y="121737"/>
                      <a:pt x="142300" y="122009"/>
                    </a:cubicBezTo>
                    <a:cubicBezTo>
                      <a:pt x="152742" y="123132"/>
                      <a:pt x="159323" y="111289"/>
                      <a:pt x="157211" y="1024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5581446" y="6508374"/>
                <a:ext cx="728" cy="276"/>
              </a:xfrm>
              <a:custGeom>
                <a:rect b="b" l="l" r="r" t="t"/>
                <a:pathLst>
                  <a:path extrusionOk="0" h="276" w="728">
                    <a:moveTo>
                      <a:pt x="728" y="277"/>
                    </a:moveTo>
                    <a:cubicBezTo>
                      <a:pt x="652" y="249"/>
                      <a:pt x="603" y="207"/>
                      <a:pt x="526" y="179"/>
                    </a:cubicBezTo>
                    <a:cubicBezTo>
                      <a:pt x="-115" y="-44"/>
                      <a:pt x="-303" y="-107"/>
                      <a:pt x="728" y="2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1" name="Google Shape;691;p14"/>
            <p:cNvSpPr/>
            <p:nvPr/>
          </p:nvSpPr>
          <p:spPr>
            <a:xfrm>
              <a:off x="5149029" y="6358091"/>
              <a:ext cx="159675" cy="90279"/>
            </a:xfrm>
            <a:custGeom>
              <a:rect b="b" l="l" r="r" t="t"/>
              <a:pathLst>
                <a:path extrusionOk="0" h="90279" w="159675">
                  <a:moveTo>
                    <a:pt x="144199" y="3"/>
                  </a:moveTo>
                  <a:cubicBezTo>
                    <a:pt x="121411" y="-193"/>
                    <a:pt x="99195" y="10792"/>
                    <a:pt x="77808" y="17753"/>
                  </a:cubicBezTo>
                  <a:cubicBezTo>
                    <a:pt x="67372" y="21150"/>
                    <a:pt x="56916" y="24428"/>
                    <a:pt x="46508" y="27922"/>
                  </a:cubicBezTo>
                  <a:cubicBezTo>
                    <a:pt x="41301" y="29680"/>
                    <a:pt x="36135" y="31514"/>
                    <a:pt x="30970" y="33390"/>
                  </a:cubicBezTo>
                  <a:cubicBezTo>
                    <a:pt x="22340" y="36529"/>
                    <a:pt x="14658" y="39410"/>
                    <a:pt x="7457" y="45422"/>
                  </a:cubicBezTo>
                  <a:cubicBezTo>
                    <a:pt x="-511" y="52069"/>
                    <a:pt x="-1703" y="65237"/>
                    <a:pt x="2033" y="74088"/>
                  </a:cubicBezTo>
                  <a:cubicBezTo>
                    <a:pt x="5812" y="83030"/>
                    <a:pt x="15710" y="91050"/>
                    <a:pt x="26000" y="90220"/>
                  </a:cubicBezTo>
                  <a:cubicBezTo>
                    <a:pt x="39781" y="89104"/>
                    <a:pt x="52928" y="81579"/>
                    <a:pt x="65309" y="75567"/>
                  </a:cubicBezTo>
                  <a:cubicBezTo>
                    <a:pt x="75521" y="70615"/>
                    <a:pt x="85608" y="65460"/>
                    <a:pt x="95772" y="60404"/>
                  </a:cubicBezTo>
                  <a:cubicBezTo>
                    <a:pt x="115848" y="50423"/>
                    <a:pt x="139152" y="42771"/>
                    <a:pt x="155248" y="26695"/>
                  </a:cubicBezTo>
                  <a:cubicBezTo>
                    <a:pt x="164889" y="17056"/>
                    <a:pt x="157688" y="114"/>
                    <a:pt x="14419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4813157" y="6354146"/>
              <a:ext cx="201290" cy="94392"/>
            </a:xfrm>
            <a:custGeom>
              <a:rect b="b" l="l" r="r" t="t"/>
              <a:pathLst>
                <a:path extrusionOk="0" h="94392" w="201290">
                  <a:moveTo>
                    <a:pt x="193572" y="63694"/>
                  </a:moveTo>
                  <a:cubicBezTo>
                    <a:pt x="180829" y="54947"/>
                    <a:pt x="166462" y="50086"/>
                    <a:pt x="152088" y="44813"/>
                  </a:cubicBezTo>
                  <a:cubicBezTo>
                    <a:pt x="139254" y="40119"/>
                    <a:pt x="126511" y="35209"/>
                    <a:pt x="113782" y="30257"/>
                  </a:cubicBezTo>
                  <a:cubicBezTo>
                    <a:pt x="101081" y="25319"/>
                    <a:pt x="88150" y="20973"/>
                    <a:pt x="75365" y="16266"/>
                  </a:cubicBezTo>
                  <a:cubicBezTo>
                    <a:pt x="61661" y="11223"/>
                    <a:pt x="48095" y="5183"/>
                    <a:pt x="34104" y="1026"/>
                  </a:cubicBezTo>
                  <a:cubicBezTo>
                    <a:pt x="21082" y="-2845"/>
                    <a:pt x="7162" y="4639"/>
                    <a:pt x="2045" y="16768"/>
                  </a:cubicBezTo>
                  <a:cubicBezTo>
                    <a:pt x="-2716" y="28060"/>
                    <a:pt x="776" y="45238"/>
                    <a:pt x="13157" y="50721"/>
                  </a:cubicBezTo>
                  <a:cubicBezTo>
                    <a:pt x="40225" y="62689"/>
                    <a:pt x="70067" y="71652"/>
                    <a:pt x="98753" y="78926"/>
                  </a:cubicBezTo>
                  <a:cubicBezTo>
                    <a:pt x="112451" y="82400"/>
                    <a:pt x="126233" y="85545"/>
                    <a:pt x="140007" y="88642"/>
                  </a:cubicBezTo>
                  <a:cubicBezTo>
                    <a:pt x="154967" y="92004"/>
                    <a:pt x="169885" y="95282"/>
                    <a:pt x="185318" y="94173"/>
                  </a:cubicBezTo>
                  <a:cubicBezTo>
                    <a:pt x="201777" y="92994"/>
                    <a:pt x="207179" y="73047"/>
                    <a:pt x="193572" y="636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4461892" y="6368591"/>
              <a:ext cx="172439" cy="129096"/>
            </a:xfrm>
            <a:custGeom>
              <a:rect b="b" l="l" r="r" t="t"/>
              <a:pathLst>
                <a:path extrusionOk="0" h="129096" w="172439">
                  <a:moveTo>
                    <a:pt x="163916" y="3306"/>
                  </a:moveTo>
                  <a:cubicBezTo>
                    <a:pt x="159433" y="188"/>
                    <a:pt x="153410" y="-760"/>
                    <a:pt x="148266" y="614"/>
                  </a:cubicBezTo>
                  <a:cubicBezTo>
                    <a:pt x="133947" y="4436"/>
                    <a:pt x="120556" y="12206"/>
                    <a:pt x="107353" y="18804"/>
                  </a:cubicBezTo>
                  <a:cubicBezTo>
                    <a:pt x="94778" y="25088"/>
                    <a:pt x="82390" y="31665"/>
                    <a:pt x="70379" y="38968"/>
                  </a:cubicBezTo>
                  <a:cubicBezTo>
                    <a:pt x="58766" y="46026"/>
                    <a:pt x="47577" y="53900"/>
                    <a:pt x="36486" y="61740"/>
                  </a:cubicBezTo>
                  <a:cubicBezTo>
                    <a:pt x="21833" y="72104"/>
                    <a:pt x="-1826" y="84401"/>
                    <a:pt x="112" y="105186"/>
                  </a:cubicBezTo>
                  <a:cubicBezTo>
                    <a:pt x="1137" y="116087"/>
                    <a:pt x="6748" y="124101"/>
                    <a:pt x="17226" y="127672"/>
                  </a:cubicBezTo>
                  <a:cubicBezTo>
                    <a:pt x="30268" y="132108"/>
                    <a:pt x="41589" y="125475"/>
                    <a:pt x="51411" y="117531"/>
                  </a:cubicBezTo>
                  <a:cubicBezTo>
                    <a:pt x="53977" y="115459"/>
                    <a:pt x="56556" y="113402"/>
                    <a:pt x="59142" y="111358"/>
                  </a:cubicBezTo>
                  <a:cubicBezTo>
                    <a:pt x="60432" y="110333"/>
                    <a:pt x="61735" y="109328"/>
                    <a:pt x="63025" y="108303"/>
                  </a:cubicBezTo>
                  <a:cubicBezTo>
                    <a:pt x="63227" y="108143"/>
                    <a:pt x="63297" y="108087"/>
                    <a:pt x="63422" y="107982"/>
                  </a:cubicBezTo>
                  <a:cubicBezTo>
                    <a:pt x="63443" y="107968"/>
                    <a:pt x="63450" y="107961"/>
                    <a:pt x="63471" y="107947"/>
                  </a:cubicBezTo>
                  <a:cubicBezTo>
                    <a:pt x="74652" y="99390"/>
                    <a:pt x="86169" y="91306"/>
                    <a:pt x="97468" y="82908"/>
                  </a:cubicBezTo>
                  <a:cubicBezTo>
                    <a:pt x="108455" y="74734"/>
                    <a:pt x="119434" y="66518"/>
                    <a:pt x="130525" y="58483"/>
                  </a:cubicBezTo>
                  <a:cubicBezTo>
                    <a:pt x="142975" y="49465"/>
                    <a:pt x="155773" y="42169"/>
                    <a:pt x="166613" y="32160"/>
                  </a:cubicBezTo>
                  <a:cubicBezTo>
                    <a:pt x="169834" y="29182"/>
                    <a:pt x="171570" y="24795"/>
                    <a:pt x="171925" y="20366"/>
                  </a:cubicBezTo>
                  <a:cubicBezTo>
                    <a:pt x="173821" y="13029"/>
                    <a:pt x="170322" y="6465"/>
                    <a:pt x="163916" y="33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4058554" y="6435228"/>
              <a:ext cx="218328" cy="105492"/>
            </a:xfrm>
            <a:custGeom>
              <a:rect b="b" l="l" r="r" t="t"/>
              <a:pathLst>
                <a:path extrusionOk="0" h="105492" w="218328">
                  <a:moveTo>
                    <a:pt x="214251" y="79455"/>
                  </a:moveTo>
                  <a:cubicBezTo>
                    <a:pt x="202986" y="66712"/>
                    <a:pt x="187259" y="59493"/>
                    <a:pt x="172021" y="52505"/>
                  </a:cubicBezTo>
                  <a:cubicBezTo>
                    <a:pt x="157047" y="45642"/>
                    <a:pt x="142004" y="38869"/>
                    <a:pt x="126682" y="32808"/>
                  </a:cubicBezTo>
                  <a:cubicBezTo>
                    <a:pt x="112210" y="27089"/>
                    <a:pt x="97494" y="22039"/>
                    <a:pt x="82632" y="17457"/>
                  </a:cubicBezTo>
                  <a:cubicBezTo>
                    <a:pt x="73702" y="14702"/>
                    <a:pt x="64487" y="11619"/>
                    <a:pt x="55202" y="8996"/>
                  </a:cubicBezTo>
                  <a:cubicBezTo>
                    <a:pt x="50217" y="2161"/>
                    <a:pt x="41699" y="-1968"/>
                    <a:pt x="32462" y="948"/>
                  </a:cubicBezTo>
                  <a:cubicBezTo>
                    <a:pt x="28335" y="2252"/>
                    <a:pt x="24250" y="3521"/>
                    <a:pt x="20012" y="4365"/>
                  </a:cubicBezTo>
                  <a:cubicBezTo>
                    <a:pt x="8831" y="6583"/>
                    <a:pt x="-483" y="19382"/>
                    <a:pt x="19" y="30632"/>
                  </a:cubicBezTo>
                  <a:cubicBezTo>
                    <a:pt x="577" y="43117"/>
                    <a:pt x="8182" y="52937"/>
                    <a:pt x="20012" y="56899"/>
                  </a:cubicBezTo>
                  <a:cubicBezTo>
                    <a:pt x="34581" y="61781"/>
                    <a:pt x="50343" y="64166"/>
                    <a:pt x="65226" y="68121"/>
                  </a:cubicBezTo>
                  <a:cubicBezTo>
                    <a:pt x="80750" y="72250"/>
                    <a:pt x="96226" y="76644"/>
                    <a:pt x="111638" y="81164"/>
                  </a:cubicBezTo>
                  <a:cubicBezTo>
                    <a:pt x="126493" y="85516"/>
                    <a:pt x="141404" y="89673"/>
                    <a:pt x="156085" y="94597"/>
                  </a:cubicBezTo>
                  <a:cubicBezTo>
                    <a:pt x="171547" y="99786"/>
                    <a:pt x="186994" y="105568"/>
                    <a:pt x="203481" y="105492"/>
                  </a:cubicBezTo>
                  <a:cubicBezTo>
                    <a:pt x="217262" y="105422"/>
                    <a:pt x="222811" y="89143"/>
                    <a:pt x="214251" y="794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3678489" y="6447663"/>
              <a:ext cx="210040" cy="143699"/>
            </a:xfrm>
            <a:custGeom>
              <a:rect b="b" l="l" r="r" t="t"/>
              <a:pathLst>
                <a:path extrusionOk="0" h="143699" w="210040">
                  <a:moveTo>
                    <a:pt x="190608" y="698"/>
                  </a:moveTo>
                  <a:cubicBezTo>
                    <a:pt x="190517" y="726"/>
                    <a:pt x="190426" y="746"/>
                    <a:pt x="190343" y="774"/>
                  </a:cubicBezTo>
                  <a:cubicBezTo>
                    <a:pt x="182835" y="447"/>
                    <a:pt x="175850" y="2971"/>
                    <a:pt x="168468" y="5378"/>
                  </a:cubicBezTo>
                  <a:cubicBezTo>
                    <a:pt x="159378" y="8342"/>
                    <a:pt x="150775" y="12094"/>
                    <a:pt x="142090" y="16077"/>
                  </a:cubicBezTo>
                  <a:cubicBezTo>
                    <a:pt x="125875" y="23505"/>
                    <a:pt x="109619" y="30919"/>
                    <a:pt x="93990" y="39547"/>
                  </a:cubicBezTo>
                  <a:cubicBezTo>
                    <a:pt x="78835" y="47909"/>
                    <a:pt x="64071" y="56802"/>
                    <a:pt x="49703" y="66441"/>
                  </a:cubicBezTo>
                  <a:cubicBezTo>
                    <a:pt x="42537" y="71247"/>
                    <a:pt x="35448" y="76171"/>
                    <a:pt x="28442" y="81221"/>
                  </a:cubicBezTo>
                  <a:cubicBezTo>
                    <a:pt x="19359" y="87756"/>
                    <a:pt x="7508" y="94159"/>
                    <a:pt x="2956" y="104788"/>
                  </a:cubicBezTo>
                  <a:cubicBezTo>
                    <a:pt x="-2544" y="117629"/>
                    <a:pt x="-871" y="132541"/>
                    <a:pt x="12242" y="140213"/>
                  </a:cubicBezTo>
                  <a:cubicBezTo>
                    <a:pt x="18836" y="144070"/>
                    <a:pt x="25814" y="144530"/>
                    <a:pt x="32144" y="142556"/>
                  </a:cubicBezTo>
                  <a:cubicBezTo>
                    <a:pt x="32158" y="142647"/>
                    <a:pt x="32172" y="142731"/>
                    <a:pt x="32185" y="142821"/>
                  </a:cubicBezTo>
                  <a:cubicBezTo>
                    <a:pt x="42537" y="141106"/>
                    <a:pt x="52018" y="131606"/>
                    <a:pt x="58835" y="126354"/>
                  </a:cubicBezTo>
                  <a:cubicBezTo>
                    <a:pt x="63346" y="122881"/>
                    <a:pt x="71056" y="117168"/>
                    <a:pt x="76883" y="112963"/>
                  </a:cubicBezTo>
                  <a:cubicBezTo>
                    <a:pt x="90923" y="102849"/>
                    <a:pt x="105178" y="92959"/>
                    <a:pt x="119657" y="83487"/>
                  </a:cubicBezTo>
                  <a:cubicBezTo>
                    <a:pt x="133711" y="74302"/>
                    <a:pt x="147694" y="65011"/>
                    <a:pt x="162208" y="56558"/>
                  </a:cubicBezTo>
                  <a:cubicBezTo>
                    <a:pt x="169255" y="52457"/>
                    <a:pt x="176387" y="48691"/>
                    <a:pt x="183197" y="44213"/>
                  </a:cubicBezTo>
                  <a:cubicBezTo>
                    <a:pt x="190224" y="39596"/>
                    <a:pt x="198094" y="35669"/>
                    <a:pt x="203260" y="28994"/>
                  </a:cubicBezTo>
                  <a:cubicBezTo>
                    <a:pt x="217271" y="19543"/>
                    <a:pt x="207854" y="-4373"/>
                    <a:pt x="190608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6" name="Google Shape;696;p14"/>
            <p:cNvGrpSpPr/>
            <p:nvPr/>
          </p:nvGrpSpPr>
          <p:grpSpPr>
            <a:xfrm>
              <a:off x="3327898" y="6612493"/>
              <a:ext cx="169139" cy="58043"/>
              <a:chOff x="3327898" y="6612493"/>
              <a:chExt cx="169139" cy="58043"/>
            </a:xfrm>
          </p:grpSpPr>
          <p:sp>
            <p:nvSpPr>
              <p:cNvPr id="697" name="Google Shape;697;p14"/>
              <p:cNvSpPr/>
              <p:nvPr/>
            </p:nvSpPr>
            <p:spPr>
              <a:xfrm>
                <a:off x="3327898" y="6612493"/>
                <a:ext cx="169139" cy="58043"/>
              </a:xfrm>
              <a:custGeom>
                <a:rect b="b" l="l" r="r" t="t"/>
                <a:pathLst>
                  <a:path extrusionOk="0" h="58043" w="169139">
                    <a:moveTo>
                      <a:pt x="168496" y="20272"/>
                    </a:moveTo>
                    <a:cubicBezTo>
                      <a:pt x="168029" y="18305"/>
                      <a:pt x="167172" y="16555"/>
                      <a:pt x="165938" y="15013"/>
                    </a:cubicBezTo>
                    <a:cubicBezTo>
                      <a:pt x="163679" y="11519"/>
                      <a:pt x="160772" y="8806"/>
                      <a:pt x="157175" y="6720"/>
                    </a:cubicBezTo>
                    <a:cubicBezTo>
                      <a:pt x="152456" y="3979"/>
                      <a:pt x="147137" y="2570"/>
                      <a:pt x="141811" y="1705"/>
                    </a:cubicBezTo>
                    <a:cubicBezTo>
                      <a:pt x="128608" y="-436"/>
                      <a:pt x="114903" y="241"/>
                      <a:pt x="101547" y="94"/>
                    </a:cubicBezTo>
                    <a:cubicBezTo>
                      <a:pt x="84224" y="-87"/>
                      <a:pt x="66309" y="-143"/>
                      <a:pt x="48665" y="1231"/>
                    </a:cubicBezTo>
                    <a:cubicBezTo>
                      <a:pt x="48129" y="1210"/>
                      <a:pt x="47620" y="994"/>
                      <a:pt x="47083" y="1022"/>
                    </a:cubicBezTo>
                    <a:cubicBezTo>
                      <a:pt x="45870" y="1085"/>
                      <a:pt x="44601" y="1371"/>
                      <a:pt x="43326" y="1622"/>
                    </a:cubicBezTo>
                    <a:cubicBezTo>
                      <a:pt x="41896" y="1761"/>
                      <a:pt x="40453" y="1838"/>
                      <a:pt x="39024" y="1998"/>
                    </a:cubicBezTo>
                    <a:cubicBezTo>
                      <a:pt x="38669" y="1991"/>
                      <a:pt x="38272" y="2124"/>
                      <a:pt x="37923" y="2075"/>
                    </a:cubicBezTo>
                    <a:cubicBezTo>
                      <a:pt x="37540" y="2019"/>
                      <a:pt x="37317" y="1970"/>
                      <a:pt x="37163" y="1922"/>
                    </a:cubicBezTo>
                    <a:cubicBezTo>
                      <a:pt x="36801" y="1970"/>
                      <a:pt x="36375" y="2019"/>
                      <a:pt x="35741" y="2082"/>
                    </a:cubicBezTo>
                    <a:cubicBezTo>
                      <a:pt x="30401" y="2591"/>
                      <a:pt x="24588" y="3282"/>
                      <a:pt x="19520" y="5116"/>
                    </a:cubicBezTo>
                    <a:cubicBezTo>
                      <a:pt x="6819" y="9712"/>
                      <a:pt x="-1609" y="20725"/>
                      <a:pt x="259" y="34633"/>
                    </a:cubicBezTo>
                    <a:cubicBezTo>
                      <a:pt x="1897" y="46825"/>
                      <a:pt x="13316" y="59205"/>
                      <a:pt x="26665" y="57956"/>
                    </a:cubicBezTo>
                    <a:cubicBezTo>
                      <a:pt x="50889" y="55697"/>
                      <a:pt x="75141" y="49908"/>
                      <a:pt x="99114" y="45765"/>
                    </a:cubicBezTo>
                    <a:cubicBezTo>
                      <a:pt x="110986" y="43714"/>
                      <a:pt x="118821" y="42947"/>
                      <a:pt x="129919" y="41831"/>
                    </a:cubicBezTo>
                    <a:cubicBezTo>
                      <a:pt x="133355" y="41482"/>
                      <a:pt x="136855" y="41210"/>
                      <a:pt x="140236" y="40457"/>
                    </a:cubicBezTo>
                    <a:cubicBezTo>
                      <a:pt x="140522" y="40401"/>
                      <a:pt x="140654" y="40373"/>
                      <a:pt x="140863" y="40331"/>
                    </a:cubicBezTo>
                    <a:cubicBezTo>
                      <a:pt x="141651" y="40283"/>
                      <a:pt x="142439" y="40220"/>
                      <a:pt x="143226" y="40220"/>
                    </a:cubicBezTo>
                    <a:cubicBezTo>
                      <a:pt x="143519" y="40192"/>
                      <a:pt x="143652" y="40164"/>
                      <a:pt x="143833" y="40129"/>
                    </a:cubicBezTo>
                    <a:cubicBezTo>
                      <a:pt x="144014" y="40227"/>
                      <a:pt x="144237" y="40338"/>
                      <a:pt x="144607" y="40485"/>
                    </a:cubicBezTo>
                    <a:cubicBezTo>
                      <a:pt x="146301" y="41154"/>
                      <a:pt x="148085" y="41461"/>
                      <a:pt x="149884" y="41698"/>
                    </a:cubicBezTo>
                    <a:cubicBezTo>
                      <a:pt x="161281" y="44537"/>
                      <a:pt x="170580" y="35331"/>
                      <a:pt x="168852" y="23097"/>
                    </a:cubicBezTo>
                    <a:cubicBezTo>
                      <a:pt x="169333" y="26354"/>
                      <a:pt x="169207" y="25405"/>
                      <a:pt x="168496" y="202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4"/>
              <p:cNvSpPr/>
              <p:nvPr/>
            </p:nvSpPr>
            <p:spPr>
              <a:xfrm>
                <a:off x="3364853" y="6614183"/>
                <a:ext cx="1178" cy="245"/>
              </a:xfrm>
              <a:custGeom>
                <a:rect b="b" l="l" r="r" t="t"/>
                <a:pathLst>
                  <a:path extrusionOk="0" h="245" w="1178">
                    <a:moveTo>
                      <a:pt x="208" y="246"/>
                    </a:moveTo>
                    <a:cubicBezTo>
                      <a:pt x="2864" y="-96"/>
                      <a:pt x="-893" y="-68"/>
                      <a:pt x="208" y="246"/>
                    </a:cubicBezTo>
                    <a:lnTo>
                      <a:pt x="208" y="2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15"/>
          <p:cNvPicPr preferRelativeResize="0"/>
          <p:nvPr/>
        </p:nvPicPr>
        <p:blipFill rotWithShape="1">
          <a:blip r:embed="rId3">
            <a:alphaModFix/>
          </a:blip>
          <a:srcRect b="22307" l="0" r="0" t="22312"/>
          <a:stretch/>
        </p:blipFill>
        <p:spPr>
          <a:xfrm>
            <a:off x="3676207" y="514350"/>
            <a:ext cx="4953445" cy="4114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4" name="Google Shape;704;p15"/>
          <p:cNvGrpSpPr/>
          <p:nvPr/>
        </p:nvGrpSpPr>
        <p:grpSpPr>
          <a:xfrm rot="-796321">
            <a:off x="2825023" y="-266809"/>
            <a:ext cx="1703303" cy="1729586"/>
            <a:chOff x="5649411" y="-533289"/>
            <a:chExt cx="3406225" cy="3458786"/>
          </a:xfrm>
        </p:grpSpPr>
        <p:sp>
          <p:nvSpPr>
            <p:cNvPr id="705" name="Google Shape;705;p15"/>
            <p:cNvSpPr/>
            <p:nvPr/>
          </p:nvSpPr>
          <p:spPr>
            <a:xfrm>
              <a:off x="5649411" y="-533289"/>
              <a:ext cx="3406225" cy="3458786"/>
            </a:xfrm>
            <a:custGeom>
              <a:rect b="b" l="l" r="r" t="t"/>
              <a:pathLst>
                <a:path extrusionOk="0" h="3458786" w="3406225">
                  <a:moveTo>
                    <a:pt x="2509980" y="3260018"/>
                  </a:moveTo>
                  <a:cubicBezTo>
                    <a:pt x="1914885" y="3581994"/>
                    <a:pt x="1133751" y="3505279"/>
                    <a:pt x="615290" y="3084465"/>
                  </a:cubicBezTo>
                  <a:cubicBezTo>
                    <a:pt x="-484749" y="2192263"/>
                    <a:pt x="-13693" y="391105"/>
                    <a:pt x="1268532" y="52859"/>
                  </a:cubicBezTo>
                  <a:cubicBezTo>
                    <a:pt x="2035638" y="-149582"/>
                    <a:pt x="2876304" y="246211"/>
                    <a:pt x="3229672" y="953742"/>
                  </a:cubicBezTo>
                  <a:cubicBezTo>
                    <a:pt x="3637509" y="1769422"/>
                    <a:pt x="3314605" y="2824857"/>
                    <a:pt x="2509980" y="32600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6" name="Google Shape;706;p15"/>
            <p:cNvGrpSpPr/>
            <p:nvPr/>
          </p:nvGrpSpPr>
          <p:grpSpPr>
            <a:xfrm>
              <a:off x="5649492" y="-129815"/>
              <a:ext cx="3405962" cy="2994175"/>
              <a:chOff x="5649492" y="-129815"/>
              <a:chExt cx="3405962" cy="2994175"/>
            </a:xfrm>
          </p:grpSpPr>
          <p:sp>
            <p:nvSpPr>
              <p:cNvPr id="707" name="Google Shape;707;p15"/>
              <p:cNvSpPr/>
              <p:nvPr/>
            </p:nvSpPr>
            <p:spPr>
              <a:xfrm>
                <a:off x="7814255" y="-129815"/>
                <a:ext cx="1241199" cy="2994175"/>
              </a:xfrm>
              <a:custGeom>
                <a:rect b="b" l="l" r="r" t="t"/>
                <a:pathLst>
                  <a:path extrusionOk="0" h="2994175" w="1241199">
                    <a:moveTo>
                      <a:pt x="0" y="2994175"/>
                    </a:moveTo>
                    <a:cubicBezTo>
                      <a:pt x="141180" y="2915385"/>
                      <a:pt x="170109" y="2873202"/>
                      <a:pt x="238399" y="2839465"/>
                    </a:cubicBezTo>
                    <a:cubicBezTo>
                      <a:pt x="247931" y="2813123"/>
                      <a:pt x="413156" y="2678895"/>
                      <a:pt x="418116" y="2673638"/>
                    </a:cubicBezTo>
                    <a:cubicBezTo>
                      <a:pt x="424902" y="2666444"/>
                      <a:pt x="427676" y="2655576"/>
                      <a:pt x="433729" y="2647566"/>
                    </a:cubicBezTo>
                    <a:cubicBezTo>
                      <a:pt x="659884" y="2354387"/>
                      <a:pt x="1070086" y="1939916"/>
                      <a:pt x="980974" y="922542"/>
                    </a:cubicBezTo>
                    <a:cubicBezTo>
                      <a:pt x="979079" y="899161"/>
                      <a:pt x="987228" y="865922"/>
                      <a:pt x="974437" y="855442"/>
                    </a:cubicBezTo>
                    <a:cubicBezTo>
                      <a:pt x="960886" y="844028"/>
                      <a:pt x="982316" y="838958"/>
                      <a:pt x="964545" y="814089"/>
                    </a:cubicBezTo>
                    <a:cubicBezTo>
                      <a:pt x="963480" y="812616"/>
                      <a:pt x="962830" y="810250"/>
                      <a:pt x="962996" y="808285"/>
                    </a:cubicBezTo>
                    <a:cubicBezTo>
                      <a:pt x="971774" y="702177"/>
                      <a:pt x="834157" y="283376"/>
                      <a:pt x="623746" y="0"/>
                    </a:cubicBezTo>
                    <a:cubicBezTo>
                      <a:pt x="1705045" y="889566"/>
                      <a:pt x="1283637" y="2644328"/>
                      <a:pt x="0" y="2994175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5"/>
              <p:cNvSpPr/>
              <p:nvPr/>
            </p:nvSpPr>
            <p:spPr>
              <a:xfrm>
                <a:off x="5649492" y="385802"/>
                <a:ext cx="615202" cy="2165372"/>
              </a:xfrm>
              <a:custGeom>
                <a:rect b="b" l="l" r="r" t="t"/>
                <a:pathLst>
                  <a:path extrusionOk="0" h="2165372" w="615202">
                    <a:moveTo>
                      <a:pt x="615202" y="2165372"/>
                    </a:moveTo>
                    <a:cubicBezTo>
                      <a:pt x="29537" y="1690360"/>
                      <a:pt x="-206406" y="784185"/>
                      <a:pt x="211717" y="0"/>
                    </a:cubicBezTo>
                    <a:cubicBezTo>
                      <a:pt x="102876" y="518026"/>
                      <a:pt x="156985" y="1080780"/>
                      <a:pt x="324583" y="1567456"/>
                    </a:cubicBezTo>
                    <a:cubicBezTo>
                      <a:pt x="436467" y="1893126"/>
                      <a:pt x="547805" y="2048549"/>
                      <a:pt x="615202" y="2165372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5"/>
              <p:cNvSpPr/>
              <p:nvPr/>
            </p:nvSpPr>
            <p:spPr>
              <a:xfrm>
                <a:off x="7056696" y="2117106"/>
                <a:ext cx="596599" cy="204336"/>
              </a:xfrm>
              <a:custGeom>
                <a:rect b="b" l="l" r="r" t="t"/>
                <a:pathLst>
                  <a:path extrusionOk="0" h="204336" w="596599">
                    <a:moveTo>
                      <a:pt x="495599" y="8614"/>
                    </a:moveTo>
                    <a:cubicBezTo>
                      <a:pt x="517735" y="5411"/>
                      <a:pt x="537422" y="-331"/>
                      <a:pt x="556992" y="15"/>
                    </a:cubicBezTo>
                    <a:cubicBezTo>
                      <a:pt x="592499" y="651"/>
                      <a:pt x="608002" y="32306"/>
                      <a:pt x="587304" y="61809"/>
                    </a:cubicBezTo>
                    <a:cubicBezTo>
                      <a:pt x="557372" y="104470"/>
                      <a:pt x="451914" y="169557"/>
                      <a:pt x="363515" y="191264"/>
                    </a:cubicBezTo>
                    <a:cubicBezTo>
                      <a:pt x="69085" y="263566"/>
                      <a:pt x="-79469" y="12218"/>
                      <a:pt x="43172" y="15607"/>
                    </a:cubicBezTo>
                    <a:cubicBezTo>
                      <a:pt x="195364" y="19813"/>
                      <a:pt x="346097" y="43893"/>
                      <a:pt x="495599" y="8614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5"/>
              <p:cNvSpPr/>
              <p:nvPr/>
            </p:nvSpPr>
            <p:spPr>
              <a:xfrm>
                <a:off x="6331006" y="2641510"/>
                <a:ext cx="8395" cy="8868"/>
              </a:xfrm>
              <a:custGeom>
                <a:rect b="b" l="l" r="r" t="t"/>
                <a:pathLst>
                  <a:path extrusionOk="0" h="8868" w="8395">
                    <a:moveTo>
                      <a:pt x="0" y="139"/>
                    </a:moveTo>
                    <a:cubicBezTo>
                      <a:pt x="10113" y="8025"/>
                      <a:pt x="9339" y="5943"/>
                      <a:pt x="6655" y="8869"/>
                    </a:cubicBezTo>
                    <a:cubicBezTo>
                      <a:pt x="-1785" y="264"/>
                      <a:pt x="692" y="-401"/>
                      <a:pt x="0" y="139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1" name="Google Shape;711;p15"/>
            <p:cNvGrpSpPr/>
            <p:nvPr/>
          </p:nvGrpSpPr>
          <p:grpSpPr>
            <a:xfrm>
              <a:off x="6570745" y="611638"/>
              <a:ext cx="1563336" cy="1356239"/>
              <a:chOff x="6570745" y="611638"/>
              <a:chExt cx="1563336" cy="1356239"/>
            </a:xfrm>
          </p:grpSpPr>
          <p:sp>
            <p:nvSpPr>
              <p:cNvPr id="712" name="Google Shape;712;p15"/>
              <p:cNvSpPr/>
              <p:nvPr/>
            </p:nvSpPr>
            <p:spPr>
              <a:xfrm>
                <a:off x="6570745" y="611638"/>
                <a:ext cx="377885" cy="612284"/>
              </a:xfrm>
              <a:custGeom>
                <a:rect b="b" l="l" r="r" t="t"/>
                <a:pathLst>
                  <a:path extrusionOk="0" h="612284" w="377885">
                    <a:moveTo>
                      <a:pt x="25631" y="150789"/>
                    </a:moveTo>
                    <a:cubicBezTo>
                      <a:pt x="80065" y="-22246"/>
                      <a:pt x="267986" y="-65840"/>
                      <a:pt x="340316" y="123707"/>
                    </a:cubicBezTo>
                    <a:cubicBezTo>
                      <a:pt x="388081" y="248866"/>
                      <a:pt x="407015" y="478666"/>
                      <a:pt x="293885" y="576867"/>
                    </a:cubicBezTo>
                    <a:cubicBezTo>
                      <a:pt x="148029" y="703479"/>
                      <a:pt x="-76085" y="474142"/>
                      <a:pt x="25631" y="1507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5"/>
              <p:cNvSpPr/>
              <p:nvPr/>
            </p:nvSpPr>
            <p:spPr>
              <a:xfrm>
                <a:off x="7756196" y="611638"/>
                <a:ext cx="377885" cy="612284"/>
              </a:xfrm>
              <a:custGeom>
                <a:rect b="b" l="l" r="r" t="t"/>
                <a:pathLst>
                  <a:path extrusionOk="0" h="612284" w="377885">
                    <a:moveTo>
                      <a:pt x="352254" y="150789"/>
                    </a:moveTo>
                    <a:cubicBezTo>
                      <a:pt x="297821" y="-22246"/>
                      <a:pt x="109899" y="-65840"/>
                      <a:pt x="37569" y="123707"/>
                    </a:cubicBezTo>
                    <a:cubicBezTo>
                      <a:pt x="-10196" y="248866"/>
                      <a:pt x="-29130" y="478666"/>
                      <a:pt x="84000" y="576867"/>
                    </a:cubicBezTo>
                    <a:cubicBezTo>
                      <a:pt x="229856" y="703479"/>
                      <a:pt x="453970" y="474142"/>
                      <a:pt x="352254" y="1507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5"/>
              <p:cNvSpPr/>
              <p:nvPr/>
            </p:nvSpPr>
            <p:spPr>
              <a:xfrm>
                <a:off x="6631407" y="1582325"/>
                <a:ext cx="1443034" cy="385552"/>
              </a:xfrm>
              <a:custGeom>
                <a:rect b="b" l="l" r="r" t="t"/>
                <a:pathLst>
                  <a:path extrusionOk="0" h="385552" w="1443034">
                    <a:moveTo>
                      <a:pt x="721006" y="332030"/>
                    </a:moveTo>
                    <a:cubicBezTo>
                      <a:pt x="1245168" y="337854"/>
                      <a:pt x="1405731" y="-17651"/>
                      <a:pt x="1437268" y="701"/>
                    </a:cubicBezTo>
                    <a:cubicBezTo>
                      <a:pt x="1486272" y="29222"/>
                      <a:pt x="1225356" y="458129"/>
                      <a:pt x="562664" y="374842"/>
                    </a:cubicBezTo>
                    <a:cubicBezTo>
                      <a:pt x="136005" y="321217"/>
                      <a:pt x="-31261" y="21661"/>
                      <a:pt x="4745" y="701"/>
                    </a:cubicBezTo>
                    <a:cubicBezTo>
                      <a:pt x="36621" y="-17845"/>
                      <a:pt x="195925" y="337868"/>
                      <a:pt x="721006" y="3320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5" name="Google Shape;715;p15"/>
          <p:cNvGrpSpPr/>
          <p:nvPr/>
        </p:nvGrpSpPr>
        <p:grpSpPr>
          <a:xfrm>
            <a:off x="608120" y="1677421"/>
            <a:ext cx="2459925" cy="1807568"/>
            <a:chOff x="0" y="104775"/>
            <a:chExt cx="6559800" cy="4820182"/>
          </a:xfrm>
        </p:grpSpPr>
        <p:sp>
          <p:nvSpPr>
            <p:cNvPr id="716" name="Google Shape;716;p15"/>
            <p:cNvSpPr txBox="1"/>
            <p:nvPr/>
          </p:nvSpPr>
          <p:spPr>
            <a:xfrm>
              <a:off x="0" y="104775"/>
              <a:ext cx="65598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6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Get to Know Me</a:t>
              </a:r>
              <a:endParaRPr sz="7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717" name="Google Shape;717;p15"/>
            <p:cNvSpPr txBox="1"/>
            <p:nvPr/>
          </p:nvSpPr>
          <p:spPr>
            <a:xfrm>
              <a:off x="0" y="3601357"/>
              <a:ext cx="65598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Nunito"/>
                  <a:ea typeface="Nunito"/>
                  <a:cs typeface="Nunito"/>
                  <a:sym typeface="Nunito"/>
                </a:rPr>
                <a:t>Elaborate on a personal detail you want to share.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718" name="Google Shape;718;p15"/>
          <p:cNvGrpSpPr/>
          <p:nvPr/>
        </p:nvGrpSpPr>
        <p:grpSpPr>
          <a:xfrm rot="-468944">
            <a:off x="6204641" y="4016188"/>
            <a:ext cx="2851484" cy="939569"/>
            <a:chOff x="12407085" y="8029915"/>
            <a:chExt cx="5702452" cy="1878917"/>
          </a:xfrm>
        </p:grpSpPr>
        <p:sp>
          <p:nvSpPr>
            <p:cNvPr id="719" name="Google Shape;719;p15"/>
            <p:cNvSpPr/>
            <p:nvPr/>
          </p:nvSpPr>
          <p:spPr>
            <a:xfrm>
              <a:off x="12407085" y="8029915"/>
              <a:ext cx="5702452" cy="1878917"/>
            </a:xfrm>
            <a:custGeom>
              <a:rect b="b" l="l" r="r" t="t"/>
              <a:pathLst>
                <a:path extrusionOk="0" h="1878917" w="5702452">
                  <a:moveTo>
                    <a:pt x="5469138" y="1232816"/>
                  </a:moveTo>
                  <a:cubicBezTo>
                    <a:pt x="5461964" y="1234751"/>
                    <a:pt x="5454676" y="1236457"/>
                    <a:pt x="5447501" y="1237823"/>
                  </a:cubicBezTo>
                  <a:cubicBezTo>
                    <a:pt x="5469138" y="1251250"/>
                    <a:pt x="5499885" y="1272302"/>
                    <a:pt x="5526646" y="1299270"/>
                  </a:cubicBezTo>
                  <a:cubicBezTo>
                    <a:pt x="5554774" y="1327491"/>
                    <a:pt x="5604994" y="1387686"/>
                    <a:pt x="5617521" y="1479857"/>
                  </a:cubicBezTo>
                  <a:cubicBezTo>
                    <a:pt x="5627315" y="1551660"/>
                    <a:pt x="5610461" y="1618228"/>
                    <a:pt x="5580283" y="1671823"/>
                  </a:cubicBezTo>
                  <a:cubicBezTo>
                    <a:pt x="5576741" y="1678082"/>
                    <a:pt x="5572995" y="1684226"/>
                    <a:pt x="5568895" y="1690257"/>
                  </a:cubicBezTo>
                  <a:cubicBezTo>
                    <a:pt x="5533593" y="1742829"/>
                    <a:pt x="5479273" y="1789483"/>
                    <a:pt x="5406961" y="1812469"/>
                  </a:cubicBezTo>
                  <a:cubicBezTo>
                    <a:pt x="5313011" y="1842283"/>
                    <a:pt x="5233069" y="1818614"/>
                    <a:pt x="5196286" y="1804618"/>
                  </a:cubicBezTo>
                  <a:cubicBezTo>
                    <a:pt x="5136159" y="1781632"/>
                    <a:pt x="5086166" y="1741805"/>
                    <a:pt x="5080131" y="1737253"/>
                  </a:cubicBezTo>
                  <a:cubicBezTo>
                    <a:pt x="5078537" y="1736115"/>
                    <a:pt x="5077398" y="1735319"/>
                    <a:pt x="5076601" y="1734750"/>
                  </a:cubicBezTo>
                  <a:cubicBezTo>
                    <a:pt x="5064518" y="1726864"/>
                    <a:pt x="5052504" y="1718865"/>
                    <a:pt x="5040570" y="1710831"/>
                  </a:cubicBezTo>
                  <a:cubicBezTo>
                    <a:pt x="5032609" y="1705460"/>
                    <a:pt x="5021768" y="1707224"/>
                    <a:pt x="5016120" y="1714984"/>
                  </a:cubicBezTo>
                  <a:cubicBezTo>
                    <a:pt x="4991238" y="1749167"/>
                    <a:pt x="4961595" y="1774611"/>
                    <a:pt x="4932659" y="1792784"/>
                  </a:cubicBezTo>
                  <a:cubicBezTo>
                    <a:pt x="4862738" y="1836707"/>
                    <a:pt x="4793500" y="1841031"/>
                    <a:pt x="4762184" y="1841031"/>
                  </a:cubicBezTo>
                  <a:cubicBezTo>
                    <a:pt x="4754781" y="1841031"/>
                    <a:pt x="4745899" y="1841259"/>
                    <a:pt x="4731322" y="1841714"/>
                  </a:cubicBezTo>
                  <a:cubicBezTo>
                    <a:pt x="4719365" y="1842055"/>
                    <a:pt x="4703650" y="1842510"/>
                    <a:pt x="4686796" y="1842738"/>
                  </a:cubicBezTo>
                  <a:cubicBezTo>
                    <a:pt x="4650241" y="1844559"/>
                    <a:pt x="4605146" y="1844445"/>
                    <a:pt x="4582939" y="1844445"/>
                  </a:cubicBezTo>
                  <a:cubicBezTo>
                    <a:pt x="4556748" y="1844445"/>
                    <a:pt x="4510399" y="1844786"/>
                    <a:pt x="4465076" y="1840234"/>
                  </a:cubicBezTo>
                  <a:lnTo>
                    <a:pt x="4464392" y="1840121"/>
                  </a:lnTo>
                  <a:cubicBezTo>
                    <a:pt x="4446070" y="1838744"/>
                    <a:pt x="4425890" y="1835501"/>
                    <a:pt x="4404561" y="1829379"/>
                  </a:cubicBezTo>
                  <a:cubicBezTo>
                    <a:pt x="4401407" y="1828480"/>
                    <a:pt x="4398036" y="1828457"/>
                    <a:pt x="4394881" y="1829345"/>
                  </a:cubicBezTo>
                  <a:cubicBezTo>
                    <a:pt x="4365592" y="1837595"/>
                    <a:pt x="4335972" y="1841486"/>
                    <a:pt x="4307583" y="1841486"/>
                  </a:cubicBezTo>
                  <a:cubicBezTo>
                    <a:pt x="4261462" y="1841486"/>
                    <a:pt x="4192110" y="1831017"/>
                    <a:pt x="4126630" y="1782884"/>
                  </a:cubicBezTo>
                  <a:cubicBezTo>
                    <a:pt x="4092467" y="1757736"/>
                    <a:pt x="4060809" y="1723143"/>
                    <a:pt x="4038375" y="1678764"/>
                  </a:cubicBezTo>
                  <a:cubicBezTo>
                    <a:pt x="4038113" y="1678241"/>
                    <a:pt x="4037851" y="1677718"/>
                    <a:pt x="4037589" y="1677194"/>
                  </a:cubicBezTo>
                  <a:cubicBezTo>
                    <a:pt x="4030859" y="1663664"/>
                    <a:pt x="4012046" y="1663551"/>
                    <a:pt x="4005168" y="1677001"/>
                  </a:cubicBezTo>
                  <a:cubicBezTo>
                    <a:pt x="3993598" y="1699657"/>
                    <a:pt x="3978817" y="1721596"/>
                    <a:pt x="3960482" y="1742032"/>
                  </a:cubicBezTo>
                  <a:cubicBezTo>
                    <a:pt x="3924611" y="1782087"/>
                    <a:pt x="3877807" y="1812925"/>
                    <a:pt x="3824057" y="1829424"/>
                  </a:cubicBezTo>
                  <a:cubicBezTo>
                    <a:pt x="3793082" y="1840462"/>
                    <a:pt x="3748783" y="1850817"/>
                    <a:pt x="3696286" y="1846038"/>
                  </a:cubicBezTo>
                  <a:cubicBezTo>
                    <a:pt x="3648001" y="1841714"/>
                    <a:pt x="3595959" y="1824759"/>
                    <a:pt x="3549269" y="1789711"/>
                  </a:cubicBezTo>
                  <a:cubicBezTo>
                    <a:pt x="3525810" y="1772176"/>
                    <a:pt x="3507066" y="1752592"/>
                    <a:pt x="3492205" y="1732975"/>
                  </a:cubicBezTo>
                  <a:cubicBezTo>
                    <a:pt x="3485383" y="1723974"/>
                    <a:pt x="3472356" y="1723109"/>
                    <a:pt x="3464578" y="1731302"/>
                  </a:cubicBezTo>
                  <a:cubicBezTo>
                    <a:pt x="3448077" y="1748667"/>
                    <a:pt x="3428979" y="1765565"/>
                    <a:pt x="3406910" y="1780961"/>
                  </a:cubicBezTo>
                  <a:cubicBezTo>
                    <a:pt x="3371722" y="1806108"/>
                    <a:pt x="3285630" y="1861525"/>
                    <a:pt x="3171980" y="1861525"/>
                  </a:cubicBezTo>
                  <a:cubicBezTo>
                    <a:pt x="3107445" y="1861525"/>
                    <a:pt x="3048753" y="1846140"/>
                    <a:pt x="2998544" y="1823268"/>
                  </a:cubicBezTo>
                  <a:cubicBezTo>
                    <a:pt x="2993476" y="1820958"/>
                    <a:pt x="2987748" y="1821129"/>
                    <a:pt x="2982783" y="1823655"/>
                  </a:cubicBezTo>
                  <a:cubicBezTo>
                    <a:pt x="2969653" y="1830346"/>
                    <a:pt x="2955714" y="1836229"/>
                    <a:pt x="2940910" y="1841156"/>
                  </a:cubicBezTo>
                  <a:cubicBezTo>
                    <a:pt x="2885338" y="1859590"/>
                    <a:pt x="2823616" y="1861980"/>
                    <a:pt x="2763830" y="1844456"/>
                  </a:cubicBezTo>
                  <a:cubicBezTo>
                    <a:pt x="2705410" y="1827274"/>
                    <a:pt x="2656557" y="1793591"/>
                    <a:pt x="2620799" y="1751602"/>
                  </a:cubicBezTo>
                  <a:cubicBezTo>
                    <a:pt x="2612793" y="1742192"/>
                    <a:pt x="2605562" y="1732508"/>
                    <a:pt x="2599048" y="1722665"/>
                  </a:cubicBezTo>
                  <a:cubicBezTo>
                    <a:pt x="2592432" y="1712663"/>
                    <a:pt x="2578368" y="1711718"/>
                    <a:pt x="2570419" y="1720697"/>
                  </a:cubicBezTo>
                  <a:cubicBezTo>
                    <a:pt x="2551789" y="1741725"/>
                    <a:pt x="2529571" y="1762424"/>
                    <a:pt x="2503061" y="1780961"/>
                  </a:cubicBezTo>
                  <a:cubicBezTo>
                    <a:pt x="2467872" y="1806108"/>
                    <a:pt x="2381780" y="1861525"/>
                    <a:pt x="2268016" y="1861525"/>
                  </a:cubicBezTo>
                  <a:cubicBezTo>
                    <a:pt x="2206795" y="1861525"/>
                    <a:pt x="2150813" y="1847665"/>
                    <a:pt x="2102324" y="1826580"/>
                  </a:cubicBezTo>
                  <a:cubicBezTo>
                    <a:pt x="2097450" y="1824463"/>
                    <a:pt x="2091984" y="1824645"/>
                    <a:pt x="2087224" y="1827001"/>
                  </a:cubicBezTo>
                  <a:cubicBezTo>
                    <a:pt x="2042253" y="1849201"/>
                    <a:pt x="1992636" y="1859716"/>
                    <a:pt x="1943236" y="1857883"/>
                  </a:cubicBezTo>
                  <a:cubicBezTo>
                    <a:pt x="1907991" y="1856598"/>
                    <a:pt x="1872939" y="1849122"/>
                    <a:pt x="1839824" y="1835478"/>
                  </a:cubicBezTo>
                  <a:cubicBezTo>
                    <a:pt x="1835997" y="1833896"/>
                    <a:pt x="1831773" y="1833703"/>
                    <a:pt x="1827810" y="1834932"/>
                  </a:cubicBezTo>
                  <a:cubicBezTo>
                    <a:pt x="1792382" y="1845901"/>
                    <a:pt x="1755144" y="1850237"/>
                    <a:pt x="1718099" y="1847654"/>
                  </a:cubicBezTo>
                  <a:cubicBezTo>
                    <a:pt x="1676477" y="1844798"/>
                    <a:pt x="1634468" y="1833077"/>
                    <a:pt x="1595806" y="1812230"/>
                  </a:cubicBezTo>
                  <a:cubicBezTo>
                    <a:pt x="1590363" y="1809295"/>
                    <a:pt x="1583917" y="1809295"/>
                    <a:pt x="1578485" y="1812242"/>
                  </a:cubicBezTo>
                  <a:cubicBezTo>
                    <a:pt x="1546167" y="1829732"/>
                    <a:pt x="1510876" y="1841133"/>
                    <a:pt x="1474628" y="1845833"/>
                  </a:cubicBezTo>
                  <a:cubicBezTo>
                    <a:pt x="1412838" y="1853832"/>
                    <a:pt x="1351879" y="1842214"/>
                    <a:pt x="1298972" y="1815360"/>
                  </a:cubicBezTo>
                  <a:cubicBezTo>
                    <a:pt x="1293756" y="1812708"/>
                    <a:pt x="1287686" y="1812686"/>
                    <a:pt x="1282471" y="1815348"/>
                  </a:cubicBezTo>
                  <a:cubicBezTo>
                    <a:pt x="1277904" y="1817681"/>
                    <a:pt x="1273247" y="1819934"/>
                    <a:pt x="1268509" y="1822051"/>
                  </a:cubicBezTo>
                  <a:cubicBezTo>
                    <a:pt x="1215328" y="1846061"/>
                    <a:pt x="1154745" y="1854823"/>
                    <a:pt x="1093934" y="1844240"/>
                  </a:cubicBezTo>
                  <a:cubicBezTo>
                    <a:pt x="1034490" y="1833885"/>
                    <a:pt x="981195" y="1806120"/>
                    <a:pt x="939516" y="1766862"/>
                  </a:cubicBezTo>
                  <a:cubicBezTo>
                    <a:pt x="906047" y="1735342"/>
                    <a:pt x="882747" y="1699224"/>
                    <a:pt x="867340" y="1662822"/>
                  </a:cubicBezTo>
                  <a:cubicBezTo>
                    <a:pt x="862284" y="1650863"/>
                    <a:pt x="846910" y="1647597"/>
                    <a:pt x="837800" y="1656848"/>
                  </a:cubicBezTo>
                  <a:cubicBezTo>
                    <a:pt x="837732" y="1656917"/>
                    <a:pt x="837663" y="1656985"/>
                    <a:pt x="837595" y="1657053"/>
                  </a:cubicBezTo>
                  <a:cubicBezTo>
                    <a:pt x="811858" y="1683225"/>
                    <a:pt x="782820" y="1712697"/>
                    <a:pt x="752414" y="1741828"/>
                  </a:cubicBezTo>
                  <a:cubicBezTo>
                    <a:pt x="751845" y="1742510"/>
                    <a:pt x="750820" y="1743535"/>
                    <a:pt x="749226" y="1745241"/>
                  </a:cubicBezTo>
                  <a:cubicBezTo>
                    <a:pt x="744557" y="1750248"/>
                    <a:pt x="701283" y="1799975"/>
                    <a:pt x="643775" y="1833657"/>
                  </a:cubicBezTo>
                  <a:cubicBezTo>
                    <a:pt x="608245" y="1854481"/>
                    <a:pt x="533882" y="1889643"/>
                    <a:pt x="437542" y="1875760"/>
                  </a:cubicBezTo>
                  <a:cubicBezTo>
                    <a:pt x="360560" y="1864609"/>
                    <a:pt x="299294" y="1826261"/>
                    <a:pt x="256362" y="1780630"/>
                  </a:cubicBezTo>
                  <a:cubicBezTo>
                    <a:pt x="251465" y="1775396"/>
                    <a:pt x="246796" y="1769934"/>
                    <a:pt x="242241" y="1764358"/>
                  </a:cubicBezTo>
                  <a:cubicBezTo>
                    <a:pt x="203636" y="1716111"/>
                    <a:pt x="175850" y="1652615"/>
                    <a:pt x="174028" y="1579220"/>
                  </a:cubicBezTo>
                  <a:cubicBezTo>
                    <a:pt x="171636" y="1485569"/>
                    <a:pt x="211949" y="1417750"/>
                    <a:pt x="235750" y="1384864"/>
                  </a:cubicBezTo>
                  <a:cubicBezTo>
                    <a:pt x="273671" y="1332292"/>
                    <a:pt x="325486" y="1294286"/>
                    <a:pt x="331407" y="1289735"/>
                  </a:cubicBezTo>
                  <a:cubicBezTo>
                    <a:pt x="332432" y="1288938"/>
                    <a:pt x="333229" y="1288255"/>
                    <a:pt x="333913" y="1287686"/>
                  </a:cubicBezTo>
                  <a:cubicBezTo>
                    <a:pt x="349058" y="1273007"/>
                    <a:pt x="364318" y="1257987"/>
                    <a:pt x="380375" y="1241828"/>
                  </a:cubicBezTo>
                  <a:cubicBezTo>
                    <a:pt x="373656" y="1241146"/>
                    <a:pt x="367051" y="1240463"/>
                    <a:pt x="360332" y="1239666"/>
                  </a:cubicBezTo>
                  <a:cubicBezTo>
                    <a:pt x="359193" y="1239552"/>
                    <a:pt x="357144" y="1239439"/>
                    <a:pt x="353500" y="1239211"/>
                  </a:cubicBezTo>
                  <a:cubicBezTo>
                    <a:pt x="344162" y="1238756"/>
                    <a:pt x="280048" y="1237049"/>
                    <a:pt x="219465" y="1217136"/>
                  </a:cubicBezTo>
                  <a:cubicBezTo>
                    <a:pt x="183480" y="1205188"/>
                    <a:pt x="102501" y="1172643"/>
                    <a:pt x="47396" y="1085820"/>
                  </a:cubicBezTo>
                  <a:cubicBezTo>
                    <a:pt x="6058" y="1020732"/>
                    <a:pt x="-5558" y="948702"/>
                    <a:pt x="2300" y="884182"/>
                  </a:cubicBezTo>
                  <a:cubicBezTo>
                    <a:pt x="3211" y="877013"/>
                    <a:pt x="4350" y="869844"/>
                    <a:pt x="5716" y="862789"/>
                  </a:cubicBezTo>
                  <a:cubicBezTo>
                    <a:pt x="21317" y="785980"/>
                    <a:pt x="65616" y="714747"/>
                    <a:pt x="136334" y="667864"/>
                  </a:cubicBezTo>
                  <a:cubicBezTo>
                    <a:pt x="163631" y="649681"/>
                    <a:pt x="192704" y="637357"/>
                    <a:pt x="221561" y="629255"/>
                  </a:cubicBezTo>
                  <a:cubicBezTo>
                    <a:pt x="233575" y="625875"/>
                    <a:pt x="238506" y="611322"/>
                    <a:pt x="230978" y="601365"/>
                  </a:cubicBezTo>
                  <a:cubicBezTo>
                    <a:pt x="204536" y="566397"/>
                    <a:pt x="174176" y="512039"/>
                    <a:pt x="167992" y="439258"/>
                  </a:cubicBezTo>
                  <a:cubicBezTo>
                    <a:pt x="161615" y="363359"/>
                    <a:pt x="184163" y="295767"/>
                    <a:pt x="218440" y="243878"/>
                  </a:cubicBezTo>
                  <a:cubicBezTo>
                    <a:pt x="222312" y="237847"/>
                    <a:pt x="226526" y="231930"/>
                    <a:pt x="230967" y="226240"/>
                  </a:cubicBezTo>
                  <a:cubicBezTo>
                    <a:pt x="269572" y="176627"/>
                    <a:pt x="326283" y="134297"/>
                    <a:pt x="398937" y="116090"/>
                  </a:cubicBezTo>
                  <a:cubicBezTo>
                    <a:pt x="492886" y="92421"/>
                    <a:pt x="570096" y="119390"/>
                    <a:pt x="606423" y="135548"/>
                  </a:cubicBezTo>
                  <a:cubicBezTo>
                    <a:pt x="634345" y="147895"/>
                    <a:pt x="659831" y="163917"/>
                    <a:pt x="679555" y="177890"/>
                  </a:cubicBezTo>
                  <a:cubicBezTo>
                    <a:pt x="688460" y="184194"/>
                    <a:pt x="700679" y="181088"/>
                    <a:pt x="705827" y="171472"/>
                  </a:cubicBezTo>
                  <a:cubicBezTo>
                    <a:pt x="708241" y="166955"/>
                    <a:pt x="710792" y="162483"/>
                    <a:pt x="713479" y="158079"/>
                  </a:cubicBezTo>
                  <a:cubicBezTo>
                    <a:pt x="748781" y="99363"/>
                    <a:pt x="804354" y="52139"/>
                    <a:pt x="873592" y="27674"/>
                  </a:cubicBezTo>
                  <a:cubicBezTo>
                    <a:pt x="903086" y="17319"/>
                    <a:pt x="934072" y="11971"/>
                    <a:pt x="965389" y="11971"/>
                  </a:cubicBezTo>
                  <a:lnTo>
                    <a:pt x="975638" y="11971"/>
                  </a:lnTo>
                  <a:cubicBezTo>
                    <a:pt x="989645" y="11971"/>
                    <a:pt x="995225" y="11857"/>
                    <a:pt x="997958" y="11629"/>
                  </a:cubicBezTo>
                  <a:cubicBezTo>
                    <a:pt x="1034740" y="8216"/>
                    <a:pt x="1093388" y="8557"/>
                    <a:pt x="1100220" y="8557"/>
                  </a:cubicBezTo>
                  <a:cubicBezTo>
                    <a:pt x="1107281" y="8557"/>
                    <a:pt x="1114341" y="8785"/>
                    <a:pt x="1121288" y="9354"/>
                  </a:cubicBezTo>
                  <a:cubicBezTo>
                    <a:pt x="1130626" y="10036"/>
                    <a:pt x="1149530" y="10264"/>
                    <a:pt x="1177088" y="10264"/>
                  </a:cubicBezTo>
                  <a:cubicBezTo>
                    <a:pt x="1205671" y="10264"/>
                    <a:pt x="1265116" y="11629"/>
                    <a:pt x="1300418" y="13905"/>
                  </a:cubicBezTo>
                  <a:cubicBezTo>
                    <a:pt x="1302354" y="14133"/>
                    <a:pt x="1304290" y="14247"/>
                    <a:pt x="1306226" y="14360"/>
                  </a:cubicBezTo>
                  <a:cubicBezTo>
                    <a:pt x="1315564" y="15043"/>
                    <a:pt x="1324560" y="16181"/>
                    <a:pt x="1332987" y="17547"/>
                  </a:cubicBezTo>
                  <a:cubicBezTo>
                    <a:pt x="1335606" y="17774"/>
                    <a:pt x="1338111" y="18116"/>
                    <a:pt x="1340845" y="18457"/>
                  </a:cubicBezTo>
                  <a:cubicBezTo>
                    <a:pt x="1360545" y="12540"/>
                    <a:pt x="1379677" y="8785"/>
                    <a:pt x="1397556" y="6850"/>
                  </a:cubicBezTo>
                  <a:cubicBezTo>
                    <a:pt x="1448915" y="1161"/>
                    <a:pt x="1503007" y="8557"/>
                    <a:pt x="1553796" y="31998"/>
                  </a:cubicBezTo>
                  <a:cubicBezTo>
                    <a:pt x="1557771" y="33796"/>
                    <a:pt x="1561631" y="35696"/>
                    <a:pt x="1565389" y="37642"/>
                  </a:cubicBezTo>
                  <a:cubicBezTo>
                    <a:pt x="1570787" y="40441"/>
                    <a:pt x="1577084" y="40396"/>
                    <a:pt x="1582448" y="37540"/>
                  </a:cubicBezTo>
                  <a:cubicBezTo>
                    <a:pt x="1599291" y="28573"/>
                    <a:pt x="1617875" y="20721"/>
                    <a:pt x="1638294" y="14702"/>
                  </a:cubicBezTo>
                  <a:cubicBezTo>
                    <a:pt x="1692727" y="-1570"/>
                    <a:pt x="1756044" y="-3163"/>
                    <a:pt x="1819018" y="18798"/>
                  </a:cubicBezTo>
                  <a:cubicBezTo>
                    <a:pt x="1822412" y="19948"/>
                    <a:pt x="1825760" y="21188"/>
                    <a:pt x="1829074" y="22474"/>
                  </a:cubicBezTo>
                  <a:cubicBezTo>
                    <a:pt x="1833390" y="24158"/>
                    <a:pt x="1838115" y="24158"/>
                    <a:pt x="1842443" y="22485"/>
                  </a:cubicBezTo>
                  <a:cubicBezTo>
                    <a:pt x="1845233" y="21404"/>
                    <a:pt x="1848068" y="20369"/>
                    <a:pt x="1850904" y="19356"/>
                  </a:cubicBezTo>
                  <a:cubicBezTo>
                    <a:pt x="1906249" y="-444"/>
                    <a:pt x="1966376" y="-3858"/>
                    <a:pt x="2023885" y="10253"/>
                  </a:cubicBezTo>
                  <a:cubicBezTo>
                    <a:pt x="2044064" y="15168"/>
                    <a:pt x="2063696" y="22201"/>
                    <a:pt x="2082418" y="31202"/>
                  </a:cubicBezTo>
                  <a:cubicBezTo>
                    <a:pt x="2087212" y="33512"/>
                    <a:pt x="2092690" y="33625"/>
                    <a:pt x="2097552" y="31475"/>
                  </a:cubicBezTo>
                  <a:cubicBezTo>
                    <a:pt x="2141361" y="12096"/>
                    <a:pt x="2190864" y="11"/>
                    <a:pt x="2244113" y="11"/>
                  </a:cubicBezTo>
                  <a:cubicBezTo>
                    <a:pt x="2322575" y="11"/>
                    <a:pt x="2392041" y="21973"/>
                    <a:pt x="2451143" y="58159"/>
                  </a:cubicBezTo>
                  <a:cubicBezTo>
                    <a:pt x="2476994" y="73407"/>
                    <a:pt x="2517534" y="100489"/>
                    <a:pt x="2553406" y="143616"/>
                  </a:cubicBezTo>
                  <a:cubicBezTo>
                    <a:pt x="2557050" y="147940"/>
                    <a:pt x="2560580" y="152378"/>
                    <a:pt x="2563883" y="157044"/>
                  </a:cubicBezTo>
                  <a:cubicBezTo>
                    <a:pt x="2565363" y="158978"/>
                    <a:pt x="2566844" y="161026"/>
                    <a:pt x="2568552" y="163302"/>
                  </a:cubicBezTo>
                  <a:cubicBezTo>
                    <a:pt x="2571399" y="167171"/>
                    <a:pt x="2574587" y="171381"/>
                    <a:pt x="2578004" y="176160"/>
                  </a:cubicBezTo>
                  <a:cubicBezTo>
                    <a:pt x="2597249" y="137358"/>
                    <a:pt x="2625491" y="100603"/>
                    <a:pt x="2664323" y="70562"/>
                  </a:cubicBezTo>
                  <a:cubicBezTo>
                    <a:pt x="2721034" y="26639"/>
                    <a:pt x="2791866" y="4335"/>
                    <a:pt x="2864179" y="8318"/>
                  </a:cubicBezTo>
                  <a:cubicBezTo>
                    <a:pt x="2902943" y="10537"/>
                    <a:pt x="2940614" y="20141"/>
                    <a:pt x="2975096" y="36390"/>
                  </a:cubicBezTo>
                  <a:cubicBezTo>
                    <a:pt x="2980027" y="38712"/>
                    <a:pt x="2985630" y="38735"/>
                    <a:pt x="2990538" y="36379"/>
                  </a:cubicBezTo>
                  <a:cubicBezTo>
                    <a:pt x="3036943" y="14190"/>
                    <a:pt x="3090261" y="0"/>
                    <a:pt x="3148065" y="0"/>
                  </a:cubicBezTo>
                  <a:cubicBezTo>
                    <a:pt x="3226527" y="0"/>
                    <a:pt x="3295879" y="21962"/>
                    <a:pt x="3354982" y="58147"/>
                  </a:cubicBezTo>
                  <a:cubicBezTo>
                    <a:pt x="3380946" y="73395"/>
                    <a:pt x="3421372" y="100478"/>
                    <a:pt x="3457244" y="143605"/>
                  </a:cubicBezTo>
                  <a:cubicBezTo>
                    <a:pt x="3460888" y="147929"/>
                    <a:pt x="3464418" y="152367"/>
                    <a:pt x="3467721" y="157032"/>
                  </a:cubicBezTo>
                  <a:cubicBezTo>
                    <a:pt x="3469201" y="158967"/>
                    <a:pt x="3470682" y="161015"/>
                    <a:pt x="3472390" y="163291"/>
                  </a:cubicBezTo>
                  <a:cubicBezTo>
                    <a:pt x="3474838" y="166602"/>
                    <a:pt x="3477560" y="170243"/>
                    <a:pt x="3480475" y="174249"/>
                  </a:cubicBezTo>
                  <a:cubicBezTo>
                    <a:pt x="3488196" y="184843"/>
                    <a:pt x="3504481" y="184001"/>
                    <a:pt x="3510767" y="172496"/>
                  </a:cubicBezTo>
                  <a:cubicBezTo>
                    <a:pt x="3521449" y="152947"/>
                    <a:pt x="3536583" y="130041"/>
                    <a:pt x="3558015" y="107647"/>
                  </a:cubicBezTo>
                  <a:cubicBezTo>
                    <a:pt x="3585232" y="76582"/>
                    <a:pt x="3621103" y="48475"/>
                    <a:pt x="3666768" y="29358"/>
                  </a:cubicBezTo>
                  <a:cubicBezTo>
                    <a:pt x="3728149" y="3755"/>
                    <a:pt x="3793742" y="569"/>
                    <a:pt x="3853414" y="15931"/>
                  </a:cubicBezTo>
                  <a:cubicBezTo>
                    <a:pt x="3908645" y="30041"/>
                    <a:pt x="3953855" y="58489"/>
                    <a:pt x="3987676" y="91374"/>
                  </a:cubicBezTo>
                  <a:cubicBezTo>
                    <a:pt x="3994965" y="98430"/>
                    <a:pt x="4001797" y="105826"/>
                    <a:pt x="4008061" y="113336"/>
                  </a:cubicBezTo>
                  <a:lnTo>
                    <a:pt x="4014096" y="106054"/>
                  </a:lnTo>
                  <a:cubicBezTo>
                    <a:pt x="4041996" y="72599"/>
                    <a:pt x="4077412" y="46199"/>
                    <a:pt x="4117497" y="29131"/>
                  </a:cubicBezTo>
                  <a:cubicBezTo>
                    <a:pt x="4159290" y="11265"/>
                    <a:pt x="4224429" y="-5917"/>
                    <a:pt x="4300955" y="10696"/>
                  </a:cubicBezTo>
                  <a:cubicBezTo>
                    <a:pt x="4326076" y="16204"/>
                    <a:pt x="4348897" y="24545"/>
                    <a:pt x="4369361" y="34752"/>
                  </a:cubicBezTo>
                  <a:cubicBezTo>
                    <a:pt x="4373860" y="36994"/>
                    <a:pt x="4379018" y="37289"/>
                    <a:pt x="4383755" y="35583"/>
                  </a:cubicBezTo>
                  <a:cubicBezTo>
                    <a:pt x="4412977" y="25068"/>
                    <a:pt x="4435422" y="21882"/>
                    <a:pt x="4441936" y="20824"/>
                  </a:cubicBezTo>
                  <a:cubicBezTo>
                    <a:pt x="4449452" y="19572"/>
                    <a:pt x="4456968" y="18662"/>
                    <a:pt x="4464483" y="17979"/>
                  </a:cubicBezTo>
                  <a:lnTo>
                    <a:pt x="4468811" y="17638"/>
                  </a:lnTo>
                  <a:cubicBezTo>
                    <a:pt x="4530533" y="6827"/>
                    <a:pt x="4596127" y="8990"/>
                    <a:pt x="4623343" y="10355"/>
                  </a:cubicBezTo>
                  <a:cubicBezTo>
                    <a:pt x="4628810" y="10355"/>
                    <a:pt x="4634504" y="10469"/>
                    <a:pt x="4638489" y="10583"/>
                  </a:cubicBezTo>
                  <a:cubicBezTo>
                    <a:pt x="4652952" y="10810"/>
                    <a:pt x="4663770" y="11038"/>
                    <a:pt x="4669919" y="11038"/>
                  </a:cubicBezTo>
                  <a:cubicBezTo>
                    <a:pt x="4670717" y="10924"/>
                    <a:pt x="4671400" y="10924"/>
                    <a:pt x="4672197" y="10810"/>
                  </a:cubicBezTo>
                  <a:cubicBezTo>
                    <a:pt x="4715471" y="7965"/>
                    <a:pt x="4785050" y="9672"/>
                    <a:pt x="4840281" y="20710"/>
                  </a:cubicBezTo>
                  <a:cubicBezTo>
                    <a:pt x="4864195" y="25489"/>
                    <a:pt x="4887540" y="33568"/>
                    <a:pt x="4909405" y="44492"/>
                  </a:cubicBezTo>
                  <a:lnTo>
                    <a:pt x="4916238" y="47906"/>
                  </a:lnTo>
                  <a:cubicBezTo>
                    <a:pt x="4939127" y="59285"/>
                    <a:pt x="4960422" y="73851"/>
                    <a:pt x="4979212" y="91147"/>
                  </a:cubicBezTo>
                  <a:cubicBezTo>
                    <a:pt x="5006588" y="116283"/>
                    <a:pt x="5030104" y="146836"/>
                    <a:pt x="5047311" y="181827"/>
                  </a:cubicBezTo>
                  <a:cubicBezTo>
                    <a:pt x="5052139" y="191647"/>
                    <a:pt x="5064530" y="194845"/>
                    <a:pt x="5073560" y="188655"/>
                  </a:cubicBezTo>
                  <a:cubicBezTo>
                    <a:pt x="5085711" y="180325"/>
                    <a:pt x="5097919" y="172007"/>
                    <a:pt x="5110172" y="163734"/>
                  </a:cubicBezTo>
                  <a:cubicBezTo>
                    <a:pt x="5110855" y="163165"/>
                    <a:pt x="5111994" y="162369"/>
                    <a:pt x="5113360" y="161231"/>
                  </a:cubicBezTo>
                  <a:cubicBezTo>
                    <a:pt x="5120079" y="155883"/>
                    <a:pt x="5168136" y="115146"/>
                    <a:pt x="5226213" y="90111"/>
                  </a:cubicBezTo>
                  <a:cubicBezTo>
                    <a:pt x="5261060" y="75091"/>
                    <a:pt x="5341344" y="46643"/>
                    <a:pt x="5438368" y="73270"/>
                  </a:cubicBezTo>
                  <a:cubicBezTo>
                    <a:pt x="5510908" y="93184"/>
                    <a:pt x="5567392" y="137221"/>
                    <a:pt x="5605313" y="189451"/>
                  </a:cubicBezTo>
                  <a:cubicBezTo>
                    <a:pt x="5609527" y="195255"/>
                    <a:pt x="5613513" y="201286"/>
                    <a:pt x="5617270" y="207430"/>
                  </a:cubicBezTo>
                  <a:cubicBezTo>
                    <a:pt x="5650523" y="261823"/>
                    <a:pt x="5669427" y="329870"/>
                    <a:pt x="5660658" y="403265"/>
                  </a:cubicBezTo>
                  <a:cubicBezTo>
                    <a:pt x="5649042" y="501126"/>
                    <a:pt x="5594495" y="564053"/>
                    <a:pt x="5567506" y="591135"/>
                  </a:cubicBezTo>
                  <a:cubicBezTo>
                    <a:pt x="5553715" y="604915"/>
                    <a:pt x="5538877" y="617273"/>
                    <a:pt x="5524768" y="627890"/>
                  </a:cubicBezTo>
                  <a:cubicBezTo>
                    <a:pt x="5513835" y="636105"/>
                    <a:pt x="5515703" y="652707"/>
                    <a:pt x="5528047" y="658590"/>
                  </a:cubicBezTo>
                  <a:cubicBezTo>
                    <a:pt x="5558475" y="673110"/>
                    <a:pt x="5591272" y="694765"/>
                    <a:pt x="5621245" y="727116"/>
                  </a:cubicBezTo>
                  <a:cubicBezTo>
                    <a:pt x="5671579" y="781394"/>
                    <a:pt x="5696063" y="847052"/>
                    <a:pt x="5701415" y="909296"/>
                  </a:cubicBezTo>
                  <a:cubicBezTo>
                    <a:pt x="5702098" y="916465"/>
                    <a:pt x="5702440" y="923747"/>
                    <a:pt x="5702440" y="930916"/>
                  </a:cubicBezTo>
                  <a:cubicBezTo>
                    <a:pt x="5703009" y="993160"/>
                    <a:pt x="5685130" y="1060638"/>
                    <a:pt x="5640490" y="1119355"/>
                  </a:cubicBezTo>
                  <a:cubicBezTo>
                    <a:pt x="5582891" y="1195151"/>
                    <a:pt x="5507390" y="1222461"/>
                    <a:pt x="5469138" y="1232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0" name="Google Shape;720;p15"/>
            <p:cNvGrpSpPr/>
            <p:nvPr/>
          </p:nvGrpSpPr>
          <p:grpSpPr>
            <a:xfrm>
              <a:off x="13352677" y="8305506"/>
              <a:ext cx="3856911" cy="1310273"/>
              <a:chOff x="13352677" y="8305506"/>
              <a:chExt cx="3856911" cy="1310273"/>
            </a:xfrm>
          </p:grpSpPr>
          <p:sp>
            <p:nvSpPr>
              <p:cNvPr id="721" name="Google Shape;721;p15"/>
              <p:cNvSpPr/>
              <p:nvPr/>
            </p:nvSpPr>
            <p:spPr>
              <a:xfrm>
                <a:off x="13352677" y="8314063"/>
                <a:ext cx="388719" cy="1288842"/>
              </a:xfrm>
              <a:custGeom>
                <a:rect b="b" l="l" r="r" t="t"/>
                <a:pathLst>
                  <a:path extrusionOk="0" h="1288842" w="388719">
                    <a:moveTo>
                      <a:pt x="349270" y="6816"/>
                    </a:moveTo>
                    <a:cubicBezTo>
                      <a:pt x="345853" y="6816"/>
                      <a:pt x="344156" y="5109"/>
                      <a:pt x="342437" y="5109"/>
                    </a:cubicBezTo>
                    <a:cubicBezTo>
                      <a:pt x="323658" y="3414"/>
                      <a:pt x="262187" y="1695"/>
                      <a:pt x="231451" y="1695"/>
                    </a:cubicBezTo>
                    <a:cubicBezTo>
                      <a:pt x="207548" y="1695"/>
                      <a:pt x="176813" y="1695"/>
                      <a:pt x="154629" y="0"/>
                    </a:cubicBezTo>
                    <a:cubicBezTo>
                      <a:pt x="140964" y="0"/>
                      <a:pt x="98282" y="0"/>
                      <a:pt x="79493" y="1695"/>
                    </a:cubicBezTo>
                    <a:cubicBezTo>
                      <a:pt x="62422" y="3402"/>
                      <a:pt x="43644" y="3402"/>
                      <a:pt x="29978" y="3402"/>
                    </a:cubicBezTo>
                    <a:lnTo>
                      <a:pt x="19741" y="3402"/>
                    </a:lnTo>
                    <a:cubicBezTo>
                      <a:pt x="-9287" y="13632"/>
                      <a:pt x="-7579" y="59695"/>
                      <a:pt x="33395" y="59695"/>
                    </a:cubicBezTo>
                    <a:lnTo>
                      <a:pt x="76076" y="63109"/>
                    </a:lnTo>
                    <a:lnTo>
                      <a:pt x="164867" y="56281"/>
                    </a:lnTo>
                    <a:lnTo>
                      <a:pt x="163159" y="131349"/>
                    </a:lnTo>
                    <a:lnTo>
                      <a:pt x="163159" y="426502"/>
                    </a:lnTo>
                    <a:cubicBezTo>
                      <a:pt x="163159" y="441863"/>
                      <a:pt x="164867" y="455507"/>
                      <a:pt x="164867" y="472576"/>
                    </a:cubicBezTo>
                    <a:lnTo>
                      <a:pt x="164867" y="520345"/>
                    </a:lnTo>
                    <a:lnTo>
                      <a:pt x="169980" y="590282"/>
                    </a:lnTo>
                    <a:cubicBezTo>
                      <a:pt x="169980" y="609046"/>
                      <a:pt x="169980" y="629528"/>
                      <a:pt x="171688" y="643172"/>
                    </a:cubicBezTo>
                    <a:cubicBezTo>
                      <a:pt x="173385" y="658534"/>
                      <a:pt x="175105" y="682407"/>
                      <a:pt x="173385" y="701183"/>
                    </a:cubicBezTo>
                    <a:lnTo>
                      <a:pt x="173385" y="760889"/>
                    </a:lnTo>
                    <a:cubicBezTo>
                      <a:pt x="173385" y="777958"/>
                      <a:pt x="173385" y="796722"/>
                      <a:pt x="175093" y="813779"/>
                    </a:cubicBezTo>
                    <a:cubicBezTo>
                      <a:pt x="175093" y="827423"/>
                      <a:pt x="176790" y="849601"/>
                      <a:pt x="176790" y="861549"/>
                    </a:cubicBezTo>
                    <a:cubicBezTo>
                      <a:pt x="175093" y="900784"/>
                      <a:pt x="173374" y="951967"/>
                      <a:pt x="175093" y="991214"/>
                    </a:cubicBezTo>
                    <a:lnTo>
                      <a:pt x="175093" y="1047518"/>
                    </a:lnTo>
                    <a:cubicBezTo>
                      <a:pt x="175093" y="1061162"/>
                      <a:pt x="173385" y="1074805"/>
                      <a:pt x="173385" y="1088460"/>
                    </a:cubicBezTo>
                    <a:cubicBezTo>
                      <a:pt x="173385" y="1098701"/>
                      <a:pt x="173385" y="1114052"/>
                      <a:pt x="175093" y="1124293"/>
                    </a:cubicBezTo>
                    <a:cubicBezTo>
                      <a:pt x="176790" y="1139644"/>
                      <a:pt x="178509" y="1160115"/>
                      <a:pt x="176790" y="1170356"/>
                    </a:cubicBezTo>
                    <a:cubicBezTo>
                      <a:pt x="176790" y="1175477"/>
                      <a:pt x="175093" y="1182304"/>
                      <a:pt x="175093" y="1187413"/>
                    </a:cubicBezTo>
                    <a:cubicBezTo>
                      <a:pt x="175093" y="1190827"/>
                      <a:pt x="175093" y="1194241"/>
                      <a:pt x="173385" y="1199361"/>
                    </a:cubicBezTo>
                    <a:cubicBezTo>
                      <a:pt x="171688" y="1207896"/>
                      <a:pt x="171688" y="1219832"/>
                      <a:pt x="171688" y="1235183"/>
                    </a:cubicBezTo>
                    <a:cubicBezTo>
                      <a:pt x="171688" y="1242010"/>
                      <a:pt x="173385" y="1252252"/>
                      <a:pt x="173385" y="1264188"/>
                    </a:cubicBezTo>
                    <a:cubicBezTo>
                      <a:pt x="180218" y="1293194"/>
                      <a:pt x="209245" y="1296608"/>
                      <a:pt x="222911" y="1274418"/>
                    </a:cubicBezTo>
                    <a:cubicBezTo>
                      <a:pt x="233148" y="1262481"/>
                      <a:pt x="233148" y="1235183"/>
                      <a:pt x="233148" y="1209591"/>
                    </a:cubicBezTo>
                    <a:lnTo>
                      <a:pt x="233148" y="1199361"/>
                    </a:lnTo>
                    <a:lnTo>
                      <a:pt x="234856" y="1083351"/>
                    </a:lnTo>
                    <a:cubicBezTo>
                      <a:pt x="234856" y="1059455"/>
                      <a:pt x="234856" y="1025340"/>
                      <a:pt x="233148" y="1003162"/>
                    </a:cubicBezTo>
                    <a:cubicBezTo>
                      <a:pt x="231440" y="974157"/>
                      <a:pt x="231440" y="934922"/>
                      <a:pt x="231440" y="904209"/>
                    </a:cubicBezTo>
                    <a:cubicBezTo>
                      <a:pt x="231440" y="890566"/>
                      <a:pt x="233148" y="873508"/>
                      <a:pt x="234868" y="858146"/>
                    </a:cubicBezTo>
                    <a:cubicBezTo>
                      <a:pt x="234868" y="849612"/>
                      <a:pt x="236564" y="841078"/>
                      <a:pt x="236564" y="832555"/>
                    </a:cubicBezTo>
                    <a:cubicBezTo>
                      <a:pt x="236564" y="795015"/>
                      <a:pt x="234868" y="757475"/>
                      <a:pt x="234868" y="719947"/>
                    </a:cubicBezTo>
                    <a:lnTo>
                      <a:pt x="234868" y="672177"/>
                    </a:lnTo>
                    <a:cubicBezTo>
                      <a:pt x="234868" y="661947"/>
                      <a:pt x="233160" y="649999"/>
                      <a:pt x="233160" y="641465"/>
                    </a:cubicBezTo>
                    <a:cubicBezTo>
                      <a:pt x="233160" y="610764"/>
                      <a:pt x="229743" y="598816"/>
                      <a:pt x="228035" y="580052"/>
                    </a:cubicBezTo>
                    <a:cubicBezTo>
                      <a:pt x="226338" y="566408"/>
                      <a:pt x="224619" y="552764"/>
                      <a:pt x="224619" y="537403"/>
                    </a:cubicBezTo>
                    <a:lnTo>
                      <a:pt x="224619" y="489633"/>
                    </a:lnTo>
                    <a:cubicBezTo>
                      <a:pt x="222922" y="438450"/>
                      <a:pt x="222922" y="395801"/>
                      <a:pt x="222922" y="346313"/>
                    </a:cubicBezTo>
                    <a:lnTo>
                      <a:pt x="222922" y="291716"/>
                    </a:lnTo>
                    <a:cubicBezTo>
                      <a:pt x="222922" y="274658"/>
                      <a:pt x="224619" y="255894"/>
                      <a:pt x="224619" y="237118"/>
                    </a:cubicBezTo>
                    <a:lnTo>
                      <a:pt x="226327" y="131338"/>
                    </a:lnTo>
                    <a:lnTo>
                      <a:pt x="226327" y="57988"/>
                    </a:lnTo>
                    <a:cubicBezTo>
                      <a:pt x="238284" y="57988"/>
                      <a:pt x="238284" y="59684"/>
                      <a:pt x="253635" y="59684"/>
                    </a:cubicBezTo>
                    <a:cubicBezTo>
                      <a:pt x="291203" y="61390"/>
                      <a:pt x="332176" y="66511"/>
                      <a:pt x="364620" y="63097"/>
                    </a:cubicBezTo>
                    <a:cubicBezTo>
                      <a:pt x="400492" y="52879"/>
                      <a:pt x="397075" y="6816"/>
                      <a:pt x="349270" y="68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13804413" y="8307901"/>
                <a:ext cx="368725" cy="1294750"/>
              </a:xfrm>
              <a:custGeom>
                <a:rect b="b" l="l" r="r" t="t"/>
                <a:pathLst>
                  <a:path extrusionOk="0" h="1294750" w="368725">
                    <a:moveTo>
                      <a:pt x="360242" y="889923"/>
                    </a:moveTo>
                    <a:cubicBezTo>
                      <a:pt x="360242" y="857504"/>
                      <a:pt x="358533" y="828510"/>
                      <a:pt x="358533" y="804614"/>
                    </a:cubicBezTo>
                    <a:lnTo>
                      <a:pt x="358533" y="756844"/>
                    </a:lnTo>
                    <a:cubicBezTo>
                      <a:pt x="356837" y="732959"/>
                      <a:pt x="356837" y="703965"/>
                      <a:pt x="356837" y="673242"/>
                    </a:cubicBezTo>
                    <a:lnTo>
                      <a:pt x="356837" y="434394"/>
                    </a:lnTo>
                    <a:cubicBezTo>
                      <a:pt x="356837" y="398572"/>
                      <a:pt x="356837" y="333734"/>
                      <a:pt x="355129" y="292792"/>
                    </a:cubicBezTo>
                    <a:cubicBezTo>
                      <a:pt x="355129" y="239901"/>
                      <a:pt x="353432" y="169954"/>
                      <a:pt x="353432" y="115357"/>
                    </a:cubicBezTo>
                    <a:cubicBezTo>
                      <a:pt x="353432" y="96592"/>
                      <a:pt x="351723" y="84644"/>
                      <a:pt x="351723" y="76110"/>
                    </a:cubicBezTo>
                    <a:lnTo>
                      <a:pt x="351723" y="69282"/>
                    </a:lnTo>
                    <a:lnTo>
                      <a:pt x="353432" y="33461"/>
                    </a:lnTo>
                    <a:cubicBezTo>
                      <a:pt x="353432" y="23231"/>
                      <a:pt x="348307" y="14697"/>
                      <a:pt x="341475" y="9576"/>
                    </a:cubicBezTo>
                    <a:cubicBezTo>
                      <a:pt x="329517" y="-7493"/>
                      <a:pt x="309031" y="-665"/>
                      <a:pt x="298793" y="21513"/>
                    </a:cubicBezTo>
                    <a:lnTo>
                      <a:pt x="302209" y="432687"/>
                    </a:lnTo>
                    <a:cubicBezTo>
                      <a:pt x="302209" y="449755"/>
                      <a:pt x="302209" y="495818"/>
                      <a:pt x="302209" y="511169"/>
                    </a:cubicBezTo>
                    <a:cubicBezTo>
                      <a:pt x="300501" y="543588"/>
                      <a:pt x="298793" y="572582"/>
                      <a:pt x="300501" y="610122"/>
                    </a:cubicBezTo>
                    <a:lnTo>
                      <a:pt x="300501" y="645943"/>
                    </a:lnTo>
                    <a:cubicBezTo>
                      <a:pt x="274890" y="647639"/>
                      <a:pt x="259516" y="645943"/>
                      <a:pt x="232209" y="645943"/>
                    </a:cubicBezTo>
                    <a:cubicBezTo>
                      <a:pt x="192943" y="645943"/>
                      <a:pt x="150251" y="645943"/>
                      <a:pt x="112694" y="644236"/>
                    </a:cubicBezTo>
                    <a:cubicBezTo>
                      <a:pt x="93915" y="644236"/>
                      <a:pt x="76833" y="642541"/>
                      <a:pt x="61471" y="642541"/>
                    </a:cubicBezTo>
                    <a:cubicBezTo>
                      <a:pt x="61471" y="632311"/>
                      <a:pt x="63168" y="618645"/>
                      <a:pt x="63168" y="611828"/>
                    </a:cubicBezTo>
                    <a:cubicBezTo>
                      <a:pt x="64876" y="567473"/>
                      <a:pt x="64876" y="509462"/>
                      <a:pt x="64876" y="463399"/>
                    </a:cubicBezTo>
                    <a:cubicBezTo>
                      <a:pt x="64876" y="357619"/>
                      <a:pt x="61460" y="253556"/>
                      <a:pt x="56335" y="149471"/>
                    </a:cubicBezTo>
                    <a:lnTo>
                      <a:pt x="56335" y="117052"/>
                    </a:lnTo>
                    <a:cubicBezTo>
                      <a:pt x="56335" y="88047"/>
                      <a:pt x="54639" y="59041"/>
                      <a:pt x="58044" y="23220"/>
                    </a:cubicBezTo>
                    <a:cubicBezTo>
                      <a:pt x="51211" y="14685"/>
                      <a:pt x="46086" y="1042"/>
                      <a:pt x="30724" y="2737"/>
                    </a:cubicBezTo>
                    <a:cubicBezTo>
                      <a:pt x="15351" y="4444"/>
                      <a:pt x="0" y="14685"/>
                      <a:pt x="0" y="33450"/>
                    </a:cubicBezTo>
                    <a:cubicBezTo>
                      <a:pt x="1697" y="103397"/>
                      <a:pt x="5113" y="178465"/>
                      <a:pt x="8529" y="246706"/>
                    </a:cubicBezTo>
                    <a:lnTo>
                      <a:pt x="8529" y="337136"/>
                    </a:lnTo>
                    <a:cubicBezTo>
                      <a:pt x="5113" y="355889"/>
                      <a:pt x="5113" y="400256"/>
                      <a:pt x="6833" y="422434"/>
                    </a:cubicBezTo>
                    <a:cubicBezTo>
                      <a:pt x="6833" y="437796"/>
                      <a:pt x="8529" y="454853"/>
                      <a:pt x="8529" y="470204"/>
                    </a:cubicBezTo>
                    <a:cubicBezTo>
                      <a:pt x="8529" y="499209"/>
                      <a:pt x="8529" y="552099"/>
                      <a:pt x="10238" y="596455"/>
                    </a:cubicBezTo>
                    <a:cubicBezTo>
                      <a:pt x="10238" y="603294"/>
                      <a:pt x="8529" y="611817"/>
                      <a:pt x="8529" y="618633"/>
                    </a:cubicBezTo>
                    <a:cubicBezTo>
                      <a:pt x="6833" y="632288"/>
                      <a:pt x="5113" y="651052"/>
                      <a:pt x="5113" y="666403"/>
                    </a:cubicBezTo>
                    <a:cubicBezTo>
                      <a:pt x="3416" y="683460"/>
                      <a:pt x="5113" y="707356"/>
                      <a:pt x="6821" y="722707"/>
                    </a:cubicBezTo>
                    <a:cubicBezTo>
                      <a:pt x="6821" y="727816"/>
                      <a:pt x="8518" y="731230"/>
                      <a:pt x="8518" y="734644"/>
                    </a:cubicBezTo>
                    <a:cubicBezTo>
                      <a:pt x="6821" y="755126"/>
                      <a:pt x="5102" y="782413"/>
                      <a:pt x="5102" y="802896"/>
                    </a:cubicBezTo>
                    <a:cubicBezTo>
                      <a:pt x="5102" y="835315"/>
                      <a:pt x="1685" y="872832"/>
                      <a:pt x="1685" y="903556"/>
                    </a:cubicBezTo>
                    <a:lnTo>
                      <a:pt x="1685" y="995692"/>
                    </a:lnTo>
                    <a:cubicBezTo>
                      <a:pt x="1685" y="1022980"/>
                      <a:pt x="3394" y="1062226"/>
                      <a:pt x="5102" y="1092939"/>
                    </a:cubicBezTo>
                    <a:cubicBezTo>
                      <a:pt x="5102" y="1104887"/>
                      <a:pt x="6810" y="1120226"/>
                      <a:pt x="6810" y="1133892"/>
                    </a:cubicBezTo>
                    <a:lnTo>
                      <a:pt x="6810" y="1169714"/>
                    </a:lnTo>
                    <a:cubicBezTo>
                      <a:pt x="6810" y="1183357"/>
                      <a:pt x="6810" y="1203828"/>
                      <a:pt x="8507" y="1220897"/>
                    </a:cubicBezTo>
                    <a:lnTo>
                      <a:pt x="8507" y="1243075"/>
                    </a:lnTo>
                    <a:cubicBezTo>
                      <a:pt x="8507" y="1253305"/>
                      <a:pt x="8507" y="1261839"/>
                      <a:pt x="10215" y="1272080"/>
                    </a:cubicBezTo>
                    <a:cubicBezTo>
                      <a:pt x="23869" y="1306195"/>
                      <a:pt x="63134" y="1299367"/>
                      <a:pt x="63134" y="1266960"/>
                    </a:cubicBezTo>
                    <a:lnTo>
                      <a:pt x="59718" y="1166300"/>
                    </a:lnTo>
                    <a:cubicBezTo>
                      <a:pt x="59718" y="1142404"/>
                      <a:pt x="58021" y="1115117"/>
                      <a:pt x="58021" y="1092939"/>
                    </a:cubicBezTo>
                    <a:lnTo>
                      <a:pt x="58021" y="1040060"/>
                    </a:lnTo>
                    <a:cubicBezTo>
                      <a:pt x="58021" y="1007629"/>
                      <a:pt x="59718" y="968394"/>
                      <a:pt x="59718" y="932572"/>
                    </a:cubicBezTo>
                    <a:lnTo>
                      <a:pt x="59718" y="826792"/>
                    </a:lnTo>
                    <a:cubicBezTo>
                      <a:pt x="59718" y="813148"/>
                      <a:pt x="59718" y="799505"/>
                      <a:pt x="61426" y="784143"/>
                    </a:cubicBezTo>
                    <a:lnTo>
                      <a:pt x="61426" y="698833"/>
                    </a:lnTo>
                    <a:cubicBezTo>
                      <a:pt x="76788" y="698833"/>
                      <a:pt x="95566" y="700540"/>
                      <a:pt x="107524" y="700540"/>
                    </a:cubicBezTo>
                    <a:cubicBezTo>
                      <a:pt x="126302" y="702236"/>
                      <a:pt x="155329" y="702236"/>
                      <a:pt x="177524" y="700540"/>
                    </a:cubicBezTo>
                    <a:cubicBezTo>
                      <a:pt x="196303" y="698833"/>
                      <a:pt x="215081" y="698833"/>
                      <a:pt x="232163" y="698833"/>
                    </a:cubicBezTo>
                    <a:cubicBezTo>
                      <a:pt x="254358" y="698833"/>
                      <a:pt x="279969" y="697138"/>
                      <a:pt x="302164" y="698833"/>
                    </a:cubicBezTo>
                    <a:lnTo>
                      <a:pt x="312401" y="1072479"/>
                    </a:lnTo>
                    <a:lnTo>
                      <a:pt x="312401" y="1111714"/>
                    </a:lnTo>
                    <a:lnTo>
                      <a:pt x="314098" y="1239672"/>
                    </a:lnTo>
                    <a:lnTo>
                      <a:pt x="315806" y="1265264"/>
                    </a:lnTo>
                    <a:cubicBezTo>
                      <a:pt x="315806" y="1302793"/>
                      <a:pt x="361904" y="1304500"/>
                      <a:pt x="368725" y="1270374"/>
                    </a:cubicBezTo>
                    <a:cubicBezTo>
                      <a:pt x="368725" y="1179955"/>
                      <a:pt x="368725" y="1099766"/>
                      <a:pt x="361893" y="1011043"/>
                    </a:cubicBezTo>
                    <a:cubicBezTo>
                      <a:pt x="361938" y="975221"/>
                      <a:pt x="361938" y="925745"/>
                      <a:pt x="360242" y="889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15"/>
              <p:cNvSpPr/>
              <p:nvPr/>
            </p:nvSpPr>
            <p:spPr>
              <a:xfrm>
                <a:off x="14325166" y="8307164"/>
                <a:ext cx="61459" cy="1305246"/>
              </a:xfrm>
              <a:custGeom>
                <a:rect b="b" l="l" r="r" t="t"/>
                <a:pathLst>
                  <a:path extrusionOk="0" h="1305246" w="61459">
                    <a:moveTo>
                      <a:pt x="59740" y="793402"/>
                    </a:moveTo>
                    <a:cubicBezTo>
                      <a:pt x="59740" y="764397"/>
                      <a:pt x="59740" y="733696"/>
                      <a:pt x="59740" y="704691"/>
                    </a:cubicBezTo>
                    <a:cubicBezTo>
                      <a:pt x="58044" y="673978"/>
                      <a:pt x="58044" y="643277"/>
                      <a:pt x="58044" y="614272"/>
                    </a:cubicBezTo>
                    <a:cubicBezTo>
                      <a:pt x="58044" y="592094"/>
                      <a:pt x="58044" y="571612"/>
                      <a:pt x="59740" y="549434"/>
                    </a:cubicBezTo>
                    <a:cubicBezTo>
                      <a:pt x="59740" y="528962"/>
                      <a:pt x="59740" y="511905"/>
                      <a:pt x="59740" y="494848"/>
                    </a:cubicBezTo>
                    <a:cubicBezTo>
                      <a:pt x="59740" y="477779"/>
                      <a:pt x="59740" y="462417"/>
                      <a:pt x="59740" y="447078"/>
                    </a:cubicBezTo>
                    <a:cubicBezTo>
                      <a:pt x="59740" y="428314"/>
                      <a:pt x="58044" y="407832"/>
                      <a:pt x="58044" y="389067"/>
                    </a:cubicBezTo>
                    <a:cubicBezTo>
                      <a:pt x="58044" y="366889"/>
                      <a:pt x="56336" y="339579"/>
                      <a:pt x="56336" y="317402"/>
                    </a:cubicBezTo>
                    <a:lnTo>
                      <a:pt x="56336" y="252575"/>
                    </a:lnTo>
                    <a:cubicBezTo>
                      <a:pt x="56336" y="184334"/>
                      <a:pt x="58044" y="93915"/>
                      <a:pt x="59752" y="23956"/>
                    </a:cubicBezTo>
                    <a:cubicBezTo>
                      <a:pt x="56336" y="-1635"/>
                      <a:pt x="27308" y="-8463"/>
                      <a:pt x="11957" y="12008"/>
                    </a:cubicBezTo>
                    <a:cubicBezTo>
                      <a:pt x="3416" y="17129"/>
                      <a:pt x="3416" y="29066"/>
                      <a:pt x="3416" y="34186"/>
                    </a:cubicBezTo>
                    <a:lnTo>
                      <a:pt x="3416" y="61485"/>
                    </a:lnTo>
                    <a:cubicBezTo>
                      <a:pt x="0" y="109243"/>
                      <a:pt x="0" y="172374"/>
                      <a:pt x="0" y="218437"/>
                    </a:cubicBezTo>
                    <a:lnTo>
                      <a:pt x="0" y="250868"/>
                    </a:lnTo>
                    <a:cubicBezTo>
                      <a:pt x="0" y="337873"/>
                      <a:pt x="0" y="450481"/>
                      <a:pt x="3416" y="537485"/>
                    </a:cubicBezTo>
                    <a:cubicBezTo>
                      <a:pt x="3416" y="552847"/>
                      <a:pt x="3416" y="600606"/>
                      <a:pt x="5113" y="621088"/>
                    </a:cubicBezTo>
                    <a:lnTo>
                      <a:pt x="5113" y="660323"/>
                    </a:lnTo>
                    <a:cubicBezTo>
                      <a:pt x="5113" y="685915"/>
                      <a:pt x="3416" y="713214"/>
                      <a:pt x="5113" y="740512"/>
                    </a:cubicBezTo>
                    <a:cubicBezTo>
                      <a:pt x="6821" y="767799"/>
                      <a:pt x="5113" y="793391"/>
                      <a:pt x="3416" y="820701"/>
                    </a:cubicBezTo>
                    <a:lnTo>
                      <a:pt x="3416" y="895769"/>
                    </a:lnTo>
                    <a:lnTo>
                      <a:pt x="5113" y="1042503"/>
                    </a:lnTo>
                    <a:cubicBezTo>
                      <a:pt x="5113" y="1112451"/>
                      <a:pt x="6821" y="1182410"/>
                      <a:pt x="8530" y="1259185"/>
                    </a:cubicBezTo>
                    <a:cubicBezTo>
                      <a:pt x="8530" y="1262598"/>
                      <a:pt x="8530" y="1272828"/>
                      <a:pt x="10238" y="1277937"/>
                    </a:cubicBezTo>
                    <a:cubicBezTo>
                      <a:pt x="13654" y="1313759"/>
                      <a:pt x="56336" y="1313759"/>
                      <a:pt x="61460" y="1281351"/>
                    </a:cubicBezTo>
                    <a:cubicBezTo>
                      <a:pt x="61460" y="1201162"/>
                      <a:pt x="59752" y="1117560"/>
                      <a:pt x="59752" y="1037382"/>
                    </a:cubicBezTo>
                    <a:lnTo>
                      <a:pt x="59752" y="793402"/>
                    </a:lnTo>
                    <a:lnTo>
                      <a:pt x="59740" y="79340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15"/>
              <p:cNvSpPr/>
              <p:nvPr/>
            </p:nvSpPr>
            <p:spPr>
              <a:xfrm>
                <a:off x="14500616" y="8305506"/>
                <a:ext cx="328899" cy="1310273"/>
              </a:xfrm>
              <a:custGeom>
                <a:rect b="b" l="l" r="r" t="t"/>
                <a:pathLst>
                  <a:path extrusionOk="0" h="1310273" w="328899">
                    <a:moveTo>
                      <a:pt x="323074" y="941783"/>
                    </a:moveTo>
                    <a:cubicBezTo>
                      <a:pt x="311116" y="887186"/>
                      <a:pt x="294046" y="830893"/>
                      <a:pt x="275268" y="793354"/>
                    </a:cubicBezTo>
                    <a:lnTo>
                      <a:pt x="259894" y="755814"/>
                    </a:lnTo>
                    <a:lnTo>
                      <a:pt x="251353" y="738757"/>
                    </a:lnTo>
                    <a:lnTo>
                      <a:pt x="246240" y="728527"/>
                    </a:lnTo>
                    <a:cubicBezTo>
                      <a:pt x="241116" y="723406"/>
                      <a:pt x="234283" y="713165"/>
                      <a:pt x="236002" y="713165"/>
                    </a:cubicBezTo>
                    <a:lnTo>
                      <a:pt x="217224" y="687573"/>
                    </a:lnTo>
                    <a:cubicBezTo>
                      <a:pt x="215516" y="687573"/>
                      <a:pt x="213808" y="684159"/>
                      <a:pt x="213808" y="684159"/>
                    </a:cubicBezTo>
                    <a:lnTo>
                      <a:pt x="140391" y="593741"/>
                    </a:lnTo>
                    <a:cubicBezTo>
                      <a:pt x="121612" y="561322"/>
                      <a:pt x="89168" y="506736"/>
                      <a:pt x="80627" y="470903"/>
                    </a:cubicBezTo>
                    <a:lnTo>
                      <a:pt x="70390" y="435070"/>
                    </a:lnTo>
                    <a:lnTo>
                      <a:pt x="70390" y="436777"/>
                    </a:lnTo>
                    <a:cubicBezTo>
                      <a:pt x="68682" y="426547"/>
                      <a:pt x="66973" y="416306"/>
                      <a:pt x="66973" y="402651"/>
                    </a:cubicBezTo>
                    <a:cubicBezTo>
                      <a:pt x="66973" y="402651"/>
                      <a:pt x="65265" y="400955"/>
                      <a:pt x="65265" y="394128"/>
                    </a:cubicBezTo>
                    <a:lnTo>
                      <a:pt x="58433" y="348054"/>
                    </a:lnTo>
                    <a:lnTo>
                      <a:pt x="58433" y="349761"/>
                    </a:lnTo>
                    <a:lnTo>
                      <a:pt x="56736" y="334399"/>
                    </a:lnTo>
                    <a:lnTo>
                      <a:pt x="60152" y="274681"/>
                    </a:lnTo>
                    <a:lnTo>
                      <a:pt x="60152" y="221802"/>
                    </a:lnTo>
                    <a:cubicBezTo>
                      <a:pt x="60152" y="185981"/>
                      <a:pt x="61849" y="179153"/>
                      <a:pt x="68682" y="158671"/>
                    </a:cubicBezTo>
                    <a:cubicBezTo>
                      <a:pt x="68682" y="158671"/>
                      <a:pt x="68682" y="155257"/>
                      <a:pt x="70390" y="151843"/>
                    </a:cubicBezTo>
                    <a:cubicBezTo>
                      <a:pt x="70390" y="151843"/>
                      <a:pt x="72087" y="146734"/>
                      <a:pt x="72087" y="145016"/>
                    </a:cubicBezTo>
                    <a:cubicBezTo>
                      <a:pt x="78931" y="122838"/>
                      <a:pt x="94281" y="95539"/>
                      <a:pt x="114779" y="78471"/>
                    </a:cubicBezTo>
                    <a:cubicBezTo>
                      <a:pt x="130153" y="69948"/>
                      <a:pt x="143807" y="59718"/>
                      <a:pt x="157461" y="59718"/>
                    </a:cubicBezTo>
                    <a:cubicBezTo>
                      <a:pt x="172834" y="59718"/>
                      <a:pt x="188197" y="69948"/>
                      <a:pt x="200142" y="80189"/>
                    </a:cubicBezTo>
                    <a:cubicBezTo>
                      <a:pt x="212100" y="90419"/>
                      <a:pt x="224057" y="107476"/>
                      <a:pt x="230878" y="126252"/>
                    </a:cubicBezTo>
                    <a:cubicBezTo>
                      <a:pt x="244532" y="151843"/>
                      <a:pt x="251365" y="179142"/>
                      <a:pt x="253073" y="203027"/>
                    </a:cubicBezTo>
                    <a:cubicBezTo>
                      <a:pt x="254770" y="230325"/>
                      <a:pt x="258186" y="276388"/>
                      <a:pt x="288922" y="261037"/>
                    </a:cubicBezTo>
                    <a:cubicBezTo>
                      <a:pt x="299159" y="259342"/>
                      <a:pt x="304295" y="245676"/>
                      <a:pt x="307700" y="240566"/>
                    </a:cubicBezTo>
                    <a:lnTo>
                      <a:pt x="307700" y="225205"/>
                    </a:lnTo>
                    <a:lnTo>
                      <a:pt x="304284" y="185969"/>
                    </a:lnTo>
                    <a:lnTo>
                      <a:pt x="302576" y="172326"/>
                    </a:lnTo>
                    <a:lnTo>
                      <a:pt x="299159" y="151843"/>
                    </a:lnTo>
                    <a:cubicBezTo>
                      <a:pt x="299159" y="146734"/>
                      <a:pt x="290618" y="126252"/>
                      <a:pt x="285505" y="110890"/>
                    </a:cubicBezTo>
                    <a:cubicBezTo>
                      <a:pt x="276964" y="81884"/>
                      <a:pt x="266727" y="69948"/>
                      <a:pt x="247937" y="44356"/>
                    </a:cubicBezTo>
                    <a:cubicBezTo>
                      <a:pt x="239408" y="34126"/>
                      <a:pt x="227450" y="25592"/>
                      <a:pt x="215493" y="18764"/>
                    </a:cubicBezTo>
                    <a:cubicBezTo>
                      <a:pt x="196715" y="6816"/>
                      <a:pt x="176228" y="0"/>
                      <a:pt x="150617" y="0"/>
                    </a:cubicBezTo>
                    <a:cubicBezTo>
                      <a:pt x="109632" y="0"/>
                      <a:pt x="58410" y="34126"/>
                      <a:pt x="20853" y="119424"/>
                    </a:cubicBezTo>
                    <a:cubicBezTo>
                      <a:pt x="12312" y="139895"/>
                      <a:pt x="8896" y="172314"/>
                      <a:pt x="7187" y="192785"/>
                    </a:cubicBezTo>
                    <a:cubicBezTo>
                      <a:pt x="7187" y="199613"/>
                      <a:pt x="7187" y="206429"/>
                      <a:pt x="5491" y="214963"/>
                    </a:cubicBezTo>
                    <a:cubicBezTo>
                      <a:pt x="3783" y="230325"/>
                      <a:pt x="2074" y="247382"/>
                      <a:pt x="2074" y="271256"/>
                    </a:cubicBezTo>
                    <a:lnTo>
                      <a:pt x="2074" y="295152"/>
                    </a:lnTo>
                    <a:cubicBezTo>
                      <a:pt x="2074" y="320744"/>
                      <a:pt x="366" y="354858"/>
                      <a:pt x="5491" y="382157"/>
                    </a:cubicBezTo>
                    <a:cubicBezTo>
                      <a:pt x="7187" y="395801"/>
                      <a:pt x="12323" y="426513"/>
                      <a:pt x="15728" y="436754"/>
                    </a:cubicBezTo>
                    <a:cubicBezTo>
                      <a:pt x="22561" y="487938"/>
                      <a:pt x="36215" y="530587"/>
                      <a:pt x="53297" y="563006"/>
                    </a:cubicBezTo>
                    <a:cubicBezTo>
                      <a:pt x="70367" y="593718"/>
                      <a:pt x="85741" y="619310"/>
                      <a:pt x="109632" y="651729"/>
                    </a:cubicBezTo>
                    <a:cubicBezTo>
                      <a:pt x="121589" y="668786"/>
                      <a:pt x="135243" y="684148"/>
                      <a:pt x="142076" y="694378"/>
                    </a:cubicBezTo>
                    <a:cubicBezTo>
                      <a:pt x="152314" y="706326"/>
                      <a:pt x="164271" y="716556"/>
                      <a:pt x="171104" y="725090"/>
                    </a:cubicBezTo>
                    <a:lnTo>
                      <a:pt x="176228" y="731918"/>
                    </a:lnTo>
                    <a:cubicBezTo>
                      <a:pt x="196715" y="759205"/>
                      <a:pt x="213796" y="788210"/>
                      <a:pt x="237688" y="834284"/>
                    </a:cubicBezTo>
                    <a:cubicBezTo>
                      <a:pt x="263299" y="909353"/>
                      <a:pt x="275256" y="1010001"/>
                      <a:pt x="271840" y="1079960"/>
                    </a:cubicBezTo>
                    <a:lnTo>
                      <a:pt x="271840" y="1090190"/>
                    </a:lnTo>
                    <a:cubicBezTo>
                      <a:pt x="266715" y="1131143"/>
                      <a:pt x="259883" y="1158442"/>
                      <a:pt x="242812" y="1202798"/>
                    </a:cubicBezTo>
                    <a:lnTo>
                      <a:pt x="237688" y="1216453"/>
                    </a:lnTo>
                    <a:cubicBezTo>
                      <a:pt x="220618" y="1243740"/>
                      <a:pt x="195007" y="1252274"/>
                      <a:pt x="172812" y="1259102"/>
                    </a:cubicBezTo>
                    <a:cubicBezTo>
                      <a:pt x="106216" y="1250568"/>
                      <a:pt x="82324" y="1199384"/>
                      <a:pt x="63534" y="1129437"/>
                    </a:cubicBezTo>
                    <a:lnTo>
                      <a:pt x="63534" y="1132850"/>
                    </a:lnTo>
                    <a:lnTo>
                      <a:pt x="60118" y="1120902"/>
                    </a:lnTo>
                    <a:cubicBezTo>
                      <a:pt x="56702" y="1112368"/>
                      <a:pt x="54994" y="1103845"/>
                      <a:pt x="54994" y="1095310"/>
                    </a:cubicBezTo>
                    <a:cubicBezTo>
                      <a:pt x="54994" y="1085081"/>
                      <a:pt x="54994" y="1073133"/>
                      <a:pt x="53297" y="1061184"/>
                    </a:cubicBezTo>
                    <a:lnTo>
                      <a:pt x="53297" y="1062891"/>
                    </a:lnTo>
                    <a:lnTo>
                      <a:pt x="49880" y="1050943"/>
                    </a:lnTo>
                    <a:cubicBezTo>
                      <a:pt x="37923" y="1030472"/>
                      <a:pt x="5491" y="1027058"/>
                      <a:pt x="2074" y="1052650"/>
                    </a:cubicBezTo>
                    <a:cubicBezTo>
                      <a:pt x="2074" y="1056064"/>
                      <a:pt x="366" y="1062880"/>
                      <a:pt x="366" y="1066294"/>
                    </a:cubicBezTo>
                    <a:cubicBezTo>
                      <a:pt x="-1331" y="1086765"/>
                      <a:pt x="2074" y="1168660"/>
                      <a:pt x="27685" y="1213028"/>
                    </a:cubicBezTo>
                    <a:cubicBezTo>
                      <a:pt x="56713" y="1267625"/>
                      <a:pt x="114757" y="1310274"/>
                      <a:pt x="174520" y="1310274"/>
                    </a:cubicBezTo>
                    <a:cubicBezTo>
                      <a:pt x="200131" y="1310274"/>
                      <a:pt x="227450" y="1296630"/>
                      <a:pt x="251353" y="1279562"/>
                    </a:cubicBezTo>
                    <a:cubicBezTo>
                      <a:pt x="302576" y="1243740"/>
                      <a:pt x="323074" y="1155028"/>
                      <a:pt x="326490" y="1090179"/>
                    </a:cubicBezTo>
                    <a:cubicBezTo>
                      <a:pt x="328187" y="1069707"/>
                      <a:pt x="329906" y="1042420"/>
                      <a:pt x="328187" y="1016829"/>
                    </a:cubicBezTo>
                    <a:cubicBezTo>
                      <a:pt x="328187" y="996380"/>
                      <a:pt x="326490" y="960559"/>
                      <a:pt x="323074" y="9417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15"/>
              <p:cNvSpPr/>
              <p:nvPr/>
            </p:nvSpPr>
            <p:spPr>
              <a:xfrm>
                <a:off x="15223902" y="8313378"/>
                <a:ext cx="66595" cy="1297268"/>
              </a:xfrm>
              <a:custGeom>
                <a:rect b="b" l="l" r="r" t="t"/>
                <a:pathLst>
                  <a:path extrusionOk="0" h="1297268" w="66595">
                    <a:moveTo>
                      <a:pt x="63168" y="1055054"/>
                    </a:moveTo>
                    <a:lnTo>
                      <a:pt x="63168" y="775252"/>
                    </a:lnTo>
                    <a:cubicBezTo>
                      <a:pt x="63168" y="749660"/>
                      <a:pt x="63168" y="713839"/>
                      <a:pt x="61460" y="688247"/>
                    </a:cubicBezTo>
                    <a:cubicBezTo>
                      <a:pt x="61460" y="652414"/>
                      <a:pt x="59763" y="616581"/>
                      <a:pt x="58044" y="575639"/>
                    </a:cubicBezTo>
                    <a:lnTo>
                      <a:pt x="58044" y="567105"/>
                    </a:lnTo>
                    <a:cubicBezTo>
                      <a:pt x="56347" y="541513"/>
                      <a:pt x="56347" y="514215"/>
                      <a:pt x="56347" y="488634"/>
                    </a:cubicBezTo>
                    <a:lnTo>
                      <a:pt x="56347" y="413555"/>
                    </a:lnTo>
                    <a:lnTo>
                      <a:pt x="58044" y="266821"/>
                    </a:lnTo>
                    <a:lnTo>
                      <a:pt x="58044" y="46737"/>
                    </a:lnTo>
                    <a:cubicBezTo>
                      <a:pt x="58044" y="43323"/>
                      <a:pt x="58044" y="34789"/>
                      <a:pt x="56347" y="27972"/>
                    </a:cubicBezTo>
                    <a:cubicBezTo>
                      <a:pt x="52930" y="-7849"/>
                      <a:pt x="11957" y="-9567"/>
                      <a:pt x="5124" y="24559"/>
                    </a:cubicBezTo>
                    <a:cubicBezTo>
                      <a:pt x="5124" y="106443"/>
                      <a:pt x="3416" y="191752"/>
                      <a:pt x="1708" y="271941"/>
                    </a:cubicBezTo>
                    <a:cubicBezTo>
                      <a:pt x="0" y="353837"/>
                      <a:pt x="0" y="434014"/>
                      <a:pt x="0" y="515910"/>
                    </a:cubicBezTo>
                    <a:cubicBezTo>
                      <a:pt x="0" y="573921"/>
                      <a:pt x="1708" y="643868"/>
                      <a:pt x="5124" y="701879"/>
                    </a:cubicBezTo>
                    <a:lnTo>
                      <a:pt x="8541" y="765011"/>
                    </a:lnTo>
                    <a:cubicBezTo>
                      <a:pt x="10238" y="799125"/>
                      <a:pt x="8541" y="834947"/>
                      <a:pt x="8541" y="869084"/>
                    </a:cubicBezTo>
                    <a:lnTo>
                      <a:pt x="8541" y="925388"/>
                    </a:lnTo>
                    <a:cubicBezTo>
                      <a:pt x="8541" y="945859"/>
                      <a:pt x="6833" y="968037"/>
                      <a:pt x="6833" y="990215"/>
                    </a:cubicBezTo>
                    <a:lnTo>
                      <a:pt x="6833" y="1271713"/>
                    </a:lnTo>
                    <a:cubicBezTo>
                      <a:pt x="10249" y="1299011"/>
                      <a:pt x="35860" y="1305839"/>
                      <a:pt x="51222" y="1285368"/>
                    </a:cubicBezTo>
                    <a:cubicBezTo>
                      <a:pt x="61460" y="1278529"/>
                      <a:pt x="63179" y="1266603"/>
                      <a:pt x="63179" y="1261471"/>
                    </a:cubicBezTo>
                    <a:lnTo>
                      <a:pt x="63179" y="1235880"/>
                    </a:lnTo>
                    <a:cubicBezTo>
                      <a:pt x="64876" y="1211995"/>
                      <a:pt x="66596" y="1184696"/>
                      <a:pt x="66596" y="1162518"/>
                    </a:cubicBezTo>
                    <a:cubicBezTo>
                      <a:pt x="66596" y="1145461"/>
                      <a:pt x="64888" y="1128404"/>
                      <a:pt x="64888" y="1111335"/>
                    </a:cubicBezTo>
                    <a:cubicBezTo>
                      <a:pt x="64876" y="1092593"/>
                      <a:pt x="63168" y="1073818"/>
                      <a:pt x="63168" y="10550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15"/>
              <p:cNvSpPr/>
              <p:nvPr/>
            </p:nvSpPr>
            <p:spPr>
              <a:xfrm>
                <a:off x="15404498" y="8305506"/>
                <a:ext cx="328899" cy="1310273"/>
              </a:xfrm>
              <a:custGeom>
                <a:rect b="b" l="l" r="r" t="t"/>
                <a:pathLst>
                  <a:path extrusionOk="0" h="1310273" w="328899">
                    <a:moveTo>
                      <a:pt x="323074" y="941783"/>
                    </a:moveTo>
                    <a:cubicBezTo>
                      <a:pt x="311116" y="887186"/>
                      <a:pt x="294046" y="830893"/>
                      <a:pt x="275268" y="793354"/>
                    </a:cubicBezTo>
                    <a:lnTo>
                      <a:pt x="259894" y="755814"/>
                    </a:lnTo>
                    <a:lnTo>
                      <a:pt x="251353" y="738757"/>
                    </a:lnTo>
                    <a:lnTo>
                      <a:pt x="246240" y="728527"/>
                    </a:lnTo>
                    <a:cubicBezTo>
                      <a:pt x="241115" y="723406"/>
                      <a:pt x="234283" y="713165"/>
                      <a:pt x="236003" y="713165"/>
                    </a:cubicBezTo>
                    <a:lnTo>
                      <a:pt x="217224" y="687573"/>
                    </a:lnTo>
                    <a:cubicBezTo>
                      <a:pt x="215516" y="687573"/>
                      <a:pt x="213808" y="684159"/>
                      <a:pt x="213808" y="684159"/>
                    </a:cubicBezTo>
                    <a:lnTo>
                      <a:pt x="140390" y="593741"/>
                    </a:lnTo>
                    <a:cubicBezTo>
                      <a:pt x="121612" y="561322"/>
                      <a:pt x="89168" y="506736"/>
                      <a:pt x="80627" y="470903"/>
                    </a:cubicBezTo>
                    <a:lnTo>
                      <a:pt x="70390" y="435070"/>
                    </a:lnTo>
                    <a:lnTo>
                      <a:pt x="70390" y="436777"/>
                    </a:lnTo>
                    <a:cubicBezTo>
                      <a:pt x="68681" y="426547"/>
                      <a:pt x="66973" y="416306"/>
                      <a:pt x="66973" y="402651"/>
                    </a:cubicBezTo>
                    <a:cubicBezTo>
                      <a:pt x="66973" y="402651"/>
                      <a:pt x="65265" y="400955"/>
                      <a:pt x="65265" y="394128"/>
                    </a:cubicBezTo>
                    <a:lnTo>
                      <a:pt x="58433" y="348054"/>
                    </a:lnTo>
                    <a:lnTo>
                      <a:pt x="58433" y="349761"/>
                    </a:lnTo>
                    <a:lnTo>
                      <a:pt x="56736" y="334399"/>
                    </a:lnTo>
                    <a:lnTo>
                      <a:pt x="60152" y="274681"/>
                    </a:lnTo>
                    <a:lnTo>
                      <a:pt x="60152" y="221802"/>
                    </a:lnTo>
                    <a:cubicBezTo>
                      <a:pt x="60152" y="185981"/>
                      <a:pt x="61849" y="179153"/>
                      <a:pt x="68681" y="158671"/>
                    </a:cubicBezTo>
                    <a:cubicBezTo>
                      <a:pt x="68681" y="158671"/>
                      <a:pt x="68681" y="155257"/>
                      <a:pt x="70390" y="151843"/>
                    </a:cubicBezTo>
                    <a:cubicBezTo>
                      <a:pt x="70390" y="151843"/>
                      <a:pt x="72087" y="146734"/>
                      <a:pt x="72087" y="145016"/>
                    </a:cubicBezTo>
                    <a:cubicBezTo>
                      <a:pt x="78931" y="122838"/>
                      <a:pt x="94281" y="95539"/>
                      <a:pt x="114779" y="78471"/>
                    </a:cubicBezTo>
                    <a:cubicBezTo>
                      <a:pt x="130153" y="69948"/>
                      <a:pt x="143807" y="59718"/>
                      <a:pt x="157461" y="59718"/>
                    </a:cubicBezTo>
                    <a:cubicBezTo>
                      <a:pt x="172835" y="59718"/>
                      <a:pt x="188197" y="69948"/>
                      <a:pt x="200142" y="80189"/>
                    </a:cubicBezTo>
                    <a:cubicBezTo>
                      <a:pt x="212100" y="90419"/>
                      <a:pt x="224057" y="107476"/>
                      <a:pt x="230878" y="126252"/>
                    </a:cubicBezTo>
                    <a:cubicBezTo>
                      <a:pt x="244532" y="151843"/>
                      <a:pt x="251365" y="179142"/>
                      <a:pt x="253073" y="203027"/>
                    </a:cubicBezTo>
                    <a:cubicBezTo>
                      <a:pt x="254770" y="230325"/>
                      <a:pt x="258186" y="276388"/>
                      <a:pt x="288922" y="261037"/>
                    </a:cubicBezTo>
                    <a:cubicBezTo>
                      <a:pt x="299159" y="259342"/>
                      <a:pt x="304295" y="245676"/>
                      <a:pt x="307700" y="240566"/>
                    </a:cubicBezTo>
                    <a:lnTo>
                      <a:pt x="307700" y="225205"/>
                    </a:lnTo>
                    <a:lnTo>
                      <a:pt x="304284" y="185969"/>
                    </a:lnTo>
                    <a:lnTo>
                      <a:pt x="302575" y="172326"/>
                    </a:lnTo>
                    <a:lnTo>
                      <a:pt x="299159" y="151843"/>
                    </a:lnTo>
                    <a:cubicBezTo>
                      <a:pt x="299159" y="146734"/>
                      <a:pt x="290618" y="126252"/>
                      <a:pt x="285505" y="110890"/>
                    </a:cubicBezTo>
                    <a:cubicBezTo>
                      <a:pt x="276964" y="81884"/>
                      <a:pt x="266727" y="69948"/>
                      <a:pt x="247937" y="44356"/>
                    </a:cubicBezTo>
                    <a:cubicBezTo>
                      <a:pt x="239407" y="34126"/>
                      <a:pt x="227450" y="25592"/>
                      <a:pt x="215493" y="18764"/>
                    </a:cubicBezTo>
                    <a:cubicBezTo>
                      <a:pt x="196715" y="6816"/>
                      <a:pt x="176228" y="0"/>
                      <a:pt x="150617" y="0"/>
                    </a:cubicBezTo>
                    <a:cubicBezTo>
                      <a:pt x="109632" y="0"/>
                      <a:pt x="58410" y="34126"/>
                      <a:pt x="20853" y="119424"/>
                    </a:cubicBezTo>
                    <a:cubicBezTo>
                      <a:pt x="12312" y="139895"/>
                      <a:pt x="8896" y="172314"/>
                      <a:pt x="7187" y="192785"/>
                    </a:cubicBezTo>
                    <a:cubicBezTo>
                      <a:pt x="7187" y="199613"/>
                      <a:pt x="7187" y="206429"/>
                      <a:pt x="5491" y="214963"/>
                    </a:cubicBezTo>
                    <a:cubicBezTo>
                      <a:pt x="3783" y="230325"/>
                      <a:pt x="2074" y="247382"/>
                      <a:pt x="2074" y="271256"/>
                    </a:cubicBezTo>
                    <a:lnTo>
                      <a:pt x="2074" y="295152"/>
                    </a:lnTo>
                    <a:cubicBezTo>
                      <a:pt x="2074" y="320744"/>
                      <a:pt x="366" y="354858"/>
                      <a:pt x="5491" y="382157"/>
                    </a:cubicBezTo>
                    <a:cubicBezTo>
                      <a:pt x="7187" y="395801"/>
                      <a:pt x="12324" y="426513"/>
                      <a:pt x="15728" y="436754"/>
                    </a:cubicBezTo>
                    <a:cubicBezTo>
                      <a:pt x="22561" y="487938"/>
                      <a:pt x="36215" y="530587"/>
                      <a:pt x="53297" y="563006"/>
                    </a:cubicBezTo>
                    <a:cubicBezTo>
                      <a:pt x="70367" y="593718"/>
                      <a:pt x="85741" y="619310"/>
                      <a:pt x="109632" y="651729"/>
                    </a:cubicBezTo>
                    <a:cubicBezTo>
                      <a:pt x="121589" y="668786"/>
                      <a:pt x="135243" y="684148"/>
                      <a:pt x="142076" y="694378"/>
                    </a:cubicBezTo>
                    <a:cubicBezTo>
                      <a:pt x="152314" y="706326"/>
                      <a:pt x="164271" y="716556"/>
                      <a:pt x="171104" y="725090"/>
                    </a:cubicBezTo>
                    <a:lnTo>
                      <a:pt x="176228" y="731918"/>
                    </a:lnTo>
                    <a:cubicBezTo>
                      <a:pt x="196715" y="759205"/>
                      <a:pt x="213796" y="788210"/>
                      <a:pt x="237688" y="834284"/>
                    </a:cubicBezTo>
                    <a:cubicBezTo>
                      <a:pt x="263299" y="909353"/>
                      <a:pt x="275256" y="1010001"/>
                      <a:pt x="271840" y="1079960"/>
                    </a:cubicBezTo>
                    <a:lnTo>
                      <a:pt x="271840" y="1090190"/>
                    </a:lnTo>
                    <a:cubicBezTo>
                      <a:pt x="266715" y="1131143"/>
                      <a:pt x="259883" y="1158442"/>
                      <a:pt x="242812" y="1202798"/>
                    </a:cubicBezTo>
                    <a:lnTo>
                      <a:pt x="237688" y="1216453"/>
                    </a:lnTo>
                    <a:cubicBezTo>
                      <a:pt x="220618" y="1243740"/>
                      <a:pt x="195007" y="1252274"/>
                      <a:pt x="172812" y="1259102"/>
                    </a:cubicBezTo>
                    <a:cubicBezTo>
                      <a:pt x="106216" y="1250568"/>
                      <a:pt x="82324" y="1199384"/>
                      <a:pt x="63534" y="1129437"/>
                    </a:cubicBezTo>
                    <a:lnTo>
                      <a:pt x="63534" y="1132850"/>
                    </a:lnTo>
                    <a:lnTo>
                      <a:pt x="60118" y="1120902"/>
                    </a:lnTo>
                    <a:cubicBezTo>
                      <a:pt x="56701" y="1112368"/>
                      <a:pt x="54993" y="1103845"/>
                      <a:pt x="54993" y="1095310"/>
                    </a:cubicBezTo>
                    <a:cubicBezTo>
                      <a:pt x="54993" y="1085081"/>
                      <a:pt x="54993" y="1073133"/>
                      <a:pt x="53297" y="1061184"/>
                    </a:cubicBezTo>
                    <a:lnTo>
                      <a:pt x="53297" y="1062891"/>
                    </a:lnTo>
                    <a:lnTo>
                      <a:pt x="49880" y="1050943"/>
                    </a:lnTo>
                    <a:cubicBezTo>
                      <a:pt x="37923" y="1030472"/>
                      <a:pt x="5491" y="1027058"/>
                      <a:pt x="2074" y="1052650"/>
                    </a:cubicBezTo>
                    <a:cubicBezTo>
                      <a:pt x="2074" y="1056064"/>
                      <a:pt x="366" y="1062880"/>
                      <a:pt x="366" y="1066294"/>
                    </a:cubicBezTo>
                    <a:cubicBezTo>
                      <a:pt x="-1330" y="1086765"/>
                      <a:pt x="2074" y="1168660"/>
                      <a:pt x="27686" y="1213028"/>
                    </a:cubicBezTo>
                    <a:cubicBezTo>
                      <a:pt x="56713" y="1267625"/>
                      <a:pt x="114757" y="1310274"/>
                      <a:pt x="174520" y="1310274"/>
                    </a:cubicBezTo>
                    <a:cubicBezTo>
                      <a:pt x="200131" y="1310274"/>
                      <a:pt x="227450" y="1296630"/>
                      <a:pt x="251353" y="1279562"/>
                    </a:cubicBezTo>
                    <a:cubicBezTo>
                      <a:pt x="302575" y="1243740"/>
                      <a:pt x="323074" y="1155028"/>
                      <a:pt x="326490" y="1090179"/>
                    </a:cubicBezTo>
                    <a:cubicBezTo>
                      <a:pt x="328187" y="1069707"/>
                      <a:pt x="329906" y="1042420"/>
                      <a:pt x="328187" y="1016829"/>
                    </a:cubicBezTo>
                    <a:cubicBezTo>
                      <a:pt x="328187" y="996380"/>
                      <a:pt x="326490" y="960559"/>
                      <a:pt x="323074" y="9417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15"/>
              <p:cNvSpPr/>
              <p:nvPr/>
            </p:nvSpPr>
            <p:spPr>
              <a:xfrm>
                <a:off x="16113894" y="8309502"/>
                <a:ext cx="633695" cy="1291992"/>
              </a:xfrm>
              <a:custGeom>
                <a:rect b="b" l="l" r="r" t="t"/>
                <a:pathLst>
                  <a:path extrusionOk="0" h="1291992" w="633695">
                    <a:moveTo>
                      <a:pt x="631976" y="1227818"/>
                    </a:moveTo>
                    <a:cubicBezTo>
                      <a:pt x="633673" y="1200531"/>
                      <a:pt x="630268" y="1171526"/>
                      <a:pt x="625132" y="1147641"/>
                    </a:cubicBezTo>
                    <a:lnTo>
                      <a:pt x="613186" y="925839"/>
                    </a:lnTo>
                    <a:lnTo>
                      <a:pt x="608062" y="867828"/>
                    </a:lnTo>
                    <a:lnTo>
                      <a:pt x="606365" y="833713"/>
                    </a:lnTo>
                    <a:lnTo>
                      <a:pt x="601240" y="756938"/>
                    </a:lnTo>
                    <a:lnTo>
                      <a:pt x="596116" y="733042"/>
                    </a:lnTo>
                    <a:lnTo>
                      <a:pt x="596116" y="657974"/>
                    </a:lnTo>
                    <a:cubicBezTo>
                      <a:pt x="594419" y="606791"/>
                      <a:pt x="591003" y="545366"/>
                      <a:pt x="587587" y="494183"/>
                    </a:cubicBezTo>
                    <a:cubicBezTo>
                      <a:pt x="582462" y="444706"/>
                      <a:pt x="577349" y="396936"/>
                      <a:pt x="575629" y="347449"/>
                    </a:cubicBezTo>
                    <a:lnTo>
                      <a:pt x="573921" y="260444"/>
                    </a:lnTo>
                    <a:cubicBezTo>
                      <a:pt x="573921" y="178559"/>
                      <a:pt x="568808" y="120549"/>
                      <a:pt x="560267" y="40360"/>
                    </a:cubicBezTo>
                    <a:cubicBezTo>
                      <a:pt x="553434" y="11354"/>
                      <a:pt x="543197" y="-7410"/>
                      <a:pt x="519282" y="2820"/>
                    </a:cubicBezTo>
                    <a:lnTo>
                      <a:pt x="510753" y="13050"/>
                    </a:lnTo>
                    <a:cubicBezTo>
                      <a:pt x="510753" y="16464"/>
                      <a:pt x="507337" y="24998"/>
                      <a:pt x="507337" y="30118"/>
                    </a:cubicBezTo>
                    <a:cubicBezTo>
                      <a:pt x="507337" y="31814"/>
                      <a:pt x="507337" y="35228"/>
                      <a:pt x="505628" y="36946"/>
                    </a:cubicBezTo>
                    <a:lnTo>
                      <a:pt x="503932" y="40360"/>
                    </a:lnTo>
                    <a:cubicBezTo>
                      <a:pt x="488558" y="79595"/>
                      <a:pt x="483434" y="103480"/>
                      <a:pt x="476612" y="130778"/>
                    </a:cubicBezTo>
                    <a:cubicBezTo>
                      <a:pt x="476612" y="134192"/>
                      <a:pt x="471499" y="146140"/>
                      <a:pt x="468083" y="158066"/>
                    </a:cubicBezTo>
                    <a:lnTo>
                      <a:pt x="468083" y="166600"/>
                    </a:lnTo>
                    <a:lnTo>
                      <a:pt x="401487" y="451522"/>
                    </a:lnTo>
                    <a:lnTo>
                      <a:pt x="391250" y="502706"/>
                    </a:lnTo>
                    <a:cubicBezTo>
                      <a:pt x="391250" y="519763"/>
                      <a:pt x="386125" y="541941"/>
                      <a:pt x="384417" y="558998"/>
                    </a:cubicBezTo>
                    <a:lnTo>
                      <a:pt x="350265" y="675008"/>
                    </a:lnTo>
                    <a:cubicBezTo>
                      <a:pt x="334891" y="726192"/>
                      <a:pt x="324653" y="782496"/>
                      <a:pt x="316113" y="837093"/>
                    </a:cubicBezTo>
                    <a:lnTo>
                      <a:pt x="290502" y="744956"/>
                    </a:lnTo>
                    <a:lnTo>
                      <a:pt x="246112" y="622118"/>
                    </a:lnTo>
                    <a:lnTo>
                      <a:pt x="222209" y="526579"/>
                    </a:lnTo>
                    <a:lnTo>
                      <a:pt x="218793" y="512935"/>
                    </a:lnTo>
                    <a:lnTo>
                      <a:pt x="213668" y="492464"/>
                    </a:lnTo>
                    <a:cubicBezTo>
                      <a:pt x="211971" y="483930"/>
                      <a:pt x="208555" y="473700"/>
                      <a:pt x="208555" y="465166"/>
                    </a:cubicBezTo>
                    <a:lnTo>
                      <a:pt x="157333" y="226318"/>
                    </a:lnTo>
                    <a:lnTo>
                      <a:pt x="152208" y="205835"/>
                    </a:lnTo>
                    <a:cubicBezTo>
                      <a:pt x="145376" y="181950"/>
                      <a:pt x="143679" y="158066"/>
                      <a:pt x="128305" y="125646"/>
                    </a:cubicBezTo>
                    <a:lnTo>
                      <a:pt x="107807" y="45458"/>
                    </a:lnTo>
                    <a:lnTo>
                      <a:pt x="97570" y="24987"/>
                    </a:lnTo>
                    <a:cubicBezTo>
                      <a:pt x="90737" y="1090"/>
                      <a:pt x="66845" y="-5726"/>
                      <a:pt x="54888" y="14757"/>
                    </a:cubicBezTo>
                    <a:cubicBezTo>
                      <a:pt x="49764" y="18170"/>
                      <a:pt x="46347" y="23280"/>
                      <a:pt x="42931" y="31814"/>
                    </a:cubicBezTo>
                    <a:cubicBezTo>
                      <a:pt x="42931" y="38641"/>
                      <a:pt x="41234" y="43762"/>
                      <a:pt x="39514" y="50578"/>
                    </a:cubicBezTo>
                    <a:cubicBezTo>
                      <a:pt x="37818" y="57406"/>
                      <a:pt x="36098" y="65940"/>
                      <a:pt x="36098" y="82997"/>
                    </a:cubicBezTo>
                    <a:cubicBezTo>
                      <a:pt x="36098" y="101762"/>
                      <a:pt x="32682" y="137594"/>
                      <a:pt x="30985" y="161468"/>
                    </a:cubicBezTo>
                    <a:cubicBezTo>
                      <a:pt x="29277" y="193898"/>
                      <a:pt x="29277" y="217772"/>
                      <a:pt x="29277" y="245070"/>
                    </a:cubicBezTo>
                    <a:cubicBezTo>
                      <a:pt x="29277" y="265553"/>
                      <a:pt x="27569" y="286024"/>
                      <a:pt x="24152" y="309909"/>
                    </a:cubicBezTo>
                    <a:cubicBezTo>
                      <a:pt x="22456" y="326966"/>
                      <a:pt x="19039" y="357678"/>
                      <a:pt x="19039" y="364506"/>
                    </a:cubicBezTo>
                    <a:cubicBezTo>
                      <a:pt x="17331" y="383270"/>
                      <a:pt x="17331" y="412276"/>
                      <a:pt x="17331" y="429333"/>
                    </a:cubicBezTo>
                    <a:lnTo>
                      <a:pt x="17331" y="494160"/>
                    </a:lnTo>
                    <a:cubicBezTo>
                      <a:pt x="17331" y="502694"/>
                      <a:pt x="17331" y="509522"/>
                      <a:pt x="15634" y="521458"/>
                    </a:cubicBezTo>
                    <a:cubicBezTo>
                      <a:pt x="13926" y="533395"/>
                      <a:pt x="13926" y="548746"/>
                      <a:pt x="13926" y="557280"/>
                    </a:cubicBezTo>
                    <a:lnTo>
                      <a:pt x="13926" y="709123"/>
                    </a:lnTo>
                    <a:cubicBezTo>
                      <a:pt x="15634" y="741542"/>
                      <a:pt x="15634" y="775668"/>
                      <a:pt x="15634" y="808076"/>
                    </a:cubicBezTo>
                    <a:cubicBezTo>
                      <a:pt x="15634" y="859260"/>
                      <a:pt x="12218" y="912150"/>
                      <a:pt x="7093" y="965040"/>
                    </a:cubicBezTo>
                    <a:lnTo>
                      <a:pt x="1969" y="1029867"/>
                    </a:lnTo>
                    <a:cubicBezTo>
                      <a:pt x="-1447" y="1062286"/>
                      <a:pt x="272" y="1111751"/>
                      <a:pt x="1969" y="1145877"/>
                    </a:cubicBezTo>
                    <a:lnTo>
                      <a:pt x="1969" y="1236296"/>
                    </a:lnTo>
                    <a:cubicBezTo>
                      <a:pt x="1969" y="1239710"/>
                      <a:pt x="272" y="1243123"/>
                      <a:pt x="272" y="1244830"/>
                    </a:cubicBezTo>
                    <a:lnTo>
                      <a:pt x="272" y="1263595"/>
                    </a:lnTo>
                    <a:cubicBezTo>
                      <a:pt x="272" y="1290882"/>
                      <a:pt x="10510" y="1297709"/>
                      <a:pt x="31008" y="1287479"/>
                    </a:cubicBezTo>
                    <a:cubicBezTo>
                      <a:pt x="46370" y="1285784"/>
                      <a:pt x="56619" y="1272117"/>
                      <a:pt x="56619" y="1255060"/>
                    </a:cubicBezTo>
                    <a:cubicBezTo>
                      <a:pt x="56619" y="1222641"/>
                      <a:pt x="60035" y="1171458"/>
                      <a:pt x="60035" y="1139050"/>
                    </a:cubicBezTo>
                    <a:cubicBezTo>
                      <a:pt x="61732" y="1106631"/>
                      <a:pt x="61732" y="1074223"/>
                      <a:pt x="61732" y="1040097"/>
                    </a:cubicBezTo>
                    <a:cubicBezTo>
                      <a:pt x="61732" y="1016212"/>
                      <a:pt x="63440" y="966735"/>
                      <a:pt x="63440" y="942851"/>
                    </a:cubicBezTo>
                    <a:cubicBezTo>
                      <a:pt x="65137" y="925782"/>
                      <a:pt x="65137" y="895081"/>
                      <a:pt x="65137" y="864369"/>
                    </a:cubicBezTo>
                    <a:cubicBezTo>
                      <a:pt x="65137" y="838777"/>
                      <a:pt x="66845" y="809772"/>
                      <a:pt x="66845" y="782484"/>
                    </a:cubicBezTo>
                    <a:lnTo>
                      <a:pt x="71958" y="627216"/>
                    </a:lnTo>
                    <a:lnTo>
                      <a:pt x="78791" y="367897"/>
                    </a:lnTo>
                    <a:cubicBezTo>
                      <a:pt x="78791" y="354242"/>
                      <a:pt x="80499" y="335478"/>
                      <a:pt x="82207" y="316714"/>
                    </a:cubicBezTo>
                    <a:cubicBezTo>
                      <a:pt x="82207" y="308179"/>
                      <a:pt x="83916" y="299645"/>
                      <a:pt x="83916" y="292817"/>
                    </a:cubicBezTo>
                    <a:cubicBezTo>
                      <a:pt x="82207" y="265530"/>
                      <a:pt x="83916" y="214347"/>
                      <a:pt x="85624" y="183623"/>
                    </a:cubicBezTo>
                    <a:lnTo>
                      <a:pt x="99278" y="234806"/>
                    </a:lnTo>
                    <a:cubicBezTo>
                      <a:pt x="99278" y="238220"/>
                      <a:pt x="100974" y="241634"/>
                      <a:pt x="100974" y="243341"/>
                    </a:cubicBezTo>
                    <a:lnTo>
                      <a:pt x="150500" y="463425"/>
                    </a:lnTo>
                    <a:lnTo>
                      <a:pt x="159029" y="500965"/>
                    </a:lnTo>
                    <a:lnTo>
                      <a:pt x="186349" y="616975"/>
                    </a:lnTo>
                    <a:lnTo>
                      <a:pt x="220489" y="714232"/>
                    </a:lnTo>
                    <a:lnTo>
                      <a:pt x="232447" y="758577"/>
                    </a:lnTo>
                    <a:cubicBezTo>
                      <a:pt x="235863" y="785875"/>
                      <a:pt x="242684" y="799530"/>
                      <a:pt x="247820" y="814881"/>
                    </a:cubicBezTo>
                    <a:cubicBezTo>
                      <a:pt x="252945" y="828524"/>
                      <a:pt x="259777" y="838766"/>
                      <a:pt x="261474" y="849007"/>
                    </a:cubicBezTo>
                    <a:lnTo>
                      <a:pt x="268307" y="878012"/>
                    </a:lnTo>
                    <a:lnTo>
                      <a:pt x="271723" y="891656"/>
                    </a:lnTo>
                    <a:lnTo>
                      <a:pt x="278567" y="917248"/>
                    </a:lnTo>
                    <a:cubicBezTo>
                      <a:pt x="288805" y="958201"/>
                      <a:pt x="295637" y="975258"/>
                      <a:pt x="321249" y="975258"/>
                    </a:cubicBezTo>
                    <a:cubicBezTo>
                      <a:pt x="345152" y="975258"/>
                      <a:pt x="350276" y="944546"/>
                      <a:pt x="350276" y="944546"/>
                    </a:cubicBezTo>
                    <a:cubicBezTo>
                      <a:pt x="355389" y="927489"/>
                      <a:pt x="367347" y="893363"/>
                      <a:pt x="369055" y="872892"/>
                    </a:cubicBezTo>
                    <a:lnTo>
                      <a:pt x="398082" y="715928"/>
                    </a:lnTo>
                    <a:lnTo>
                      <a:pt x="408320" y="678388"/>
                    </a:lnTo>
                    <a:lnTo>
                      <a:pt x="457834" y="482189"/>
                    </a:lnTo>
                    <a:cubicBezTo>
                      <a:pt x="466375" y="437833"/>
                      <a:pt x="474916" y="395184"/>
                      <a:pt x="485153" y="352524"/>
                    </a:cubicBezTo>
                    <a:lnTo>
                      <a:pt x="509056" y="241623"/>
                    </a:lnTo>
                    <a:lnTo>
                      <a:pt x="515889" y="205801"/>
                    </a:lnTo>
                    <a:cubicBezTo>
                      <a:pt x="519305" y="308168"/>
                      <a:pt x="521013" y="431006"/>
                      <a:pt x="531262" y="519729"/>
                    </a:cubicBezTo>
                    <a:cubicBezTo>
                      <a:pt x="534679" y="553855"/>
                      <a:pt x="536387" y="593090"/>
                      <a:pt x="538095" y="627205"/>
                    </a:cubicBezTo>
                    <a:cubicBezTo>
                      <a:pt x="541511" y="674974"/>
                      <a:pt x="543220" y="727876"/>
                      <a:pt x="548333" y="777341"/>
                    </a:cubicBezTo>
                    <a:lnTo>
                      <a:pt x="548333" y="789289"/>
                    </a:lnTo>
                    <a:lnTo>
                      <a:pt x="550041" y="797824"/>
                    </a:lnTo>
                    <a:lnTo>
                      <a:pt x="551749" y="871173"/>
                    </a:lnTo>
                    <a:cubicBezTo>
                      <a:pt x="553446" y="924064"/>
                      <a:pt x="555165" y="980368"/>
                      <a:pt x="561987" y="1033258"/>
                    </a:cubicBezTo>
                    <a:cubicBezTo>
                      <a:pt x="563684" y="1063959"/>
                      <a:pt x="565403" y="1096389"/>
                      <a:pt x="568819" y="1125395"/>
                    </a:cubicBezTo>
                    <a:cubicBezTo>
                      <a:pt x="570516" y="1137332"/>
                      <a:pt x="570516" y="1150987"/>
                      <a:pt x="570516" y="1162923"/>
                    </a:cubicBezTo>
                    <a:cubicBezTo>
                      <a:pt x="570516" y="1171458"/>
                      <a:pt x="572224" y="1179992"/>
                      <a:pt x="572224" y="1190222"/>
                    </a:cubicBezTo>
                    <a:lnTo>
                      <a:pt x="575641" y="1265290"/>
                    </a:lnTo>
                    <a:cubicBezTo>
                      <a:pt x="575641" y="1294295"/>
                      <a:pt x="623447" y="1290882"/>
                      <a:pt x="633696" y="1268704"/>
                    </a:cubicBezTo>
                    <a:cubicBezTo>
                      <a:pt x="633696" y="1263595"/>
                      <a:pt x="631999" y="1255060"/>
                      <a:pt x="631999" y="1246526"/>
                    </a:cubicBezTo>
                    <a:lnTo>
                      <a:pt x="631999" y="1227818"/>
                    </a:lnTo>
                    <a:lnTo>
                      <a:pt x="631976" y="122781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15"/>
              <p:cNvSpPr/>
              <p:nvPr/>
            </p:nvSpPr>
            <p:spPr>
              <a:xfrm>
                <a:off x="16866178" y="8314829"/>
                <a:ext cx="343409" cy="1283927"/>
              </a:xfrm>
              <a:custGeom>
                <a:rect b="b" l="l" r="r" t="t"/>
                <a:pathLst>
                  <a:path extrusionOk="0" h="1283927" w="343409">
                    <a:moveTo>
                      <a:pt x="79446" y="58940"/>
                    </a:moveTo>
                    <a:lnTo>
                      <a:pt x="270681" y="53831"/>
                    </a:lnTo>
                    <a:lnTo>
                      <a:pt x="308238" y="57245"/>
                    </a:lnTo>
                    <a:lnTo>
                      <a:pt x="315082" y="57245"/>
                    </a:lnTo>
                    <a:cubicBezTo>
                      <a:pt x="338985" y="57245"/>
                      <a:pt x="354347" y="28239"/>
                      <a:pt x="333849" y="9475"/>
                    </a:cubicBezTo>
                    <a:lnTo>
                      <a:pt x="327016" y="6061"/>
                    </a:lnTo>
                    <a:cubicBezTo>
                      <a:pt x="301405" y="941"/>
                      <a:pt x="257027" y="-766"/>
                      <a:pt x="231404" y="941"/>
                    </a:cubicBezTo>
                    <a:cubicBezTo>
                      <a:pt x="219447" y="2648"/>
                      <a:pt x="169933" y="941"/>
                      <a:pt x="156268" y="941"/>
                    </a:cubicBezTo>
                    <a:cubicBezTo>
                      <a:pt x="122127" y="-755"/>
                      <a:pt x="72601" y="-755"/>
                      <a:pt x="48710" y="6061"/>
                    </a:cubicBezTo>
                    <a:lnTo>
                      <a:pt x="28212" y="7757"/>
                    </a:lnTo>
                    <a:cubicBezTo>
                      <a:pt x="7725" y="11171"/>
                      <a:pt x="6017" y="16291"/>
                      <a:pt x="4309" y="28239"/>
                    </a:cubicBezTo>
                    <a:cubicBezTo>
                      <a:pt x="893" y="57245"/>
                      <a:pt x="-816" y="84532"/>
                      <a:pt x="2601" y="108428"/>
                    </a:cubicBezTo>
                    <a:lnTo>
                      <a:pt x="2601" y="122072"/>
                    </a:lnTo>
                    <a:cubicBezTo>
                      <a:pt x="2601" y="157893"/>
                      <a:pt x="4309" y="229548"/>
                      <a:pt x="4309" y="265381"/>
                    </a:cubicBezTo>
                    <a:cubicBezTo>
                      <a:pt x="2601" y="301213"/>
                      <a:pt x="2601" y="348983"/>
                      <a:pt x="4309" y="377988"/>
                    </a:cubicBezTo>
                    <a:cubicBezTo>
                      <a:pt x="4309" y="391632"/>
                      <a:pt x="6006" y="405276"/>
                      <a:pt x="6006" y="427465"/>
                    </a:cubicBezTo>
                    <a:lnTo>
                      <a:pt x="6006" y="466700"/>
                    </a:lnTo>
                    <a:cubicBezTo>
                      <a:pt x="6006" y="519590"/>
                      <a:pt x="4309" y="608302"/>
                      <a:pt x="6006" y="628785"/>
                    </a:cubicBezTo>
                    <a:cubicBezTo>
                      <a:pt x="6006" y="679968"/>
                      <a:pt x="4309" y="717497"/>
                      <a:pt x="4309" y="751623"/>
                    </a:cubicBezTo>
                    <a:lnTo>
                      <a:pt x="4309" y="952942"/>
                    </a:lnTo>
                    <a:cubicBezTo>
                      <a:pt x="893" y="1010953"/>
                      <a:pt x="893" y="1026292"/>
                      <a:pt x="893" y="1051884"/>
                    </a:cubicBezTo>
                    <a:lnTo>
                      <a:pt x="893" y="1140607"/>
                    </a:lnTo>
                    <a:cubicBezTo>
                      <a:pt x="-816" y="1178147"/>
                      <a:pt x="-816" y="1229330"/>
                      <a:pt x="7725" y="1265152"/>
                    </a:cubicBezTo>
                    <a:cubicBezTo>
                      <a:pt x="14558" y="1275382"/>
                      <a:pt x="17963" y="1280514"/>
                      <a:pt x="28212" y="1280514"/>
                    </a:cubicBezTo>
                    <a:cubicBezTo>
                      <a:pt x="57239" y="1283927"/>
                      <a:pt x="91391" y="1283927"/>
                      <a:pt x="123824" y="1283927"/>
                    </a:cubicBezTo>
                    <a:cubicBezTo>
                      <a:pt x="151143" y="1283927"/>
                      <a:pt x="192116" y="1283927"/>
                      <a:pt x="219436" y="1282220"/>
                    </a:cubicBezTo>
                    <a:cubicBezTo>
                      <a:pt x="248463" y="1282220"/>
                      <a:pt x="277491" y="1280525"/>
                      <a:pt x="303102" y="1280525"/>
                    </a:cubicBezTo>
                    <a:cubicBezTo>
                      <a:pt x="316756" y="1280525"/>
                      <a:pt x="340670" y="1275404"/>
                      <a:pt x="338951" y="1248094"/>
                    </a:cubicBezTo>
                    <a:cubicBezTo>
                      <a:pt x="338951" y="1225928"/>
                      <a:pt x="325297" y="1227623"/>
                      <a:pt x="316756" y="1225928"/>
                    </a:cubicBezTo>
                    <a:lnTo>
                      <a:pt x="140894" y="1231037"/>
                    </a:lnTo>
                    <a:cubicBezTo>
                      <a:pt x="116991" y="1229342"/>
                      <a:pt x="86256" y="1224210"/>
                      <a:pt x="60644" y="1222503"/>
                    </a:cubicBezTo>
                    <a:cubicBezTo>
                      <a:pt x="62353" y="1173026"/>
                      <a:pt x="60644" y="1144032"/>
                      <a:pt x="58947" y="1097969"/>
                    </a:cubicBezTo>
                    <a:cubicBezTo>
                      <a:pt x="58947" y="1084314"/>
                      <a:pt x="57239" y="1068964"/>
                      <a:pt x="57239" y="1051895"/>
                    </a:cubicBezTo>
                    <a:cubicBezTo>
                      <a:pt x="57239" y="1046786"/>
                      <a:pt x="55543" y="1041665"/>
                      <a:pt x="55543" y="1038252"/>
                    </a:cubicBezTo>
                    <a:lnTo>
                      <a:pt x="55543" y="1022890"/>
                    </a:lnTo>
                    <a:cubicBezTo>
                      <a:pt x="60656" y="935885"/>
                      <a:pt x="60656" y="847173"/>
                      <a:pt x="60656" y="761864"/>
                    </a:cubicBezTo>
                    <a:lnTo>
                      <a:pt x="60656" y="705571"/>
                    </a:lnTo>
                    <a:cubicBezTo>
                      <a:pt x="87975" y="705571"/>
                      <a:pt x="132376" y="703864"/>
                      <a:pt x="171641" y="702146"/>
                    </a:cubicBezTo>
                    <a:cubicBezTo>
                      <a:pt x="202377" y="700451"/>
                      <a:pt x="231404" y="698732"/>
                      <a:pt x="243350" y="698732"/>
                    </a:cubicBezTo>
                    <a:cubicBezTo>
                      <a:pt x="272378" y="698732"/>
                      <a:pt x="272378" y="652669"/>
                      <a:pt x="248475" y="642440"/>
                    </a:cubicBezTo>
                    <a:cubicBezTo>
                      <a:pt x="229696" y="642440"/>
                      <a:pt x="192128" y="644135"/>
                      <a:pt x="168225" y="645853"/>
                    </a:cubicBezTo>
                    <a:cubicBezTo>
                      <a:pt x="163101" y="645853"/>
                      <a:pt x="161392" y="647549"/>
                      <a:pt x="156268" y="647549"/>
                    </a:cubicBezTo>
                    <a:lnTo>
                      <a:pt x="87975" y="649256"/>
                    </a:lnTo>
                    <a:lnTo>
                      <a:pt x="58947" y="647549"/>
                    </a:lnTo>
                    <a:cubicBezTo>
                      <a:pt x="58947" y="627078"/>
                      <a:pt x="58947" y="603204"/>
                      <a:pt x="60644" y="572481"/>
                    </a:cubicBezTo>
                    <a:cubicBezTo>
                      <a:pt x="60644" y="552010"/>
                      <a:pt x="62353" y="528125"/>
                      <a:pt x="62353" y="507654"/>
                    </a:cubicBezTo>
                    <a:cubicBezTo>
                      <a:pt x="62353" y="488890"/>
                      <a:pt x="60644" y="470114"/>
                      <a:pt x="60644" y="456470"/>
                    </a:cubicBezTo>
                    <a:lnTo>
                      <a:pt x="60644" y="439413"/>
                    </a:lnTo>
                    <a:cubicBezTo>
                      <a:pt x="60644" y="406994"/>
                      <a:pt x="58947" y="395057"/>
                      <a:pt x="57228" y="381402"/>
                    </a:cubicBezTo>
                    <a:cubicBezTo>
                      <a:pt x="55531" y="367747"/>
                      <a:pt x="55531" y="354104"/>
                      <a:pt x="55531" y="325098"/>
                    </a:cubicBezTo>
                    <a:lnTo>
                      <a:pt x="55531" y="318271"/>
                    </a:lnTo>
                    <a:cubicBezTo>
                      <a:pt x="57228" y="297800"/>
                      <a:pt x="57228" y="265381"/>
                      <a:pt x="57228" y="244909"/>
                    </a:cubicBezTo>
                    <a:lnTo>
                      <a:pt x="57228" y="151077"/>
                    </a:lnTo>
                    <a:cubicBezTo>
                      <a:pt x="57228" y="142543"/>
                      <a:pt x="57228" y="134020"/>
                      <a:pt x="58936" y="127181"/>
                    </a:cubicBezTo>
                    <a:cubicBezTo>
                      <a:pt x="60633" y="113537"/>
                      <a:pt x="62353" y="101589"/>
                      <a:pt x="60633" y="87946"/>
                    </a:cubicBezTo>
                    <a:lnTo>
                      <a:pt x="60633" y="60658"/>
                    </a:lnTo>
                    <a:cubicBezTo>
                      <a:pt x="65792" y="60647"/>
                      <a:pt x="72613" y="60647"/>
                      <a:pt x="79446" y="589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9" name="Google Shape;729;p15"/>
            <p:cNvSpPr/>
            <p:nvPr/>
          </p:nvSpPr>
          <p:spPr>
            <a:xfrm>
              <a:off x="12849824" y="8418850"/>
              <a:ext cx="505458" cy="348230"/>
            </a:xfrm>
            <a:custGeom>
              <a:rect b="b" l="l" r="r" t="t"/>
              <a:pathLst>
                <a:path extrusionOk="0" h="348230" w="505458">
                  <a:moveTo>
                    <a:pt x="414625" y="244735"/>
                  </a:moveTo>
                  <a:cubicBezTo>
                    <a:pt x="314674" y="182252"/>
                    <a:pt x="215031" y="119177"/>
                    <a:pt x="117859" y="52427"/>
                  </a:cubicBezTo>
                  <a:cubicBezTo>
                    <a:pt x="92783" y="35199"/>
                    <a:pt x="36789" y="-26567"/>
                    <a:pt x="6008" y="12999"/>
                  </a:cubicBezTo>
                  <a:cubicBezTo>
                    <a:pt x="-20936" y="53884"/>
                    <a:pt x="50056" y="83970"/>
                    <a:pt x="74585" y="100800"/>
                  </a:cubicBezTo>
                  <a:cubicBezTo>
                    <a:pt x="172634" y="168096"/>
                    <a:pt x="273484" y="231182"/>
                    <a:pt x="374961" y="293153"/>
                  </a:cubicBezTo>
                  <a:cubicBezTo>
                    <a:pt x="400732" y="308890"/>
                    <a:pt x="472452" y="377074"/>
                    <a:pt x="501115" y="334380"/>
                  </a:cubicBezTo>
                  <a:cubicBezTo>
                    <a:pt x="525610" y="290877"/>
                    <a:pt x="439632" y="260358"/>
                    <a:pt x="414625" y="244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12682891" y="8926810"/>
              <a:ext cx="619463" cy="88246"/>
            </a:xfrm>
            <a:custGeom>
              <a:rect b="b" l="l" r="r" t="t"/>
              <a:pathLst>
                <a:path extrusionOk="0" h="88246" w="619463">
                  <a:moveTo>
                    <a:pt x="487574" y="85341"/>
                  </a:moveTo>
                  <a:cubicBezTo>
                    <a:pt x="517946" y="84021"/>
                    <a:pt x="620481" y="99951"/>
                    <a:pt x="619456" y="47437"/>
                  </a:cubicBezTo>
                  <a:cubicBezTo>
                    <a:pt x="614537" y="-2529"/>
                    <a:pt x="523890" y="21731"/>
                    <a:pt x="494111" y="22414"/>
                  </a:cubicBezTo>
                  <a:cubicBezTo>
                    <a:pt x="369847" y="25247"/>
                    <a:pt x="245766" y="24166"/>
                    <a:pt x="121980" y="11763"/>
                  </a:cubicBezTo>
                  <a:cubicBezTo>
                    <a:pt x="87965" y="8327"/>
                    <a:pt x="9890" y="-20417"/>
                    <a:pt x="302" y="27000"/>
                  </a:cubicBezTo>
                  <a:cubicBezTo>
                    <a:pt x="-5665" y="76123"/>
                    <a:pt x="78456" y="71447"/>
                    <a:pt x="112232" y="75054"/>
                  </a:cubicBezTo>
                  <a:cubicBezTo>
                    <a:pt x="236462" y="89289"/>
                    <a:pt x="362741" y="90757"/>
                    <a:pt x="487574" y="85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12856797" y="9230722"/>
              <a:ext cx="452309" cy="408963"/>
            </a:xfrm>
            <a:custGeom>
              <a:rect b="b" l="l" r="r" t="t"/>
              <a:pathLst>
                <a:path extrusionOk="0" h="408963" w="452309">
                  <a:moveTo>
                    <a:pt x="328382" y="55950"/>
                  </a:moveTo>
                  <a:cubicBezTo>
                    <a:pt x="234227" y="127320"/>
                    <a:pt x="154888" y="215724"/>
                    <a:pt x="69958" y="297301"/>
                  </a:cubicBezTo>
                  <a:cubicBezTo>
                    <a:pt x="47593" y="318785"/>
                    <a:pt x="-23479" y="358680"/>
                    <a:pt x="7849" y="397779"/>
                  </a:cubicBezTo>
                  <a:cubicBezTo>
                    <a:pt x="42126" y="434283"/>
                    <a:pt x="87814" y="371539"/>
                    <a:pt x="109770" y="350578"/>
                  </a:cubicBezTo>
                  <a:cubicBezTo>
                    <a:pt x="193436" y="270697"/>
                    <a:pt x="269814" y="183055"/>
                    <a:pt x="360837" y="111116"/>
                  </a:cubicBezTo>
                  <a:cubicBezTo>
                    <a:pt x="385036" y="91987"/>
                    <a:pt x="471913" y="57691"/>
                    <a:pt x="448272" y="14552"/>
                  </a:cubicBezTo>
                  <a:cubicBezTo>
                    <a:pt x="419575" y="-29235"/>
                    <a:pt x="351988" y="38050"/>
                    <a:pt x="328382" y="559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17332923" y="8374431"/>
              <a:ext cx="461144" cy="343607"/>
            </a:xfrm>
            <a:custGeom>
              <a:rect b="b" l="l" r="r" t="t"/>
              <a:pathLst>
                <a:path extrusionOk="0" h="343607" w="461144">
                  <a:moveTo>
                    <a:pt x="108923" y="297574"/>
                  </a:moveTo>
                  <a:cubicBezTo>
                    <a:pt x="198784" y="232451"/>
                    <a:pt x="288281" y="166782"/>
                    <a:pt x="379247" y="103195"/>
                  </a:cubicBezTo>
                  <a:cubicBezTo>
                    <a:pt x="403423" y="86297"/>
                    <a:pt x="481509" y="54686"/>
                    <a:pt x="456137" y="13209"/>
                  </a:cubicBezTo>
                  <a:cubicBezTo>
                    <a:pt x="427292" y="-26550"/>
                    <a:pt x="367802" y="34556"/>
                    <a:pt x="343375" y="51033"/>
                  </a:cubicBezTo>
                  <a:cubicBezTo>
                    <a:pt x="250940" y="113380"/>
                    <a:pt x="160202" y="178161"/>
                    <a:pt x="69590" y="243113"/>
                  </a:cubicBezTo>
                  <a:cubicBezTo>
                    <a:pt x="44730" y="260933"/>
                    <a:pt x="-20442" y="289438"/>
                    <a:pt x="6342" y="329959"/>
                  </a:cubicBezTo>
                  <a:cubicBezTo>
                    <a:pt x="36292" y="368306"/>
                    <a:pt x="84155" y="315530"/>
                    <a:pt x="108923" y="2975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17336752" y="8937821"/>
              <a:ext cx="497052" cy="97235"/>
            </a:xfrm>
            <a:custGeom>
              <a:rect b="b" l="l" r="r" t="t"/>
              <a:pathLst>
                <a:path extrusionOk="0" h="97235" w="497052">
                  <a:moveTo>
                    <a:pt x="389721" y="4621"/>
                  </a:moveTo>
                  <a:cubicBezTo>
                    <a:pt x="290260" y="9138"/>
                    <a:pt x="190788" y="14247"/>
                    <a:pt x="91611" y="23180"/>
                  </a:cubicBezTo>
                  <a:cubicBezTo>
                    <a:pt x="61320" y="25911"/>
                    <a:pt x="-2862" y="19516"/>
                    <a:pt x="99" y="66478"/>
                  </a:cubicBezTo>
                  <a:cubicBezTo>
                    <a:pt x="6704" y="112711"/>
                    <a:pt x="67503" y="93867"/>
                    <a:pt x="97750" y="91136"/>
                  </a:cubicBezTo>
                  <a:cubicBezTo>
                    <a:pt x="196060" y="82249"/>
                    <a:pt x="294508" y="75160"/>
                    <a:pt x="393058" y="69482"/>
                  </a:cubicBezTo>
                  <a:cubicBezTo>
                    <a:pt x="422359" y="67798"/>
                    <a:pt x="497450" y="78870"/>
                    <a:pt x="497051" y="31896"/>
                  </a:cubicBezTo>
                  <a:cubicBezTo>
                    <a:pt x="492974" y="-15020"/>
                    <a:pt x="419034" y="3289"/>
                    <a:pt x="389721" y="46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17320722" y="9257868"/>
              <a:ext cx="430817" cy="329770"/>
            </a:xfrm>
            <a:custGeom>
              <a:rect b="b" l="l" r="r" t="t"/>
              <a:pathLst>
                <a:path extrusionOk="0" h="329770" w="430817">
                  <a:moveTo>
                    <a:pt x="352672" y="229896"/>
                  </a:moveTo>
                  <a:cubicBezTo>
                    <a:pt x="67818" y="32104"/>
                    <a:pt x="44393" y="-31187"/>
                    <a:pt x="7041" y="13783"/>
                  </a:cubicBezTo>
                  <a:cubicBezTo>
                    <a:pt x="-20335" y="52564"/>
                    <a:pt x="39280" y="81444"/>
                    <a:pt x="63502" y="100037"/>
                  </a:cubicBezTo>
                  <a:cubicBezTo>
                    <a:pt x="146063" y="163442"/>
                    <a:pt x="228739" y="227745"/>
                    <a:pt x="316323" y="284186"/>
                  </a:cubicBezTo>
                  <a:cubicBezTo>
                    <a:pt x="341194" y="300208"/>
                    <a:pt x="399078" y="355784"/>
                    <a:pt x="426272" y="315274"/>
                  </a:cubicBezTo>
                  <a:cubicBezTo>
                    <a:pt x="449560" y="273888"/>
                    <a:pt x="377008" y="246783"/>
                    <a:pt x="352672" y="2298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6"/>
          <p:cNvSpPr/>
          <p:nvPr/>
        </p:nvSpPr>
        <p:spPr>
          <a:xfrm>
            <a:off x="0" y="0"/>
            <a:ext cx="9144000" cy="181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0" name="Google Shape;740;p16"/>
          <p:cNvGrpSpPr/>
          <p:nvPr/>
        </p:nvGrpSpPr>
        <p:grpSpPr>
          <a:xfrm>
            <a:off x="1368214" y="2639138"/>
            <a:ext cx="2405700" cy="1697446"/>
            <a:chOff x="0" y="0"/>
            <a:chExt cx="6415200" cy="4526522"/>
          </a:xfrm>
        </p:grpSpPr>
        <p:sp>
          <p:nvSpPr>
            <p:cNvPr id="741" name="Google Shape;741;p16"/>
            <p:cNvSpPr txBox="1"/>
            <p:nvPr/>
          </p:nvSpPr>
          <p:spPr>
            <a:xfrm>
              <a:off x="0" y="3202922"/>
              <a:ext cx="64152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a personal detail you want to share.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42" name="Google Shape;742;p16"/>
            <p:cNvSpPr txBox="1"/>
            <p:nvPr/>
          </p:nvSpPr>
          <p:spPr>
            <a:xfrm>
              <a:off x="0" y="2182767"/>
              <a:ext cx="6415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3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2501637" y="14408"/>
              <a:ext cx="1411599" cy="1210590"/>
            </a:xfrm>
            <a:custGeom>
              <a:rect b="b" l="l" r="r" t="t"/>
              <a:pathLst>
                <a:path extrusionOk="0" h="1210590" w="1411599">
                  <a:moveTo>
                    <a:pt x="176443" y="708134"/>
                  </a:moveTo>
                  <a:cubicBezTo>
                    <a:pt x="53426" y="587393"/>
                    <a:pt x="0" y="455068"/>
                    <a:pt x="0" y="336662"/>
                  </a:cubicBezTo>
                  <a:cubicBezTo>
                    <a:pt x="0" y="134688"/>
                    <a:pt x="134688" y="0"/>
                    <a:pt x="338938" y="0"/>
                  </a:cubicBezTo>
                  <a:cubicBezTo>
                    <a:pt x="529270" y="0"/>
                    <a:pt x="594367" y="88265"/>
                    <a:pt x="705800" y="215921"/>
                  </a:cubicBezTo>
                  <a:cubicBezTo>
                    <a:pt x="817233" y="88265"/>
                    <a:pt x="882213" y="0"/>
                    <a:pt x="1072575" y="0"/>
                  </a:cubicBezTo>
                  <a:cubicBezTo>
                    <a:pt x="1276940" y="0"/>
                    <a:pt x="1411599" y="134688"/>
                    <a:pt x="1411599" y="336662"/>
                  </a:cubicBezTo>
                  <a:cubicBezTo>
                    <a:pt x="1411599" y="455068"/>
                    <a:pt x="1358174" y="587422"/>
                    <a:pt x="1235185" y="708134"/>
                  </a:cubicBezTo>
                  <a:lnTo>
                    <a:pt x="747987" y="1193171"/>
                  </a:lnTo>
                  <a:cubicBezTo>
                    <a:pt x="724674" y="1216397"/>
                    <a:pt x="686954" y="1216397"/>
                    <a:pt x="663641" y="1193171"/>
                  </a:cubicBezTo>
                  <a:lnTo>
                    <a:pt x="176443" y="7081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2487229" y="0"/>
              <a:ext cx="1440415" cy="1239334"/>
            </a:xfrm>
            <a:custGeom>
              <a:rect b="b" l="l" r="r" t="t"/>
              <a:pathLst>
                <a:path extrusionOk="0" h="1239334" w="1440415">
                  <a:moveTo>
                    <a:pt x="1086983" y="0"/>
                  </a:moveTo>
                  <a:cubicBezTo>
                    <a:pt x="900944" y="0"/>
                    <a:pt x="828413" y="83625"/>
                    <a:pt x="728017" y="199380"/>
                  </a:cubicBezTo>
                  <a:cubicBezTo>
                    <a:pt x="725424" y="202349"/>
                    <a:pt x="722830" y="205345"/>
                    <a:pt x="720208" y="208371"/>
                  </a:cubicBezTo>
                  <a:cubicBezTo>
                    <a:pt x="717643" y="205403"/>
                    <a:pt x="715078" y="202464"/>
                    <a:pt x="712571" y="199553"/>
                  </a:cubicBezTo>
                  <a:cubicBezTo>
                    <a:pt x="612060" y="83712"/>
                    <a:pt x="539472" y="0"/>
                    <a:pt x="353346" y="0"/>
                  </a:cubicBezTo>
                  <a:cubicBezTo>
                    <a:pt x="142007" y="0"/>
                    <a:pt x="0" y="141085"/>
                    <a:pt x="0" y="351070"/>
                  </a:cubicBezTo>
                  <a:cubicBezTo>
                    <a:pt x="0" y="482847"/>
                    <a:pt x="64174" y="618399"/>
                    <a:pt x="180708" y="732772"/>
                  </a:cubicBezTo>
                  <a:lnTo>
                    <a:pt x="667848" y="1217780"/>
                  </a:lnTo>
                  <a:cubicBezTo>
                    <a:pt x="682285" y="1232159"/>
                    <a:pt x="701247" y="1239335"/>
                    <a:pt x="720208" y="1239335"/>
                  </a:cubicBezTo>
                  <a:cubicBezTo>
                    <a:pt x="739169" y="1239335"/>
                    <a:pt x="758130" y="1232159"/>
                    <a:pt x="772538" y="1217780"/>
                  </a:cubicBezTo>
                  <a:lnTo>
                    <a:pt x="1259679" y="732800"/>
                  </a:lnTo>
                  <a:cubicBezTo>
                    <a:pt x="1376242" y="618428"/>
                    <a:pt x="1440416" y="482847"/>
                    <a:pt x="1440416" y="351041"/>
                  </a:cubicBezTo>
                  <a:cubicBezTo>
                    <a:pt x="1440416" y="141085"/>
                    <a:pt x="1298380" y="0"/>
                    <a:pt x="1086983" y="0"/>
                  </a:cubicBezTo>
                  <a:close/>
                  <a:moveTo>
                    <a:pt x="1239421" y="712312"/>
                  </a:moveTo>
                  <a:lnTo>
                    <a:pt x="752223" y="1197349"/>
                  </a:lnTo>
                  <a:cubicBezTo>
                    <a:pt x="734558" y="1214927"/>
                    <a:pt x="705857" y="1214927"/>
                    <a:pt x="688193" y="1197349"/>
                  </a:cubicBezTo>
                  <a:lnTo>
                    <a:pt x="200994" y="712312"/>
                  </a:lnTo>
                  <a:cubicBezTo>
                    <a:pt x="200965" y="712283"/>
                    <a:pt x="200937" y="712254"/>
                    <a:pt x="200908" y="712225"/>
                  </a:cubicBezTo>
                  <a:cubicBezTo>
                    <a:pt x="89936" y="603328"/>
                    <a:pt x="28816" y="475038"/>
                    <a:pt x="28816" y="351070"/>
                  </a:cubicBezTo>
                  <a:cubicBezTo>
                    <a:pt x="28816" y="255774"/>
                    <a:pt x="59477" y="174915"/>
                    <a:pt x="117456" y="117225"/>
                  </a:cubicBezTo>
                  <a:cubicBezTo>
                    <a:pt x="175549" y="59391"/>
                    <a:pt x="257129" y="28816"/>
                    <a:pt x="353346" y="28816"/>
                  </a:cubicBezTo>
                  <a:cubicBezTo>
                    <a:pt x="526331" y="28816"/>
                    <a:pt x="591744" y="104258"/>
                    <a:pt x="690786" y="218457"/>
                  </a:cubicBezTo>
                  <a:cubicBezTo>
                    <a:pt x="696838" y="225430"/>
                    <a:pt x="703033" y="232577"/>
                    <a:pt x="709344" y="239810"/>
                  </a:cubicBezTo>
                  <a:cubicBezTo>
                    <a:pt x="712082" y="242951"/>
                    <a:pt x="716029" y="244737"/>
                    <a:pt x="720208" y="244737"/>
                  </a:cubicBezTo>
                  <a:cubicBezTo>
                    <a:pt x="724357" y="244737"/>
                    <a:pt x="728334" y="242951"/>
                    <a:pt x="731072" y="239810"/>
                  </a:cubicBezTo>
                  <a:cubicBezTo>
                    <a:pt x="737440" y="232490"/>
                    <a:pt x="743693" y="225315"/>
                    <a:pt x="749802" y="218255"/>
                  </a:cubicBezTo>
                  <a:cubicBezTo>
                    <a:pt x="848729" y="104171"/>
                    <a:pt x="914084" y="28816"/>
                    <a:pt x="1086983" y="28816"/>
                  </a:cubicBezTo>
                  <a:cubicBezTo>
                    <a:pt x="1183258" y="28816"/>
                    <a:pt x="1264837" y="59391"/>
                    <a:pt x="1322960" y="117196"/>
                  </a:cubicBezTo>
                  <a:cubicBezTo>
                    <a:pt x="1380939" y="174887"/>
                    <a:pt x="1411599" y="255745"/>
                    <a:pt x="1411599" y="351041"/>
                  </a:cubicBezTo>
                  <a:cubicBezTo>
                    <a:pt x="1411599" y="475067"/>
                    <a:pt x="1350480" y="603328"/>
                    <a:pt x="1239421" y="712312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5" name="Google Shape;745;p16"/>
          <p:cNvGrpSpPr/>
          <p:nvPr/>
        </p:nvGrpSpPr>
        <p:grpSpPr>
          <a:xfrm>
            <a:off x="5370057" y="2606131"/>
            <a:ext cx="2405700" cy="1730453"/>
            <a:chOff x="0" y="0"/>
            <a:chExt cx="6415200" cy="4614542"/>
          </a:xfrm>
        </p:grpSpPr>
        <p:sp>
          <p:nvSpPr>
            <p:cNvPr id="746" name="Google Shape;746;p16"/>
            <p:cNvSpPr txBox="1"/>
            <p:nvPr/>
          </p:nvSpPr>
          <p:spPr>
            <a:xfrm>
              <a:off x="0" y="3290942"/>
              <a:ext cx="64152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a personal detail you want to share.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47" name="Google Shape;747;p16"/>
            <p:cNvSpPr txBox="1"/>
            <p:nvPr/>
          </p:nvSpPr>
          <p:spPr>
            <a:xfrm>
              <a:off x="0" y="2270786"/>
              <a:ext cx="6415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3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2500067" y="0"/>
              <a:ext cx="1414124" cy="1414095"/>
            </a:xfrm>
            <a:custGeom>
              <a:rect b="b" l="l" r="r" t="t"/>
              <a:pathLst>
                <a:path extrusionOk="0" h="1414095" w="1414124">
                  <a:moveTo>
                    <a:pt x="1414124" y="707034"/>
                  </a:moveTo>
                  <a:cubicBezTo>
                    <a:pt x="1414124" y="718949"/>
                    <a:pt x="1406850" y="729252"/>
                    <a:pt x="1395614" y="733270"/>
                  </a:cubicBezTo>
                  <a:lnTo>
                    <a:pt x="1110859" y="834510"/>
                  </a:lnTo>
                  <a:cubicBezTo>
                    <a:pt x="1103415" y="858058"/>
                    <a:pt x="1093962" y="880728"/>
                    <a:pt x="1082698" y="902295"/>
                  </a:cubicBezTo>
                  <a:lnTo>
                    <a:pt x="1212495" y="1175361"/>
                  </a:lnTo>
                  <a:cubicBezTo>
                    <a:pt x="1217589" y="1186145"/>
                    <a:pt x="1215466" y="1198541"/>
                    <a:pt x="1207032" y="1206976"/>
                  </a:cubicBezTo>
                  <a:cubicBezTo>
                    <a:pt x="1201626" y="1212381"/>
                    <a:pt x="1194607" y="1215212"/>
                    <a:pt x="1187418" y="1215212"/>
                  </a:cubicBezTo>
                  <a:cubicBezTo>
                    <a:pt x="1183371" y="1215212"/>
                    <a:pt x="1179267" y="1214306"/>
                    <a:pt x="1175390" y="1212466"/>
                  </a:cubicBezTo>
                  <a:lnTo>
                    <a:pt x="902324" y="1082669"/>
                  </a:lnTo>
                  <a:cubicBezTo>
                    <a:pt x="880757" y="1093934"/>
                    <a:pt x="858086" y="1103387"/>
                    <a:pt x="834538" y="1110831"/>
                  </a:cubicBezTo>
                  <a:lnTo>
                    <a:pt x="733299" y="1395586"/>
                  </a:lnTo>
                  <a:cubicBezTo>
                    <a:pt x="729280" y="1406822"/>
                    <a:pt x="719006" y="1414096"/>
                    <a:pt x="707062" y="1414096"/>
                  </a:cubicBezTo>
                  <a:cubicBezTo>
                    <a:pt x="695147" y="1414096"/>
                    <a:pt x="684844" y="1406822"/>
                    <a:pt x="680825" y="1395586"/>
                  </a:cubicBezTo>
                  <a:lnTo>
                    <a:pt x="579586" y="1110831"/>
                  </a:lnTo>
                  <a:cubicBezTo>
                    <a:pt x="556038" y="1103387"/>
                    <a:pt x="533367" y="1093934"/>
                    <a:pt x="511801" y="1082669"/>
                  </a:cubicBezTo>
                  <a:lnTo>
                    <a:pt x="238763" y="1212466"/>
                  </a:lnTo>
                  <a:cubicBezTo>
                    <a:pt x="234857" y="1214306"/>
                    <a:pt x="230753" y="1215212"/>
                    <a:pt x="226706" y="1215212"/>
                  </a:cubicBezTo>
                  <a:cubicBezTo>
                    <a:pt x="219517" y="1215212"/>
                    <a:pt x="212498" y="1212381"/>
                    <a:pt x="207092" y="1206976"/>
                  </a:cubicBezTo>
                  <a:cubicBezTo>
                    <a:pt x="198658" y="1198541"/>
                    <a:pt x="196535" y="1186145"/>
                    <a:pt x="201630" y="1175361"/>
                  </a:cubicBezTo>
                  <a:lnTo>
                    <a:pt x="331427" y="902295"/>
                  </a:lnTo>
                  <a:cubicBezTo>
                    <a:pt x="320162" y="880728"/>
                    <a:pt x="310709" y="858058"/>
                    <a:pt x="303265" y="834510"/>
                  </a:cubicBezTo>
                  <a:lnTo>
                    <a:pt x="18510" y="733270"/>
                  </a:lnTo>
                  <a:cubicBezTo>
                    <a:pt x="7274" y="729252"/>
                    <a:pt x="0" y="718949"/>
                    <a:pt x="0" y="707034"/>
                  </a:cubicBezTo>
                  <a:cubicBezTo>
                    <a:pt x="0" y="695090"/>
                    <a:pt x="7274" y="684816"/>
                    <a:pt x="18510" y="680797"/>
                  </a:cubicBezTo>
                  <a:lnTo>
                    <a:pt x="303265" y="579558"/>
                  </a:lnTo>
                  <a:cubicBezTo>
                    <a:pt x="310709" y="556010"/>
                    <a:pt x="320162" y="533339"/>
                    <a:pt x="331427" y="511772"/>
                  </a:cubicBezTo>
                  <a:lnTo>
                    <a:pt x="201630" y="238735"/>
                  </a:lnTo>
                  <a:cubicBezTo>
                    <a:pt x="196535" y="227951"/>
                    <a:pt x="198686" y="215526"/>
                    <a:pt x="207120" y="207092"/>
                  </a:cubicBezTo>
                  <a:cubicBezTo>
                    <a:pt x="215555" y="198658"/>
                    <a:pt x="227980" y="196507"/>
                    <a:pt x="238735" y="201601"/>
                  </a:cubicBezTo>
                  <a:lnTo>
                    <a:pt x="511801" y="331398"/>
                  </a:lnTo>
                  <a:cubicBezTo>
                    <a:pt x="533367" y="320134"/>
                    <a:pt x="556038" y="310681"/>
                    <a:pt x="579586" y="303237"/>
                  </a:cubicBezTo>
                  <a:lnTo>
                    <a:pt x="680825" y="18482"/>
                  </a:lnTo>
                  <a:cubicBezTo>
                    <a:pt x="682835" y="12849"/>
                    <a:pt x="686401" y="8236"/>
                    <a:pt x="690986" y="5038"/>
                  </a:cubicBezTo>
                  <a:cubicBezTo>
                    <a:pt x="695543" y="1811"/>
                    <a:pt x="701118" y="0"/>
                    <a:pt x="707062" y="0"/>
                  </a:cubicBezTo>
                  <a:cubicBezTo>
                    <a:pt x="718978" y="0"/>
                    <a:pt x="729280" y="7246"/>
                    <a:pt x="733299" y="18482"/>
                  </a:cubicBezTo>
                  <a:lnTo>
                    <a:pt x="834538" y="303237"/>
                  </a:lnTo>
                  <a:cubicBezTo>
                    <a:pt x="858086" y="310681"/>
                    <a:pt x="880757" y="320134"/>
                    <a:pt x="902324" y="331398"/>
                  </a:cubicBezTo>
                  <a:lnTo>
                    <a:pt x="1175361" y="201601"/>
                  </a:lnTo>
                  <a:cubicBezTo>
                    <a:pt x="1186145" y="196507"/>
                    <a:pt x="1198570" y="198658"/>
                    <a:pt x="1207004" y="207092"/>
                  </a:cubicBezTo>
                  <a:cubicBezTo>
                    <a:pt x="1215438" y="215526"/>
                    <a:pt x="1217589" y="227951"/>
                    <a:pt x="1212495" y="238706"/>
                  </a:cubicBezTo>
                  <a:lnTo>
                    <a:pt x="1082698" y="511772"/>
                  </a:lnTo>
                  <a:cubicBezTo>
                    <a:pt x="1093962" y="533339"/>
                    <a:pt x="1103415" y="556010"/>
                    <a:pt x="1110859" y="579558"/>
                  </a:cubicBezTo>
                  <a:lnTo>
                    <a:pt x="1395586" y="680797"/>
                  </a:lnTo>
                  <a:cubicBezTo>
                    <a:pt x="1406850" y="684816"/>
                    <a:pt x="1414124" y="695090"/>
                    <a:pt x="1414124" y="707034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2529275" y="29180"/>
              <a:ext cx="1355707" cy="1355706"/>
            </a:xfrm>
            <a:custGeom>
              <a:rect b="b" l="l" r="r" t="t"/>
              <a:pathLst>
                <a:path extrusionOk="0" h="1355706" w="1355707">
                  <a:moveTo>
                    <a:pt x="902974" y="319369"/>
                  </a:moveTo>
                  <a:lnTo>
                    <a:pt x="1157163" y="198545"/>
                  </a:lnTo>
                  <a:lnTo>
                    <a:pt x="1036338" y="452733"/>
                  </a:lnTo>
                  <a:cubicBezTo>
                    <a:pt x="1002431" y="398957"/>
                    <a:pt x="956750" y="353276"/>
                    <a:pt x="902974" y="319369"/>
                  </a:cubicBezTo>
                  <a:close/>
                  <a:moveTo>
                    <a:pt x="1355707" y="677854"/>
                  </a:moveTo>
                  <a:lnTo>
                    <a:pt x="1090707" y="583633"/>
                  </a:lnTo>
                  <a:cubicBezTo>
                    <a:pt x="1097613" y="613946"/>
                    <a:pt x="1101293" y="645475"/>
                    <a:pt x="1101293" y="677854"/>
                  </a:cubicBezTo>
                  <a:cubicBezTo>
                    <a:pt x="1101293" y="710232"/>
                    <a:pt x="1097613" y="741761"/>
                    <a:pt x="1090707" y="772074"/>
                  </a:cubicBezTo>
                  <a:lnTo>
                    <a:pt x="1355707" y="677854"/>
                  </a:lnTo>
                  <a:close/>
                  <a:moveTo>
                    <a:pt x="902974" y="1036338"/>
                  </a:moveTo>
                  <a:lnTo>
                    <a:pt x="1157134" y="1157163"/>
                  </a:lnTo>
                  <a:lnTo>
                    <a:pt x="1036338" y="902974"/>
                  </a:lnTo>
                  <a:cubicBezTo>
                    <a:pt x="1002431" y="956750"/>
                    <a:pt x="956750" y="1002431"/>
                    <a:pt x="902974" y="1036338"/>
                  </a:cubicBezTo>
                  <a:close/>
                  <a:moveTo>
                    <a:pt x="583633" y="1090707"/>
                  </a:moveTo>
                  <a:lnTo>
                    <a:pt x="677854" y="1355707"/>
                  </a:lnTo>
                  <a:lnTo>
                    <a:pt x="772074" y="1090707"/>
                  </a:lnTo>
                  <a:cubicBezTo>
                    <a:pt x="741761" y="1097613"/>
                    <a:pt x="710232" y="1101293"/>
                    <a:pt x="677854" y="1101293"/>
                  </a:cubicBezTo>
                  <a:cubicBezTo>
                    <a:pt x="645475" y="1101293"/>
                    <a:pt x="613946" y="1097613"/>
                    <a:pt x="583633" y="1090707"/>
                  </a:cubicBezTo>
                  <a:close/>
                  <a:moveTo>
                    <a:pt x="319369" y="902974"/>
                  </a:moveTo>
                  <a:lnTo>
                    <a:pt x="198545" y="1157163"/>
                  </a:lnTo>
                  <a:lnTo>
                    <a:pt x="452733" y="1036338"/>
                  </a:lnTo>
                  <a:cubicBezTo>
                    <a:pt x="398957" y="1002431"/>
                    <a:pt x="353276" y="956750"/>
                    <a:pt x="319369" y="902974"/>
                  </a:cubicBezTo>
                  <a:close/>
                  <a:moveTo>
                    <a:pt x="254414" y="677854"/>
                  </a:moveTo>
                  <a:cubicBezTo>
                    <a:pt x="254414" y="645475"/>
                    <a:pt x="258094" y="613946"/>
                    <a:pt x="265000" y="583633"/>
                  </a:cubicBezTo>
                  <a:lnTo>
                    <a:pt x="0" y="677854"/>
                  </a:lnTo>
                  <a:lnTo>
                    <a:pt x="265000" y="772074"/>
                  </a:lnTo>
                  <a:cubicBezTo>
                    <a:pt x="258094" y="741761"/>
                    <a:pt x="254414" y="710232"/>
                    <a:pt x="254414" y="677854"/>
                  </a:cubicBezTo>
                  <a:close/>
                  <a:moveTo>
                    <a:pt x="452733" y="319369"/>
                  </a:moveTo>
                  <a:lnTo>
                    <a:pt x="198545" y="198545"/>
                  </a:lnTo>
                  <a:lnTo>
                    <a:pt x="319369" y="452733"/>
                  </a:lnTo>
                  <a:cubicBezTo>
                    <a:pt x="353276" y="398957"/>
                    <a:pt x="398957" y="353276"/>
                    <a:pt x="452733" y="319369"/>
                  </a:cubicBezTo>
                  <a:close/>
                  <a:moveTo>
                    <a:pt x="677854" y="282717"/>
                  </a:moveTo>
                  <a:cubicBezTo>
                    <a:pt x="459978" y="282717"/>
                    <a:pt x="282717" y="459978"/>
                    <a:pt x="282717" y="677854"/>
                  </a:cubicBezTo>
                  <a:cubicBezTo>
                    <a:pt x="282717" y="895729"/>
                    <a:pt x="459978" y="1072990"/>
                    <a:pt x="677854" y="1072990"/>
                  </a:cubicBezTo>
                  <a:cubicBezTo>
                    <a:pt x="895729" y="1072990"/>
                    <a:pt x="1072990" y="895729"/>
                    <a:pt x="1072990" y="677854"/>
                  </a:cubicBezTo>
                  <a:cubicBezTo>
                    <a:pt x="1072990" y="459978"/>
                    <a:pt x="895729" y="282717"/>
                    <a:pt x="677854" y="282717"/>
                  </a:cubicBezTo>
                  <a:close/>
                  <a:moveTo>
                    <a:pt x="772074" y="265000"/>
                  </a:moveTo>
                  <a:lnTo>
                    <a:pt x="677854" y="0"/>
                  </a:lnTo>
                  <a:lnTo>
                    <a:pt x="583633" y="265000"/>
                  </a:lnTo>
                  <a:cubicBezTo>
                    <a:pt x="613946" y="258094"/>
                    <a:pt x="645475" y="254414"/>
                    <a:pt x="677854" y="254414"/>
                  </a:cubicBezTo>
                  <a:cubicBezTo>
                    <a:pt x="710232" y="254414"/>
                    <a:pt x="741761" y="258094"/>
                    <a:pt x="772074" y="2650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6"/>
            <p:cNvSpPr/>
            <p:nvPr/>
          </p:nvSpPr>
          <p:spPr>
            <a:xfrm>
              <a:off x="2500067" y="0"/>
              <a:ext cx="1414124" cy="1414095"/>
            </a:xfrm>
            <a:custGeom>
              <a:rect b="b" l="l" r="r" t="t"/>
              <a:pathLst>
                <a:path extrusionOk="0" h="1414095" w="1414124">
                  <a:moveTo>
                    <a:pt x="1395586" y="680797"/>
                  </a:moveTo>
                  <a:lnTo>
                    <a:pt x="1110859" y="579558"/>
                  </a:lnTo>
                  <a:cubicBezTo>
                    <a:pt x="1103415" y="556010"/>
                    <a:pt x="1093962" y="533339"/>
                    <a:pt x="1082698" y="511772"/>
                  </a:cubicBezTo>
                  <a:lnTo>
                    <a:pt x="1212495" y="238706"/>
                  </a:lnTo>
                  <a:cubicBezTo>
                    <a:pt x="1217589" y="227951"/>
                    <a:pt x="1215438" y="215526"/>
                    <a:pt x="1207004" y="207092"/>
                  </a:cubicBezTo>
                  <a:cubicBezTo>
                    <a:pt x="1198570" y="198658"/>
                    <a:pt x="1186145" y="196507"/>
                    <a:pt x="1175361" y="201601"/>
                  </a:cubicBezTo>
                  <a:lnTo>
                    <a:pt x="902324" y="331398"/>
                  </a:lnTo>
                  <a:cubicBezTo>
                    <a:pt x="880757" y="320134"/>
                    <a:pt x="858086" y="310681"/>
                    <a:pt x="834538" y="303237"/>
                  </a:cubicBezTo>
                  <a:lnTo>
                    <a:pt x="733299" y="18482"/>
                  </a:lnTo>
                  <a:cubicBezTo>
                    <a:pt x="729280" y="7246"/>
                    <a:pt x="718978" y="0"/>
                    <a:pt x="707062" y="0"/>
                  </a:cubicBezTo>
                  <a:cubicBezTo>
                    <a:pt x="701118" y="0"/>
                    <a:pt x="695543" y="1811"/>
                    <a:pt x="690986" y="5038"/>
                  </a:cubicBezTo>
                  <a:cubicBezTo>
                    <a:pt x="686401" y="8236"/>
                    <a:pt x="682835" y="12849"/>
                    <a:pt x="680825" y="18482"/>
                  </a:cubicBezTo>
                  <a:lnTo>
                    <a:pt x="579586" y="303237"/>
                  </a:lnTo>
                  <a:cubicBezTo>
                    <a:pt x="556038" y="310681"/>
                    <a:pt x="533367" y="320134"/>
                    <a:pt x="511801" y="331398"/>
                  </a:cubicBezTo>
                  <a:lnTo>
                    <a:pt x="238735" y="201601"/>
                  </a:lnTo>
                  <a:cubicBezTo>
                    <a:pt x="227980" y="196507"/>
                    <a:pt x="215555" y="198658"/>
                    <a:pt x="207120" y="207092"/>
                  </a:cubicBezTo>
                  <a:cubicBezTo>
                    <a:pt x="198686" y="215526"/>
                    <a:pt x="196535" y="227951"/>
                    <a:pt x="201630" y="238735"/>
                  </a:cubicBezTo>
                  <a:lnTo>
                    <a:pt x="331427" y="511772"/>
                  </a:lnTo>
                  <a:cubicBezTo>
                    <a:pt x="320162" y="533339"/>
                    <a:pt x="310709" y="556010"/>
                    <a:pt x="303265" y="579558"/>
                  </a:cubicBezTo>
                  <a:lnTo>
                    <a:pt x="18510" y="680797"/>
                  </a:lnTo>
                  <a:cubicBezTo>
                    <a:pt x="7274" y="684816"/>
                    <a:pt x="0" y="695090"/>
                    <a:pt x="0" y="707034"/>
                  </a:cubicBezTo>
                  <a:cubicBezTo>
                    <a:pt x="0" y="718949"/>
                    <a:pt x="7274" y="729252"/>
                    <a:pt x="18510" y="733270"/>
                  </a:cubicBezTo>
                  <a:lnTo>
                    <a:pt x="303265" y="834510"/>
                  </a:lnTo>
                  <a:cubicBezTo>
                    <a:pt x="310709" y="858058"/>
                    <a:pt x="320162" y="880728"/>
                    <a:pt x="331427" y="902295"/>
                  </a:cubicBezTo>
                  <a:lnTo>
                    <a:pt x="201630" y="1175361"/>
                  </a:lnTo>
                  <a:cubicBezTo>
                    <a:pt x="196535" y="1186145"/>
                    <a:pt x="198658" y="1198541"/>
                    <a:pt x="207092" y="1206976"/>
                  </a:cubicBezTo>
                  <a:cubicBezTo>
                    <a:pt x="212498" y="1212381"/>
                    <a:pt x="219517" y="1215212"/>
                    <a:pt x="226706" y="1215212"/>
                  </a:cubicBezTo>
                  <a:cubicBezTo>
                    <a:pt x="230753" y="1215212"/>
                    <a:pt x="234857" y="1214306"/>
                    <a:pt x="238763" y="1212466"/>
                  </a:cubicBezTo>
                  <a:lnTo>
                    <a:pt x="511801" y="1082669"/>
                  </a:lnTo>
                  <a:cubicBezTo>
                    <a:pt x="533367" y="1093934"/>
                    <a:pt x="556038" y="1103387"/>
                    <a:pt x="579586" y="1110831"/>
                  </a:cubicBezTo>
                  <a:lnTo>
                    <a:pt x="680825" y="1395586"/>
                  </a:lnTo>
                  <a:cubicBezTo>
                    <a:pt x="684844" y="1406822"/>
                    <a:pt x="695147" y="1414096"/>
                    <a:pt x="707062" y="1414096"/>
                  </a:cubicBezTo>
                  <a:cubicBezTo>
                    <a:pt x="719006" y="1414096"/>
                    <a:pt x="729280" y="1406822"/>
                    <a:pt x="733299" y="1395586"/>
                  </a:cubicBezTo>
                  <a:lnTo>
                    <a:pt x="834538" y="1110831"/>
                  </a:lnTo>
                  <a:cubicBezTo>
                    <a:pt x="858086" y="1103387"/>
                    <a:pt x="880757" y="1093934"/>
                    <a:pt x="902324" y="1082669"/>
                  </a:cubicBezTo>
                  <a:lnTo>
                    <a:pt x="1175390" y="1212466"/>
                  </a:lnTo>
                  <a:cubicBezTo>
                    <a:pt x="1179267" y="1214306"/>
                    <a:pt x="1183371" y="1215212"/>
                    <a:pt x="1187418" y="1215212"/>
                  </a:cubicBezTo>
                  <a:cubicBezTo>
                    <a:pt x="1194607" y="1215212"/>
                    <a:pt x="1201626" y="1212381"/>
                    <a:pt x="1207032" y="1206976"/>
                  </a:cubicBezTo>
                  <a:cubicBezTo>
                    <a:pt x="1215466" y="1198541"/>
                    <a:pt x="1217589" y="1186145"/>
                    <a:pt x="1212495" y="1175361"/>
                  </a:cubicBezTo>
                  <a:lnTo>
                    <a:pt x="1082698" y="902295"/>
                  </a:lnTo>
                  <a:cubicBezTo>
                    <a:pt x="1093962" y="880728"/>
                    <a:pt x="1103415" y="858058"/>
                    <a:pt x="1110859" y="834510"/>
                  </a:cubicBezTo>
                  <a:lnTo>
                    <a:pt x="1395614" y="733270"/>
                  </a:lnTo>
                  <a:cubicBezTo>
                    <a:pt x="1406850" y="729252"/>
                    <a:pt x="1414124" y="718949"/>
                    <a:pt x="1414124" y="707034"/>
                  </a:cubicBezTo>
                  <a:cubicBezTo>
                    <a:pt x="1414124" y="695090"/>
                    <a:pt x="1406850" y="684816"/>
                    <a:pt x="1395586" y="680797"/>
                  </a:cubicBezTo>
                  <a:close/>
                  <a:moveTo>
                    <a:pt x="294208" y="801254"/>
                  </a:moveTo>
                  <a:lnTo>
                    <a:pt x="29209" y="707034"/>
                  </a:lnTo>
                  <a:lnTo>
                    <a:pt x="294208" y="612814"/>
                  </a:lnTo>
                  <a:cubicBezTo>
                    <a:pt x="287302" y="643126"/>
                    <a:pt x="283623" y="674655"/>
                    <a:pt x="283623" y="707034"/>
                  </a:cubicBezTo>
                  <a:cubicBezTo>
                    <a:pt x="283623" y="739412"/>
                    <a:pt x="287302" y="770942"/>
                    <a:pt x="294208" y="801254"/>
                  </a:cubicBezTo>
                  <a:close/>
                  <a:moveTo>
                    <a:pt x="1186371" y="227725"/>
                  </a:moveTo>
                  <a:lnTo>
                    <a:pt x="1065546" y="481913"/>
                  </a:lnTo>
                  <a:cubicBezTo>
                    <a:pt x="1031639" y="428137"/>
                    <a:pt x="985958" y="382457"/>
                    <a:pt x="932183" y="348550"/>
                  </a:cubicBezTo>
                  <a:lnTo>
                    <a:pt x="1186371" y="227725"/>
                  </a:lnTo>
                  <a:close/>
                  <a:moveTo>
                    <a:pt x="707062" y="29180"/>
                  </a:moveTo>
                  <a:lnTo>
                    <a:pt x="801282" y="294180"/>
                  </a:lnTo>
                  <a:cubicBezTo>
                    <a:pt x="770970" y="287274"/>
                    <a:pt x="739441" y="283595"/>
                    <a:pt x="707062" y="283595"/>
                  </a:cubicBezTo>
                  <a:cubicBezTo>
                    <a:pt x="674684" y="283595"/>
                    <a:pt x="643154" y="287274"/>
                    <a:pt x="612842" y="294180"/>
                  </a:cubicBezTo>
                  <a:lnTo>
                    <a:pt x="707062" y="29180"/>
                  </a:lnTo>
                  <a:close/>
                  <a:moveTo>
                    <a:pt x="227753" y="227725"/>
                  </a:moveTo>
                  <a:lnTo>
                    <a:pt x="481941" y="348550"/>
                  </a:lnTo>
                  <a:cubicBezTo>
                    <a:pt x="428166" y="382457"/>
                    <a:pt x="382485" y="428137"/>
                    <a:pt x="348578" y="481913"/>
                  </a:cubicBezTo>
                  <a:lnTo>
                    <a:pt x="227753" y="227725"/>
                  </a:lnTo>
                  <a:close/>
                  <a:moveTo>
                    <a:pt x="227753" y="1186343"/>
                  </a:moveTo>
                  <a:lnTo>
                    <a:pt x="348578" y="932155"/>
                  </a:lnTo>
                  <a:cubicBezTo>
                    <a:pt x="382485" y="985930"/>
                    <a:pt x="428166" y="1031611"/>
                    <a:pt x="481941" y="1065518"/>
                  </a:cubicBezTo>
                  <a:lnTo>
                    <a:pt x="227753" y="1186343"/>
                  </a:lnTo>
                  <a:close/>
                  <a:moveTo>
                    <a:pt x="707062" y="1384887"/>
                  </a:moveTo>
                  <a:lnTo>
                    <a:pt x="612842" y="1119888"/>
                  </a:lnTo>
                  <a:cubicBezTo>
                    <a:pt x="643154" y="1126794"/>
                    <a:pt x="674684" y="1130473"/>
                    <a:pt x="707062" y="1130473"/>
                  </a:cubicBezTo>
                  <a:cubicBezTo>
                    <a:pt x="739441" y="1130473"/>
                    <a:pt x="770970" y="1126794"/>
                    <a:pt x="801282" y="1119888"/>
                  </a:cubicBezTo>
                  <a:lnTo>
                    <a:pt x="707062" y="1384887"/>
                  </a:lnTo>
                  <a:close/>
                  <a:moveTo>
                    <a:pt x="1186343" y="1186343"/>
                  </a:moveTo>
                  <a:lnTo>
                    <a:pt x="932183" y="1065518"/>
                  </a:lnTo>
                  <a:cubicBezTo>
                    <a:pt x="985958" y="1031611"/>
                    <a:pt x="1031639" y="985930"/>
                    <a:pt x="1065546" y="932155"/>
                  </a:cubicBezTo>
                  <a:lnTo>
                    <a:pt x="1186343" y="1186343"/>
                  </a:lnTo>
                  <a:close/>
                  <a:moveTo>
                    <a:pt x="707062" y="1102170"/>
                  </a:moveTo>
                  <a:cubicBezTo>
                    <a:pt x="489187" y="1102170"/>
                    <a:pt x="311926" y="924909"/>
                    <a:pt x="311926" y="707034"/>
                  </a:cubicBezTo>
                  <a:cubicBezTo>
                    <a:pt x="311926" y="489158"/>
                    <a:pt x="489187" y="311898"/>
                    <a:pt x="707062" y="311898"/>
                  </a:cubicBezTo>
                  <a:cubicBezTo>
                    <a:pt x="924937" y="311898"/>
                    <a:pt x="1102198" y="489158"/>
                    <a:pt x="1102198" y="707034"/>
                  </a:cubicBezTo>
                  <a:cubicBezTo>
                    <a:pt x="1102198" y="924909"/>
                    <a:pt x="924937" y="1102170"/>
                    <a:pt x="707062" y="1102170"/>
                  </a:cubicBezTo>
                  <a:close/>
                  <a:moveTo>
                    <a:pt x="1119916" y="801254"/>
                  </a:moveTo>
                  <a:cubicBezTo>
                    <a:pt x="1126822" y="770942"/>
                    <a:pt x="1130501" y="739412"/>
                    <a:pt x="1130501" y="707034"/>
                  </a:cubicBezTo>
                  <a:cubicBezTo>
                    <a:pt x="1130501" y="674655"/>
                    <a:pt x="1126822" y="643126"/>
                    <a:pt x="1119916" y="612814"/>
                  </a:cubicBezTo>
                  <a:lnTo>
                    <a:pt x="1384916" y="707034"/>
                  </a:lnTo>
                  <a:lnTo>
                    <a:pt x="1119916" y="801254"/>
                  </a:ln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1" name="Google Shape;751;p16"/>
          <p:cNvSpPr txBox="1"/>
          <p:nvPr/>
        </p:nvSpPr>
        <p:spPr>
          <a:xfrm>
            <a:off x="1327478" y="657385"/>
            <a:ext cx="648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Get to Know Me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7"/>
          <p:cNvSpPr/>
          <p:nvPr/>
        </p:nvSpPr>
        <p:spPr>
          <a:xfrm>
            <a:off x="0" y="0"/>
            <a:ext cx="3147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17"/>
          <p:cNvSpPr txBox="1"/>
          <p:nvPr/>
        </p:nvSpPr>
        <p:spPr>
          <a:xfrm>
            <a:off x="514350" y="566738"/>
            <a:ext cx="211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Fun Facts About Me</a:t>
            </a:r>
            <a:endParaRPr sz="700">
              <a:solidFill>
                <a:schemeClr val="accent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pic>
        <p:nvPicPr>
          <p:cNvPr id="758" name="Google Shape;758;p17"/>
          <p:cNvPicPr preferRelativeResize="0"/>
          <p:nvPr/>
        </p:nvPicPr>
        <p:blipFill rotWithShape="1">
          <a:blip r:embed="rId3">
            <a:alphaModFix/>
          </a:blip>
          <a:srcRect b="8311" l="19" r="0" t="8320"/>
          <a:stretch/>
        </p:blipFill>
        <p:spPr>
          <a:xfrm>
            <a:off x="3676207" y="514350"/>
            <a:ext cx="2180757" cy="12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17"/>
          <p:cNvPicPr preferRelativeResize="0"/>
          <p:nvPr/>
        </p:nvPicPr>
        <p:blipFill rotWithShape="1">
          <a:blip r:embed="rId4">
            <a:alphaModFix/>
          </a:blip>
          <a:srcRect b="15082" l="0" r="0" t="1542"/>
          <a:stretch/>
        </p:blipFill>
        <p:spPr>
          <a:xfrm>
            <a:off x="3676207" y="1965666"/>
            <a:ext cx="2180757" cy="12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7"/>
          <p:cNvPicPr preferRelativeResize="0"/>
          <p:nvPr/>
        </p:nvPicPr>
        <p:blipFill rotWithShape="1">
          <a:blip r:embed="rId5">
            <a:alphaModFix/>
          </a:blip>
          <a:srcRect b="8368" l="0" r="0" t="8360"/>
          <a:stretch/>
        </p:blipFill>
        <p:spPr>
          <a:xfrm>
            <a:off x="3676207" y="3416982"/>
            <a:ext cx="2180757" cy="12121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1" name="Google Shape;761;p17"/>
          <p:cNvGrpSpPr/>
          <p:nvPr/>
        </p:nvGrpSpPr>
        <p:grpSpPr>
          <a:xfrm>
            <a:off x="6223921" y="704970"/>
            <a:ext cx="2405700" cy="783255"/>
            <a:chOff x="0" y="-38100"/>
            <a:chExt cx="6415200" cy="2088681"/>
          </a:xfrm>
        </p:grpSpPr>
        <p:sp>
          <p:nvSpPr>
            <p:cNvPr id="762" name="Google Shape;762;p17"/>
            <p:cNvSpPr txBox="1"/>
            <p:nvPr/>
          </p:nvSpPr>
          <p:spPr>
            <a:xfrm>
              <a:off x="0" y="991581"/>
              <a:ext cx="6415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makes you unique and interesting?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63" name="Google Shape;763;p17"/>
            <p:cNvSpPr txBox="1"/>
            <p:nvPr/>
          </p:nvSpPr>
          <p:spPr>
            <a:xfrm>
              <a:off x="0" y="-38100"/>
              <a:ext cx="6415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3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grpSp>
        <p:nvGrpSpPr>
          <p:cNvPr id="764" name="Google Shape;764;p17"/>
          <p:cNvGrpSpPr/>
          <p:nvPr/>
        </p:nvGrpSpPr>
        <p:grpSpPr>
          <a:xfrm>
            <a:off x="6223921" y="2156286"/>
            <a:ext cx="2405700" cy="783255"/>
            <a:chOff x="0" y="-38100"/>
            <a:chExt cx="6415200" cy="2088680"/>
          </a:xfrm>
        </p:grpSpPr>
        <p:sp>
          <p:nvSpPr>
            <p:cNvPr id="765" name="Google Shape;765;p17"/>
            <p:cNvSpPr txBox="1"/>
            <p:nvPr/>
          </p:nvSpPr>
          <p:spPr>
            <a:xfrm>
              <a:off x="0" y="991580"/>
              <a:ext cx="6415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makes you unique and interesting?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66" name="Google Shape;766;p17"/>
            <p:cNvSpPr txBox="1"/>
            <p:nvPr/>
          </p:nvSpPr>
          <p:spPr>
            <a:xfrm>
              <a:off x="0" y="-38100"/>
              <a:ext cx="6415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767" name="Google Shape;767;p17"/>
          <p:cNvGrpSpPr/>
          <p:nvPr/>
        </p:nvGrpSpPr>
        <p:grpSpPr>
          <a:xfrm>
            <a:off x="6223921" y="3607602"/>
            <a:ext cx="2405700" cy="783255"/>
            <a:chOff x="0" y="-38100"/>
            <a:chExt cx="6415200" cy="2088680"/>
          </a:xfrm>
        </p:grpSpPr>
        <p:sp>
          <p:nvSpPr>
            <p:cNvPr id="768" name="Google Shape;768;p17"/>
            <p:cNvSpPr txBox="1"/>
            <p:nvPr/>
          </p:nvSpPr>
          <p:spPr>
            <a:xfrm>
              <a:off x="0" y="991580"/>
              <a:ext cx="6415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makes you unique and interesting?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69" name="Google Shape;769;p17"/>
            <p:cNvSpPr txBox="1"/>
            <p:nvPr/>
          </p:nvSpPr>
          <p:spPr>
            <a:xfrm>
              <a:off x="0" y="-38100"/>
              <a:ext cx="6415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770" name="Google Shape;770;p17"/>
          <p:cNvGrpSpPr/>
          <p:nvPr/>
        </p:nvGrpSpPr>
        <p:grpSpPr>
          <a:xfrm>
            <a:off x="218299" y="2390840"/>
            <a:ext cx="1546221" cy="2459787"/>
            <a:chOff x="436598" y="4781681"/>
            <a:chExt cx="3092441" cy="4919574"/>
          </a:xfrm>
        </p:grpSpPr>
        <p:sp>
          <p:nvSpPr>
            <p:cNvPr id="771" name="Google Shape;771;p17"/>
            <p:cNvSpPr/>
            <p:nvPr/>
          </p:nvSpPr>
          <p:spPr>
            <a:xfrm>
              <a:off x="3373832" y="9487850"/>
              <a:ext cx="155207" cy="213405"/>
            </a:xfrm>
            <a:custGeom>
              <a:rect b="b" l="l" r="r" t="t"/>
              <a:pathLst>
                <a:path extrusionOk="0" h="213405" w="155207">
                  <a:moveTo>
                    <a:pt x="83487" y="167862"/>
                  </a:moveTo>
                  <a:cubicBezTo>
                    <a:pt x="-15799" y="55849"/>
                    <a:pt x="-13999" y="78321"/>
                    <a:pt x="24405" y="66873"/>
                  </a:cubicBezTo>
                  <a:cubicBezTo>
                    <a:pt x="57989" y="56351"/>
                    <a:pt x="98499" y="31067"/>
                    <a:pt x="116923" y="0"/>
                  </a:cubicBezTo>
                  <a:cubicBezTo>
                    <a:pt x="110382" y="11034"/>
                    <a:pt x="226460" y="329164"/>
                    <a:pt x="83487" y="1678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2897326" y="8860313"/>
              <a:ext cx="625007" cy="757737"/>
            </a:xfrm>
            <a:custGeom>
              <a:rect b="b" l="l" r="r" t="t"/>
              <a:pathLst>
                <a:path extrusionOk="0" h="757737" w="625007">
                  <a:moveTo>
                    <a:pt x="600866" y="550612"/>
                  </a:moveTo>
                  <a:cubicBezTo>
                    <a:pt x="535508" y="354605"/>
                    <a:pt x="428235" y="98392"/>
                    <a:pt x="406947" y="55436"/>
                  </a:cubicBezTo>
                  <a:cubicBezTo>
                    <a:pt x="350669" y="-58141"/>
                    <a:pt x="246868" y="26798"/>
                    <a:pt x="144601" y="97271"/>
                  </a:cubicBezTo>
                  <a:cubicBezTo>
                    <a:pt x="80090" y="141732"/>
                    <a:pt x="-17819" y="179436"/>
                    <a:pt x="2799" y="222825"/>
                  </a:cubicBezTo>
                  <a:cubicBezTo>
                    <a:pt x="16158" y="250932"/>
                    <a:pt x="41607" y="265398"/>
                    <a:pt x="93625" y="314147"/>
                  </a:cubicBezTo>
                  <a:cubicBezTo>
                    <a:pt x="79372" y="323243"/>
                    <a:pt x="276704" y="541516"/>
                    <a:pt x="288036" y="553917"/>
                  </a:cubicBezTo>
                  <a:cubicBezTo>
                    <a:pt x="475276" y="758795"/>
                    <a:pt x="470603" y="762512"/>
                    <a:pt x="501413" y="756199"/>
                  </a:cubicBezTo>
                  <a:cubicBezTo>
                    <a:pt x="540663" y="748144"/>
                    <a:pt x="584497" y="726991"/>
                    <a:pt x="610202" y="691912"/>
                  </a:cubicBezTo>
                  <a:cubicBezTo>
                    <a:pt x="640490" y="648788"/>
                    <a:pt x="617599" y="599607"/>
                    <a:pt x="600866" y="5506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3" name="Google Shape;773;p17"/>
            <p:cNvGrpSpPr/>
            <p:nvPr/>
          </p:nvGrpSpPr>
          <p:grpSpPr>
            <a:xfrm>
              <a:off x="436598" y="4781681"/>
              <a:ext cx="2908507" cy="4460777"/>
              <a:chOff x="436598" y="4781681"/>
              <a:chExt cx="2908507" cy="4460777"/>
            </a:xfrm>
          </p:grpSpPr>
          <p:sp>
            <p:nvSpPr>
              <p:cNvPr id="774" name="Google Shape;774;p17"/>
              <p:cNvSpPr/>
              <p:nvPr/>
            </p:nvSpPr>
            <p:spPr>
              <a:xfrm>
                <a:off x="436598" y="4781681"/>
                <a:ext cx="420992" cy="460335"/>
              </a:xfrm>
              <a:custGeom>
                <a:rect b="b" l="l" r="r" t="t"/>
                <a:pathLst>
                  <a:path extrusionOk="0" h="460335" w="420992">
                    <a:moveTo>
                      <a:pt x="374056" y="331407"/>
                    </a:moveTo>
                    <a:cubicBezTo>
                      <a:pt x="448336" y="310254"/>
                      <a:pt x="419267" y="338586"/>
                      <a:pt x="389815" y="265970"/>
                    </a:cubicBezTo>
                    <a:cubicBezTo>
                      <a:pt x="301281" y="127119"/>
                      <a:pt x="224925" y="-125593"/>
                      <a:pt x="21917" y="73808"/>
                    </a:cubicBezTo>
                    <a:cubicBezTo>
                      <a:pt x="-42201" y="159140"/>
                      <a:pt x="43165" y="262823"/>
                      <a:pt x="164024" y="460335"/>
                    </a:cubicBezTo>
                    <a:cubicBezTo>
                      <a:pt x="215610" y="400484"/>
                      <a:pt x="294543" y="354725"/>
                      <a:pt x="374056" y="3314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7"/>
              <p:cNvSpPr/>
              <p:nvPr/>
            </p:nvSpPr>
            <p:spPr>
              <a:xfrm>
                <a:off x="640062" y="5217347"/>
                <a:ext cx="2000962" cy="2985027"/>
              </a:xfrm>
              <a:custGeom>
                <a:rect b="b" l="l" r="r" t="t"/>
                <a:pathLst>
                  <a:path extrusionOk="0" h="2985027" w="2000962">
                    <a:moveTo>
                      <a:pt x="1992425" y="2539144"/>
                    </a:moveTo>
                    <a:cubicBezTo>
                      <a:pt x="1982096" y="2566158"/>
                      <a:pt x="1958526" y="2572915"/>
                      <a:pt x="1932320" y="2564418"/>
                    </a:cubicBezTo>
                    <a:cubicBezTo>
                      <a:pt x="1928582" y="2584381"/>
                      <a:pt x="1914810" y="2597265"/>
                      <a:pt x="1894841" y="2596576"/>
                    </a:cubicBezTo>
                    <a:cubicBezTo>
                      <a:pt x="1889627" y="2613983"/>
                      <a:pt x="1869559" y="2628046"/>
                      <a:pt x="1849000" y="2626473"/>
                    </a:cubicBezTo>
                    <a:cubicBezTo>
                      <a:pt x="1841120" y="2653851"/>
                      <a:pt x="1818574" y="2649416"/>
                      <a:pt x="1815652" y="2653320"/>
                    </a:cubicBezTo>
                    <a:cubicBezTo>
                      <a:pt x="1819459" y="2660037"/>
                      <a:pt x="1834451" y="2686855"/>
                      <a:pt x="1833064" y="2687248"/>
                    </a:cubicBezTo>
                    <a:cubicBezTo>
                      <a:pt x="1860411" y="2735240"/>
                      <a:pt x="1809750" y="2783330"/>
                      <a:pt x="1765778" y="2768086"/>
                    </a:cubicBezTo>
                    <a:cubicBezTo>
                      <a:pt x="1735981" y="2796272"/>
                      <a:pt x="1746300" y="2787362"/>
                      <a:pt x="1742267" y="2790410"/>
                    </a:cubicBezTo>
                    <a:cubicBezTo>
                      <a:pt x="1744658" y="2821231"/>
                      <a:pt x="1708988" y="2841972"/>
                      <a:pt x="1712953" y="2851481"/>
                    </a:cubicBezTo>
                    <a:cubicBezTo>
                      <a:pt x="1758351" y="2953611"/>
                      <a:pt x="1714753" y="2878044"/>
                      <a:pt x="1739415" y="2950513"/>
                    </a:cubicBezTo>
                    <a:cubicBezTo>
                      <a:pt x="1748858" y="2978541"/>
                      <a:pt x="1711969" y="2995357"/>
                      <a:pt x="1692491" y="2977951"/>
                    </a:cubicBezTo>
                    <a:cubicBezTo>
                      <a:pt x="1612732" y="2906298"/>
                      <a:pt x="484603" y="1202986"/>
                      <a:pt x="119243" y="520849"/>
                    </a:cubicBezTo>
                    <a:cubicBezTo>
                      <a:pt x="46940" y="385785"/>
                      <a:pt x="-78523" y="230403"/>
                      <a:pt x="67696" y="112627"/>
                    </a:cubicBezTo>
                    <a:cubicBezTo>
                      <a:pt x="367256" y="-128048"/>
                      <a:pt x="422688" y="62324"/>
                      <a:pt x="551387" y="261617"/>
                    </a:cubicBezTo>
                    <a:cubicBezTo>
                      <a:pt x="2058334" y="2597117"/>
                      <a:pt x="2021897" y="2462249"/>
                      <a:pt x="1992425" y="2539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>
                <a:off x="3090606" y="9071849"/>
                <a:ext cx="254499" cy="170609"/>
              </a:xfrm>
              <a:custGeom>
                <a:rect b="b" l="l" r="r" t="t"/>
                <a:pathLst>
                  <a:path extrusionOk="0" h="170609" w="254499">
                    <a:moveTo>
                      <a:pt x="243827" y="0"/>
                    </a:moveTo>
                    <a:cubicBezTo>
                      <a:pt x="199590" y="50519"/>
                      <a:pt x="106226" y="113645"/>
                      <a:pt x="9379" y="144230"/>
                    </a:cubicBezTo>
                    <a:cubicBezTo>
                      <a:pt x="-7107" y="150878"/>
                      <a:pt x="-22424" y="220918"/>
                      <a:pt x="154910" y="101195"/>
                    </a:cubicBezTo>
                    <a:cubicBezTo>
                      <a:pt x="166262" y="92875"/>
                      <a:pt x="291183" y="2321"/>
                      <a:pt x="243827" y="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7" name="Google Shape;777;p17"/>
            <p:cNvSpPr/>
            <p:nvPr/>
          </p:nvSpPr>
          <p:spPr>
            <a:xfrm>
              <a:off x="574439" y="4990787"/>
              <a:ext cx="283384" cy="251239"/>
            </a:xfrm>
            <a:custGeom>
              <a:rect b="b" l="l" r="r" t="t"/>
              <a:pathLst>
                <a:path extrusionOk="0" h="251239" w="283384">
                  <a:moveTo>
                    <a:pt x="283384" y="111179"/>
                  </a:moveTo>
                  <a:cubicBezTo>
                    <a:pt x="179209" y="129845"/>
                    <a:pt x="82363" y="186048"/>
                    <a:pt x="26173" y="251239"/>
                  </a:cubicBezTo>
                  <a:cubicBezTo>
                    <a:pt x="-14296" y="184976"/>
                    <a:pt x="-4243" y="207231"/>
                    <a:pt x="31840" y="178888"/>
                  </a:cubicBezTo>
                  <a:cubicBezTo>
                    <a:pt x="283138" y="25906"/>
                    <a:pt x="173779" y="-65662"/>
                    <a:pt x="251965" y="56864"/>
                  </a:cubicBezTo>
                  <a:cubicBezTo>
                    <a:pt x="257119" y="69550"/>
                    <a:pt x="271511" y="90075"/>
                    <a:pt x="283384" y="111179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866515" y="5468106"/>
              <a:ext cx="989445" cy="1446842"/>
            </a:xfrm>
            <a:custGeom>
              <a:rect b="b" l="l" r="r" t="t"/>
              <a:pathLst>
                <a:path extrusionOk="0" h="1446842" w="989445">
                  <a:moveTo>
                    <a:pt x="967770" y="1234590"/>
                  </a:moveTo>
                  <a:cubicBezTo>
                    <a:pt x="1018972" y="1338873"/>
                    <a:pt x="973564" y="1409984"/>
                    <a:pt x="893195" y="1439468"/>
                  </a:cubicBezTo>
                  <a:cubicBezTo>
                    <a:pt x="770860" y="1491422"/>
                    <a:pt x="739814" y="1277221"/>
                    <a:pt x="238918" y="529627"/>
                  </a:cubicBezTo>
                  <a:cubicBezTo>
                    <a:pt x="-812" y="171826"/>
                    <a:pt x="-54414" y="114649"/>
                    <a:pt x="52495" y="36899"/>
                  </a:cubicBezTo>
                  <a:cubicBezTo>
                    <a:pt x="189310" y="-64512"/>
                    <a:pt x="223897" y="62075"/>
                    <a:pt x="328741" y="187728"/>
                  </a:cubicBezTo>
                  <a:cubicBezTo>
                    <a:pt x="500251" y="417900"/>
                    <a:pt x="816377" y="965208"/>
                    <a:pt x="967770" y="12345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2083793" y="8078387"/>
              <a:ext cx="1091" cy="1681"/>
            </a:xfrm>
            <a:custGeom>
              <a:rect b="b" l="l" r="r" t="t"/>
              <a:pathLst>
                <a:path extrusionOk="0" h="1681" w="1091">
                  <a:moveTo>
                    <a:pt x="0" y="0"/>
                  </a:moveTo>
                  <a:cubicBezTo>
                    <a:pt x="325" y="551"/>
                    <a:pt x="698" y="1092"/>
                    <a:pt x="1092" y="1682"/>
                  </a:cubicBezTo>
                  <a:cubicBezTo>
                    <a:pt x="708" y="1141"/>
                    <a:pt x="325" y="551"/>
                    <a:pt x="0" y="0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1739446" y="6837349"/>
              <a:ext cx="150647" cy="154763"/>
            </a:xfrm>
            <a:custGeom>
              <a:rect b="b" l="l" r="r" t="t"/>
              <a:pathLst>
                <a:path extrusionOk="0" h="154763" w="150647">
                  <a:moveTo>
                    <a:pt x="122874" y="27092"/>
                  </a:moveTo>
                  <a:cubicBezTo>
                    <a:pt x="141801" y="59033"/>
                    <a:pt x="164367" y="85291"/>
                    <a:pt x="140030" y="111539"/>
                  </a:cubicBezTo>
                  <a:cubicBezTo>
                    <a:pt x="127695" y="124845"/>
                    <a:pt x="86162" y="157239"/>
                    <a:pt x="67216" y="154613"/>
                  </a:cubicBezTo>
                  <a:cubicBezTo>
                    <a:pt x="51349" y="152420"/>
                    <a:pt x="39416" y="136213"/>
                    <a:pt x="14656" y="99659"/>
                  </a:cubicBezTo>
                  <a:cubicBezTo>
                    <a:pt x="-4014" y="72084"/>
                    <a:pt x="-1221" y="76470"/>
                    <a:pt x="3452" y="75398"/>
                  </a:cubicBezTo>
                  <a:cubicBezTo>
                    <a:pt x="37528" y="68760"/>
                    <a:pt x="78686" y="38647"/>
                    <a:pt x="98636" y="10344"/>
                  </a:cubicBezTo>
                  <a:cubicBezTo>
                    <a:pt x="109368" y="-3523"/>
                    <a:pt x="101961" y="-8194"/>
                    <a:pt x="122874" y="270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844254" y="5371892"/>
              <a:ext cx="143645" cy="147981"/>
            </a:xfrm>
            <a:custGeom>
              <a:rect b="b" l="l" r="r" t="t"/>
              <a:pathLst>
                <a:path extrusionOk="0" h="147981" w="143645">
                  <a:moveTo>
                    <a:pt x="143645" y="97080"/>
                  </a:moveTo>
                  <a:cubicBezTo>
                    <a:pt x="112767" y="103246"/>
                    <a:pt x="79861" y="129572"/>
                    <a:pt x="54993" y="147982"/>
                  </a:cubicBezTo>
                  <a:cubicBezTo>
                    <a:pt x="7923" y="78227"/>
                    <a:pt x="-3420" y="63033"/>
                    <a:pt x="820" y="43433"/>
                  </a:cubicBezTo>
                  <a:cubicBezTo>
                    <a:pt x="9565" y="7351"/>
                    <a:pt x="65588" y="-17765"/>
                    <a:pt x="91263" y="15711"/>
                  </a:cubicBezTo>
                  <a:cubicBezTo>
                    <a:pt x="110750" y="42243"/>
                    <a:pt x="127296" y="69288"/>
                    <a:pt x="143645" y="970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2" name="Google Shape;782;p17"/>
            <p:cNvGrpSpPr/>
            <p:nvPr/>
          </p:nvGrpSpPr>
          <p:grpSpPr>
            <a:xfrm>
              <a:off x="1872443" y="7188654"/>
              <a:ext cx="416308" cy="305533"/>
              <a:chOff x="1872443" y="7188654"/>
              <a:chExt cx="416308" cy="305533"/>
            </a:xfrm>
          </p:grpSpPr>
          <p:sp>
            <p:nvSpPr>
              <p:cNvPr id="783" name="Google Shape;783;p17"/>
              <p:cNvSpPr/>
              <p:nvPr/>
            </p:nvSpPr>
            <p:spPr>
              <a:xfrm>
                <a:off x="1872443" y="7380574"/>
                <a:ext cx="69635" cy="55545"/>
              </a:xfrm>
              <a:custGeom>
                <a:rect b="b" l="l" r="r" t="t"/>
                <a:pathLst>
                  <a:path extrusionOk="0" h="55545" w="69635">
                    <a:moveTo>
                      <a:pt x="53424" y="25058"/>
                    </a:moveTo>
                    <a:cubicBezTo>
                      <a:pt x="62248" y="18567"/>
                      <a:pt x="74545" y="12175"/>
                      <a:pt x="67590" y="3442"/>
                    </a:cubicBezTo>
                    <a:cubicBezTo>
                      <a:pt x="60802" y="-5074"/>
                      <a:pt x="52136" y="4121"/>
                      <a:pt x="43578" y="10464"/>
                    </a:cubicBezTo>
                    <a:cubicBezTo>
                      <a:pt x="4239" y="39642"/>
                      <a:pt x="-4693" y="43832"/>
                      <a:pt x="2045" y="52279"/>
                    </a:cubicBezTo>
                    <a:cubicBezTo>
                      <a:pt x="10062" y="62340"/>
                      <a:pt x="22211" y="48001"/>
                      <a:pt x="53424" y="25058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17"/>
              <p:cNvSpPr/>
              <p:nvPr/>
            </p:nvSpPr>
            <p:spPr>
              <a:xfrm>
                <a:off x="1963721" y="7188654"/>
                <a:ext cx="318878" cy="181461"/>
              </a:xfrm>
              <a:custGeom>
                <a:rect b="b" l="l" r="r" t="t"/>
                <a:pathLst>
                  <a:path extrusionOk="0" h="181461" w="318878">
                    <a:moveTo>
                      <a:pt x="315456" y="4"/>
                    </a:moveTo>
                    <a:cubicBezTo>
                      <a:pt x="296657" y="-773"/>
                      <a:pt x="96944" y="117052"/>
                      <a:pt x="3226" y="169232"/>
                    </a:cubicBezTo>
                    <a:cubicBezTo>
                      <a:pt x="-4161" y="173343"/>
                      <a:pt x="2459" y="184702"/>
                      <a:pt x="9856" y="180572"/>
                    </a:cubicBezTo>
                    <a:cubicBezTo>
                      <a:pt x="136657" y="109971"/>
                      <a:pt x="348332" y="1381"/>
                      <a:pt x="315456" y="4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17"/>
              <p:cNvSpPr/>
              <p:nvPr/>
            </p:nvSpPr>
            <p:spPr>
              <a:xfrm>
                <a:off x="1903536" y="7453462"/>
                <a:ext cx="27250" cy="40725"/>
              </a:xfrm>
              <a:custGeom>
                <a:rect b="b" l="l" r="r" t="t"/>
                <a:pathLst>
                  <a:path extrusionOk="0" h="40725" w="27250">
                    <a:moveTo>
                      <a:pt x="26257" y="32930"/>
                    </a:moveTo>
                    <a:cubicBezTo>
                      <a:pt x="25686" y="31946"/>
                      <a:pt x="-25408" y="-42283"/>
                      <a:pt x="16488" y="35418"/>
                    </a:cubicBezTo>
                    <a:cubicBezTo>
                      <a:pt x="21830" y="45321"/>
                      <a:pt x="30123" y="39528"/>
                      <a:pt x="26257" y="3293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17"/>
              <p:cNvSpPr/>
              <p:nvPr/>
            </p:nvSpPr>
            <p:spPr>
              <a:xfrm>
                <a:off x="1968320" y="7410420"/>
                <a:ext cx="32997" cy="47612"/>
              </a:xfrm>
              <a:custGeom>
                <a:rect b="b" l="l" r="r" t="t"/>
                <a:pathLst>
                  <a:path extrusionOk="0" h="47612" w="32997">
                    <a:moveTo>
                      <a:pt x="30215" y="37372"/>
                    </a:moveTo>
                    <a:cubicBezTo>
                      <a:pt x="11062" y="10416"/>
                      <a:pt x="-10334" y="-16540"/>
                      <a:pt x="5533" y="12600"/>
                    </a:cubicBezTo>
                    <a:cubicBezTo>
                      <a:pt x="33372" y="63679"/>
                      <a:pt x="36618" y="46390"/>
                      <a:pt x="30215" y="3737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7"/>
              <p:cNvSpPr/>
              <p:nvPr/>
            </p:nvSpPr>
            <p:spPr>
              <a:xfrm>
                <a:off x="2031227" y="7374499"/>
                <a:ext cx="31168" cy="50197"/>
              </a:xfrm>
              <a:custGeom>
                <a:rect b="b" l="l" r="r" t="t"/>
                <a:pathLst>
                  <a:path extrusionOk="0" h="50197" w="31168">
                    <a:moveTo>
                      <a:pt x="31003" y="45216"/>
                    </a:moveTo>
                    <a:cubicBezTo>
                      <a:pt x="29016" y="38577"/>
                      <a:pt x="-27656" y="-47856"/>
                      <a:pt x="17280" y="37250"/>
                    </a:cubicBezTo>
                    <a:cubicBezTo>
                      <a:pt x="19415" y="41282"/>
                      <a:pt x="21195" y="45757"/>
                      <a:pt x="24382" y="49071"/>
                    </a:cubicBezTo>
                    <a:cubicBezTo>
                      <a:pt x="27117" y="51883"/>
                      <a:pt x="32144" y="48992"/>
                      <a:pt x="31003" y="45216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17"/>
              <p:cNvSpPr/>
              <p:nvPr/>
            </p:nvSpPr>
            <p:spPr>
              <a:xfrm>
                <a:off x="2116649" y="7331544"/>
                <a:ext cx="31509" cy="58223"/>
              </a:xfrm>
              <a:custGeom>
                <a:rect b="b" l="l" r="r" t="t"/>
                <a:pathLst>
                  <a:path extrusionOk="0" h="58223" w="31509">
                    <a:moveTo>
                      <a:pt x="816" y="203"/>
                    </a:moveTo>
                    <a:cubicBezTo>
                      <a:pt x="-5115" y="-3849"/>
                      <a:pt x="23186" y="54075"/>
                      <a:pt x="24140" y="54882"/>
                    </a:cubicBezTo>
                    <a:cubicBezTo>
                      <a:pt x="46018" y="73478"/>
                      <a:pt x="13428" y="8788"/>
                      <a:pt x="816" y="20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>
                <a:off x="2184452" y="7287573"/>
                <a:ext cx="33328" cy="48320"/>
              </a:xfrm>
              <a:custGeom>
                <a:rect b="b" l="l" r="r" t="t"/>
                <a:pathLst>
                  <a:path extrusionOk="0" h="48320" w="33328">
                    <a:moveTo>
                      <a:pt x="4539" y="1837"/>
                    </a:moveTo>
                    <a:cubicBezTo>
                      <a:pt x="752" y="-1831"/>
                      <a:pt x="-2131" y="-12"/>
                      <a:pt x="2080" y="7344"/>
                    </a:cubicBezTo>
                    <a:cubicBezTo>
                      <a:pt x="45363" y="82960"/>
                      <a:pt x="41300" y="37418"/>
                      <a:pt x="4539" y="183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7"/>
              <p:cNvSpPr/>
              <p:nvPr/>
            </p:nvSpPr>
            <p:spPr>
              <a:xfrm>
                <a:off x="2267203" y="7248860"/>
                <a:ext cx="21548" cy="32308"/>
              </a:xfrm>
              <a:custGeom>
                <a:rect b="b" l="l" r="r" t="t"/>
                <a:pathLst>
                  <a:path extrusionOk="0" h="32308" w="21548">
                    <a:moveTo>
                      <a:pt x="20680" y="23468"/>
                    </a:moveTo>
                    <a:cubicBezTo>
                      <a:pt x="20099" y="22455"/>
                      <a:pt x="-11016" y="-22429"/>
                      <a:pt x="4173" y="14646"/>
                    </a:cubicBezTo>
                    <a:cubicBezTo>
                      <a:pt x="15978" y="43461"/>
                      <a:pt x="24339" y="29831"/>
                      <a:pt x="20680" y="23468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1" name="Google Shape;791;p17"/>
            <p:cNvSpPr/>
            <p:nvPr/>
          </p:nvSpPr>
          <p:spPr>
            <a:xfrm>
              <a:off x="935325" y="5530014"/>
              <a:ext cx="856122" cy="1307888"/>
            </a:xfrm>
            <a:custGeom>
              <a:rect b="b" l="l" r="r" t="t"/>
              <a:pathLst>
                <a:path extrusionOk="0" h="1307888" w="856122">
                  <a:moveTo>
                    <a:pt x="787495" y="1306124"/>
                  </a:moveTo>
                  <a:cubicBezTo>
                    <a:pt x="743611" y="1312909"/>
                    <a:pt x="744772" y="1302367"/>
                    <a:pt x="702305" y="1234648"/>
                  </a:cubicBezTo>
                  <a:cubicBezTo>
                    <a:pt x="632344" y="1124868"/>
                    <a:pt x="556667" y="1018155"/>
                    <a:pt x="486794" y="908434"/>
                  </a:cubicBezTo>
                  <a:cubicBezTo>
                    <a:pt x="365050" y="713685"/>
                    <a:pt x="433939" y="771580"/>
                    <a:pt x="55604" y="183272"/>
                  </a:cubicBezTo>
                  <a:cubicBezTo>
                    <a:pt x="44498" y="163338"/>
                    <a:pt x="-56382" y="36515"/>
                    <a:pt x="44291" y="4022"/>
                  </a:cubicBezTo>
                  <a:cubicBezTo>
                    <a:pt x="83935" y="-10798"/>
                    <a:pt x="75662" y="20160"/>
                    <a:pt x="62549" y="19452"/>
                  </a:cubicBezTo>
                  <a:cubicBezTo>
                    <a:pt x="162" y="34823"/>
                    <a:pt x="27981" y="91626"/>
                    <a:pt x="61024" y="141525"/>
                  </a:cubicBezTo>
                  <a:cubicBezTo>
                    <a:pt x="777166" y="1308454"/>
                    <a:pt x="742087" y="1343563"/>
                    <a:pt x="832126" y="1257562"/>
                  </a:cubicBezTo>
                  <a:cubicBezTo>
                    <a:pt x="843045" y="1207269"/>
                    <a:pt x="749710" y="1069353"/>
                    <a:pt x="768057" y="1059115"/>
                  </a:cubicBezTo>
                  <a:cubicBezTo>
                    <a:pt x="783353" y="1053500"/>
                    <a:pt x="785783" y="1078243"/>
                    <a:pt x="792158" y="1087438"/>
                  </a:cubicBezTo>
                  <a:cubicBezTo>
                    <a:pt x="830316" y="1186647"/>
                    <a:pt x="917099" y="1274359"/>
                    <a:pt x="787495" y="13061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1056083" y="5582737"/>
              <a:ext cx="626444" cy="968429"/>
            </a:xfrm>
            <a:custGeom>
              <a:rect b="b" l="l" r="r" t="t"/>
              <a:pathLst>
                <a:path extrusionOk="0" h="968429" w="626444">
                  <a:moveTo>
                    <a:pt x="611678" y="963180"/>
                  </a:moveTo>
                  <a:cubicBezTo>
                    <a:pt x="534004" y="816914"/>
                    <a:pt x="41490" y="71690"/>
                    <a:pt x="17645" y="44616"/>
                  </a:cubicBezTo>
                  <a:cubicBezTo>
                    <a:pt x="-121905" y="-237137"/>
                    <a:pt x="611688" y="905619"/>
                    <a:pt x="626031" y="958666"/>
                  </a:cubicBezTo>
                  <a:cubicBezTo>
                    <a:pt x="629070" y="968313"/>
                    <a:pt x="614472" y="972571"/>
                    <a:pt x="611678" y="9631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1885709" y="7286579"/>
              <a:ext cx="1469893" cy="1908156"/>
            </a:xfrm>
            <a:custGeom>
              <a:rect b="b" l="l" r="r" t="t"/>
              <a:pathLst>
                <a:path extrusionOk="0" h="1908156" w="1469893">
                  <a:moveTo>
                    <a:pt x="1463372" y="1670523"/>
                  </a:moveTo>
                  <a:cubicBezTo>
                    <a:pt x="1430753" y="1788997"/>
                    <a:pt x="1159780" y="1915034"/>
                    <a:pt x="1081004" y="1907865"/>
                  </a:cubicBezTo>
                  <a:cubicBezTo>
                    <a:pt x="1005986" y="1902662"/>
                    <a:pt x="981659" y="1862764"/>
                    <a:pt x="764977" y="1546208"/>
                  </a:cubicBezTo>
                  <a:cubicBezTo>
                    <a:pt x="563336" y="1251621"/>
                    <a:pt x="379697" y="964666"/>
                    <a:pt x="190932" y="664041"/>
                  </a:cubicBezTo>
                  <a:cubicBezTo>
                    <a:pt x="-38607" y="297320"/>
                    <a:pt x="-87546" y="307430"/>
                    <a:pt x="191031" y="179928"/>
                  </a:cubicBezTo>
                  <a:cubicBezTo>
                    <a:pt x="581220" y="1514"/>
                    <a:pt x="395830" y="-288057"/>
                    <a:pt x="959309" y="721729"/>
                  </a:cubicBezTo>
                  <a:cubicBezTo>
                    <a:pt x="1488221" y="1627459"/>
                    <a:pt x="1483893" y="1597081"/>
                    <a:pt x="1463372" y="16705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1952803" y="7421590"/>
              <a:ext cx="1256468" cy="1615365"/>
            </a:xfrm>
            <a:custGeom>
              <a:rect b="b" l="l" r="r" t="t"/>
              <a:pathLst>
                <a:path extrusionOk="0" h="1615365" w="1256468">
                  <a:moveTo>
                    <a:pt x="933708" y="1609898"/>
                  </a:moveTo>
                  <a:cubicBezTo>
                    <a:pt x="936118" y="1634258"/>
                    <a:pt x="887277" y="1572853"/>
                    <a:pt x="863835" y="1511959"/>
                  </a:cubicBezTo>
                  <a:cubicBezTo>
                    <a:pt x="857864" y="1496450"/>
                    <a:pt x="933049" y="1603280"/>
                    <a:pt x="933708" y="1609898"/>
                  </a:cubicBezTo>
                  <a:close/>
                  <a:moveTo>
                    <a:pt x="811787" y="1423568"/>
                  </a:moveTo>
                  <a:cubicBezTo>
                    <a:pt x="-652801" y="-868602"/>
                    <a:pt x="192797" y="637492"/>
                    <a:pt x="804104" y="1428092"/>
                  </a:cubicBezTo>
                  <a:cubicBezTo>
                    <a:pt x="807498" y="1432478"/>
                    <a:pt x="814964" y="1428534"/>
                    <a:pt x="811787" y="1423568"/>
                  </a:cubicBezTo>
                  <a:close/>
                  <a:moveTo>
                    <a:pt x="1069067" y="1598333"/>
                  </a:moveTo>
                  <a:cubicBezTo>
                    <a:pt x="1103487" y="1673074"/>
                    <a:pt x="323660" y="426419"/>
                    <a:pt x="323070" y="425435"/>
                  </a:cubicBezTo>
                  <a:cubicBezTo>
                    <a:pt x="317512" y="416201"/>
                    <a:pt x="331313" y="408451"/>
                    <a:pt x="337294" y="417046"/>
                  </a:cubicBezTo>
                  <a:cubicBezTo>
                    <a:pt x="414732" y="528371"/>
                    <a:pt x="999027" y="1446521"/>
                    <a:pt x="1069067" y="1598333"/>
                  </a:cubicBezTo>
                  <a:close/>
                  <a:moveTo>
                    <a:pt x="240133" y="325479"/>
                  </a:moveTo>
                  <a:cubicBezTo>
                    <a:pt x="226469" y="320375"/>
                    <a:pt x="219013" y="303765"/>
                    <a:pt x="211536" y="292082"/>
                  </a:cubicBezTo>
                  <a:cubicBezTo>
                    <a:pt x="21188" y="-5180"/>
                    <a:pt x="305805" y="349986"/>
                    <a:pt x="240133" y="325479"/>
                  </a:cubicBezTo>
                  <a:close/>
                  <a:moveTo>
                    <a:pt x="1191735" y="1556970"/>
                  </a:moveTo>
                  <a:cubicBezTo>
                    <a:pt x="1048261" y="1337744"/>
                    <a:pt x="961990" y="1173934"/>
                    <a:pt x="627194" y="651398"/>
                  </a:cubicBezTo>
                  <a:cubicBezTo>
                    <a:pt x="399809" y="296507"/>
                    <a:pt x="326493" y="204143"/>
                    <a:pt x="254288" y="78481"/>
                  </a:cubicBezTo>
                  <a:cubicBezTo>
                    <a:pt x="187032" y="-38528"/>
                    <a:pt x="915942" y="1008098"/>
                    <a:pt x="1200550" y="1551778"/>
                  </a:cubicBezTo>
                  <a:cubicBezTo>
                    <a:pt x="1203599" y="1557619"/>
                    <a:pt x="1195336" y="1562468"/>
                    <a:pt x="1191735" y="1556970"/>
                  </a:cubicBezTo>
                  <a:close/>
                  <a:moveTo>
                    <a:pt x="1256228" y="1471264"/>
                  </a:moveTo>
                  <a:cubicBezTo>
                    <a:pt x="1268317" y="1504268"/>
                    <a:pt x="821526" y="677262"/>
                    <a:pt x="860697" y="740241"/>
                  </a:cubicBezTo>
                  <a:cubicBezTo>
                    <a:pt x="960682" y="900924"/>
                    <a:pt x="1202350" y="1324231"/>
                    <a:pt x="1256228" y="1471264"/>
                  </a:cubicBezTo>
                  <a:close/>
                  <a:moveTo>
                    <a:pt x="821762" y="666828"/>
                  </a:moveTo>
                  <a:cubicBezTo>
                    <a:pt x="861897" y="743368"/>
                    <a:pt x="471826" y="107482"/>
                    <a:pt x="428897" y="11342"/>
                  </a:cubicBezTo>
                  <a:cubicBezTo>
                    <a:pt x="424854" y="2294"/>
                    <a:pt x="436206" y="-4422"/>
                    <a:pt x="442118" y="3543"/>
                  </a:cubicBezTo>
                  <a:cubicBezTo>
                    <a:pt x="491569" y="70249"/>
                    <a:pt x="730257" y="492190"/>
                    <a:pt x="821762" y="6668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2966703" y="8957112"/>
              <a:ext cx="407437" cy="311675"/>
            </a:xfrm>
            <a:custGeom>
              <a:rect b="b" l="l" r="r" t="t"/>
              <a:pathLst>
                <a:path extrusionOk="0" h="311675" w="407437">
                  <a:moveTo>
                    <a:pt x="398767" y="124305"/>
                  </a:moveTo>
                  <a:cubicBezTo>
                    <a:pt x="378365" y="168019"/>
                    <a:pt x="165116" y="314324"/>
                    <a:pt x="82425" y="311639"/>
                  </a:cubicBezTo>
                  <a:cubicBezTo>
                    <a:pt x="34312" y="310076"/>
                    <a:pt x="2351" y="264523"/>
                    <a:pt x="0" y="237341"/>
                  </a:cubicBezTo>
                  <a:cubicBezTo>
                    <a:pt x="83389" y="244923"/>
                    <a:pt x="350457" y="115897"/>
                    <a:pt x="382368" y="0"/>
                  </a:cubicBezTo>
                  <a:cubicBezTo>
                    <a:pt x="402397" y="38059"/>
                    <a:pt x="417802" y="83887"/>
                    <a:pt x="398767" y="124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581720" y="5075940"/>
              <a:ext cx="386820" cy="333298"/>
            </a:xfrm>
            <a:custGeom>
              <a:rect b="b" l="l" r="r" t="t"/>
              <a:pathLst>
                <a:path extrusionOk="0" h="333298" w="386820">
                  <a:moveTo>
                    <a:pt x="386820" y="144676"/>
                  </a:moveTo>
                  <a:cubicBezTo>
                    <a:pt x="284937" y="122943"/>
                    <a:pt x="96527" y="247573"/>
                    <a:pt x="66721" y="333298"/>
                  </a:cubicBezTo>
                  <a:cubicBezTo>
                    <a:pt x="61527" y="327890"/>
                    <a:pt x="-19620" y="229379"/>
                    <a:pt x="4452" y="171622"/>
                  </a:cubicBezTo>
                  <a:cubicBezTo>
                    <a:pt x="58162" y="94698"/>
                    <a:pt x="150071" y="29890"/>
                    <a:pt x="264053" y="1096"/>
                  </a:cubicBezTo>
                  <a:cubicBezTo>
                    <a:pt x="320715" y="-11758"/>
                    <a:pt x="362906" y="91670"/>
                    <a:pt x="386820" y="1446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7" name="Google Shape;797;p17"/>
          <p:cNvSpPr/>
          <p:nvPr/>
        </p:nvSpPr>
        <p:spPr>
          <a:xfrm>
            <a:off x="1573653" y="2420081"/>
            <a:ext cx="1079174" cy="979443"/>
          </a:xfrm>
          <a:custGeom>
            <a:rect b="b" l="l" r="r" t="t"/>
            <a:pathLst>
              <a:path extrusionOk="0" h="1958886" w="2158348">
                <a:moveTo>
                  <a:pt x="2109821" y="47554"/>
                </a:moveTo>
                <a:cubicBezTo>
                  <a:pt x="2096028" y="-19485"/>
                  <a:pt x="2077785" y="-6636"/>
                  <a:pt x="1606921" y="30913"/>
                </a:cubicBezTo>
                <a:cubicBezTo>
                  <a:pt x="1453465" y="43153"/>
                  <a:pt x="759177" y="119468"/>
                  <a:pt x="607272" y="151850"/>
                </a:cubicBezTo>
                <a:cubicBezTo>
                  <a:pt x="500923" y="174516"/>
                  <a:pt x="607140" y="497157"/>
                  <a:pt x="607140" y="1363039"/>
                </a:cubicBezTo>
                <a:cubicBezTo>
                  <a:pt x="607491" y="1380827"/>
                  <a:pt x="608496" y="1398024"/>
                  <a:pt x="604956" y="1414914"/>
                </a:cubicBezTo>
                <a:cubicBezTo>
                  <a:pt x="180112" y="1224827"/>
                  <a:pt x="-136960" y="1732661"/>
                  <a:pt x="59682" y="1909752"/>
                </a:cubicBezTo>
                <a:cubicBezTo>
                  <a:pt x="173223" y="2012001"/>
                  <a:pt x="434241" y="1948446"/>
                  <a:pt x="568229" y="1776731"/>
                </a:cubicBezTo>
                <a:cubicBezTo>
                  <a:pt x="694831" y="1614483"/>
                  <a:pt x="664110" y="1440847"/>
                  <a:pt x="656972" y="1048949"/>
                </a:cubicBezTo>
                <a:cubicBezTo>
                  <a:pt x="654193" y="896235"/>
                  <a:pt x="652043" y="743438"/>
                  <a:pt x="644165" y="591323"/>
                </a:cubicBezTo>
                <a:cubicBezTo>
                  <a:pt x="642741" y="563821"/>
                  <a:pt x="663613" y="538732"/>
                  <a:pt x="691184" y="534774"/>
                </a:cubicBezTo>
                <a:cubicBezTo>
                  <a:pt x="975658" y="493944"/>
                  <a:pt x="1671803" y="412325"/>
                  <a:pt x="1934255" y="382868"/>
                </a:cubicBezTo>
                <a:cubicBezTo>
                  <a:pt x="2122098" y="361786"/>
                  <a:pt x="2070062" y="282278"/>
                  <a:pt x="2098291" y="1237004"/>
                </a:cubicBezTo>
                <a:cubicBezTo>
                  <a:pt x="2098305" y="1237496"/>
                  <a:pt x="2098398" y="1290628"/>
                  <a:pt x="2097204" y="1303609"/>
                </a:cubicBezTo>
                <a:cubicBezTo>
                  <a:pt x="1993346" y="1204281"/>
                  <a:pt x="1558931" y="1274508"/>
                  <a:pt x="1499148" y="1609471"/>
                </a:cubicBezTo>
                <a:cubicBezTo>
                  <a:pt x="1473342" y="1754074"/>
                  <a:pt x="1539366" y="1846130"/>
                  <a:pt x="1692422" y="1846778"/>
                </a:cubicBezTo>
                <a:cubicBezTo>
                  <a:pt x="1917181" y="1847734"/>
                  <a:pt x="2124794" y="1693226"/>
                  <a:pt x="2152828" y="1417551"/>
                </a:cubicBezTo>
                <a:cubicBezTo>
                  <a:pt x="2175124" y="1198397"/>
                  <a:pt x="2123595" y="114486"/>
                  <a:pt x="2109821" y="475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8"/>
          <p:cNvSpPr/>
          <p:nvPr/>
        </p:nvSpPr>
        <p:spPr>
          <a:xfrm>
            <a:off x="0" y="0"/>
            <a:ext cx="9144000" cy="136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8"/>
          <p:cNvSpPr txBox="1"/>
          <p:nvPr/>
        </p:nvSpPr>
        <p:spPr>
          <a:xfrm>
            <a:off x="1327478" y="430617"/>
            <a:ext cx="648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My Hobbies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grpSp>
        <p:nvGrpSpPr>
          <p:cNvPr id="804" name="Google Shape;804;p18"/>
          <p:cNvGrpSpPr/>
          <p:nvPr/>
        </p:nvGrpSpPr>
        <p:grpSpPr>
          <a:xfrm>
            <a:off x="758466" y="1818505"/>
            <a:ext cx="2148075" cy="1092105"/>
            <a:chOff x="0" y="0"/>
            <a:chExt cx="5728200" cy="2912279"/>
          </a:xfrm>
        </p:grpSpPr>
        <p:sp>
          <p:nvSpPr>
            <p:cNvPr id="805" name="Google Shape;805;p18"/>
            <p:cNvSpPr txBox="1"/>
            <p:nvPr/>
          </p:nvSpPr>
          <p:spPr>
            <a:xfrm>
              <a:off x="0" y="1853279"/>
              <a:ext cx="5728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do you do during your free time?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806" name="Google Shape;806;p18"/>
            <p:cNvSpPr txBox="1"/>
            <p:nvPr/>
          </p:nvSpPr>
          <p:spPr>
            <a:xfrm>
              <a:off x="0" y="950598"/>
              <a:ext cx="5728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2499373" y="0"/>
              <a:ext cx="728659" cy="734638"/>
            </a:xfrm>
            <a:custGeom>
              <a:rect b="b" l="l" r="r" t="t"/>
              <a:pathLst>
                <a:path extrusionOk="0" h="734638" w="728659">
                  <a:moveTo>
                    <a:pt x="728660" y="7391"/>
                  </a:moveTo>
                  <a:lnTo>
                    <a:pt x="728660" y="522035"/>
                  </a:lnTo>
                  <a:cubicBezTo>
                    <a:pt x="728660" y="522596"/>
                    <a:pt x="728586" y="523129"/>
                    <a:pt x="728467" y="523661"/>
                  </a:cubicBezTo>
                  <a:cubicBezTo>
                    <a:pt x="725153" y="582673"/>
                    <a:pt x="676081" y="629667"/>
                    <a:pt x="616209" y="629667"/>
                  </a:cubicBezTo>
                  <a:cubicBezTo>
                    <a:pt x="554206" y="629667"/>
                    <a:pt x="503758" y="579273"/>
                    <a:pt x="503758" y="517319"/>
                  </a:cubicBezTo>
                  <a:cubicBezTo>
                    <a:pt x="503758" y="455350"/>
                    <a:pt x="554206" y="404956"/>
                    <a:pt x="616209" y="404956"/>
                  </a:cubicBezTo>
                  <a:cubicBezTo>
                    <a:pt x="657973" y="404956"/>
                    <a:pt x="694470" y="427840"/>
                    <a:pt x="713865" y="461707"/>
                  </a:cubicBezTo>
                  <a:lnTo>
                    <a:pt x="713865" y="142165"/>
                  </a:lnTo>
                  <a:lnTo>
                    <a:pt x="224902" y="263457"/>
                  </a:lnTo>
                  <a:lnTo>
                    <a:pt x="224902" y="622276"/>
                  </a:lnTo>
                  <a:cubicBezTo>
                    <a:pt x="224902" y="684230"/>
                    <a:pt x="174453" y="734639"/>
                    <a:pt x="112451" y="734639"/>
                  </a:cubicBezTo>
                  <a:cubicBezTo>
                    <a:pt x="50448" y="734639"/>
                    <a:pt x="0" y="684230"/>
                    <a:pt x="0" y="622276"/>
                  </a:cubicBezTo>
                  <a:cubicBezTo>
                    <a:pt x="0" y="560322"/>
                    <a:pt x="50448" y="509928"/>
                    <a:pt x="112451" y="509928"/>
                  </a:cubicBezTo>
                  <a:cubicBezTo>
                    <a:pt x="154215" y="509928"/>
                    <a:pt x="190712" y="532811"/>
                    <a:pt x="210108" y="566678"/>
                  </a:cubicBezTo>
                  <a:lnTo>
                    <a:pt x="210108" y="132349"/>
                  </a:lnTo>
                  <a:cubicBezTo>
                    <a:pt x="210108" y="132172"/>
                    <a:pt x="210152" y="132009"/>
                    <a:pt x="210152" y="131847"/>
                  </a:cubicBezTo>
                  <a:cubicBezTo>
                    <a:pt x="210181" y="131566"/>
                    <a:pt x="210196" y="131300"/>
                    <a:pt x="210241" y="131019"/>
                  </a:cubicBezTo>
                  <a:cubicBezTo>
                    <a:pt x="210285" y="130797"/>
                    <a:pt x="210359" y="130575"/>
                    <a:pt x="210418" y="130353"/>
                  </a:cubicBezTo>
                  <a:cubicBezTo>
                    <a:pt x="210477" y="130117"/>
                    <a:pt x="210537" y="129880"/>
                    <a:pt x="210640" y="129659"/>
                  </a:cubicBezTo>
                  <a:cubicBezTo>
                    <a:pt x="210729" y="129422"/>
                    <a:pt x="210832" y="129215"/>
                    <a:pt x="210951" y="128993"/>
                  </a:cubicBezTo>
                  <a:cubicBezTo>
                    <a:pt x="211054" y="128787"/>
                    <a:pt x="211158" y="128580"/>
                    <a:pt x="211276" y="128387"/>
                  </a:cubicBezTo>
                  <a:cubicBezTo>
                    <a:pt x="211409" y="128180"/>
                    <a:pt x="211557" y="128003"/>
                    <a:pt x="211705" y="127826"/>
                  </a:cubicBezTo>
                  <a:cubicBezTo>
                    <a:pt x="211853" y="127633"/>
                    <a:pt x="211986" y="127441"/>
                    <a:pt x="212164" y="127264"/>
                  </a:cubicBezTo>
                  <a:cubicBezTo>
                    <a:pt x="212312" y="127101"/>
                    <a:pt x="212489" y="126953"/>
                    <a:pt x="212667" y="126806"/>
                  </a:cubicBezTo>
                  <a:cubicBezTo>
                    <a:pt x="212844" y="126643"/>
                    <a:pt x="213037" y="126480"/>
                    <a:pt x="213229" y="126333"/>
                  </a:cubicBezTo>
                  <a:cubicBezTo>
                    <a:pt x="213436" y="126200"/>
                    <a:pt x="213643" y="126081"/>
                    <a:pt x="213850" y="125963"/>
                  </a:cubicBezTo>
                  <a:cubicBezTo>
                    <a:pt x="214058" y="125845"/>
                    <a:pt x="214250" y="125726"/>
                    <a:pt x="214472" y="125623"/>
                  </a:cubicBezTo>
                  <a:cubicBezTo>
                    <a:pt x="214723" y="125520"/>
                    <a:pt x="214975" y="125431"/>
                    <a:pt x="215241" y="125342"/>
                  </a:cubicBezTo>
                  <a:cubicBezTo>
                    <a:pt x="215404" y="125298"/>
                    <a:pt x="215552" y="125224"/>
                    <a:pt x="215729" y="125180"/>
                  </a:cubicBezTo>
                  <a:lnTo>
                    <a:pt x="719473" y="222"/>
                  </a:lnTo>
                  <a:cubicBezTo>
                    <a:pt x="719517" y="207"/>
                    <a:pt x="719561" y="207"/>
                    <a:pt x="719606" y="192"/>
                  </a:cubicBezTo>
                  <a:cubicBezTo>
                    <a:pt x="719857" y="148"/>
                    <a:pt x="720109" y="118"/>
                    <a:pt x="720360" y="89"/>
                  </a:cubicBezTo>
                  <a:cubicBezTo>
                    <a:pt x="720626" y="59"/>
                    <a:pt x="720878" y="15"/>
                    <a:pt x="721115" y="15"/>
                  </a:cubicBezTo>
                  <a:cubicBezTo>
                    <a:pt x="721174" y="15"/>
                    <a:pt x="721218" y="0"/>
                    <a:pt x="721263" y="0"/>
                  </a:cubicBezTo>
                  <a:cubicBezTo>
                    <a:pt x="721425" y="0"/>
                    <a:pt x="721588" y="44"/>
                    <a:pt x="721766" y="44"/>
                  </a:cubicBezTo>
                  <a:cubicBezTo>
                    <a:pt x="722047" y="74"/>
                    <a:pt x="722313" y="89"/>
                    <a:pt x="722594" y="133"/>
                  </a:cubicBezTo>
                  <a:cubicBezTo>
                    <a:pt x="722816" y="177"/>
                    <a:pt x="723023" y="237"/>
                    <a:pt x="723245" y="310"/>
                  </a:cubicBezTo>
                  <a:cubicBezTo>
                    <a:pt x="723497" y="370"/>
                    <a:pt x="723733" y="429"/>
                    <a:pt x="723955" y="532"/>
                  </a:cubicBezTo>
                  <a:cubicBezTo>
                    <a:pt x="724177" y="606"/>
                    <a:pt x="724384" y="724"/>
                    <a:pt x="724606" y="828"/>
                  </a:cubicBezTo>
                  <a:cubicBezTo>
                    <a:pt x="724813" y="946"/>
                    <a:pt x="725035" y="1050"/>
                    <a:pt x="725227" y="1168"/>
                  </a:cubicBezTo>
                  <a:cubicBezTo>
                    <a:pt x="725420" y="1301"/>
                    <a:pt x="725597" y="1449"/>
                    <a:pt x="725790" y="1582"/>
                  </a:cubicBezTo>
                  <a:cubicBezTo>
                    <a:pt x="725982" y="1730"/>
                    <a:pt x="726174" y="1877"/>
                    <a:pt x="726352" y="2055"/>
                  </a:cubicBezTo>
                  <a:cubicBezTo>
                    <a:pt x="726515" y="2203"/>
                    <a:pt x="726662" y="2380"/>
                    <a:pt x="726810" y="2543"/>
                  </a:cubicBezTo>
                  <a:cubicBezTo>
                    <a:pt x="726973" y="2735"/>
                    <a:pt x="727136" y="2912"/>
                    <a:pt x="727284" y="3119"/>
                  </a:cubicBezTo>
                  <a:cubicBezTo>
                    <a:pt x="727417" y="3311"/>
                    <a:pt x="727535" y="3533"/>
                    <a:pt x="727654" y="3740"/>
                  </a:cubicBezTo>
                  <a:cubicBezTo>
                    <a:pt x="727772" y="3947"/>
                    <a:pt x="727890" y="4139"/>
                    <a:pt x="727994" y="4361"/>
                  </a:cubicBezTo>
                  <a:cubicBezTo>
                    <a:pt x="728098" y="4612"/>
                    <a:pt x="728186" y="4863"/>
                    <a:pt x="728260" y="5130"/>
                  </a:cubicBezTo>
                  <a:cubicBezTo>
                    <a:pt x="728319" y="5292"/>
                    <a:pt x="728393" y="5440"/>
                    <a:pt x="728438" y="5617"/>
                  </a:cubicBezTo>
                  <a:cubicBezTo>
                    <a:pt x="728453" y="5662"/>
                    <a:pt x="728453" y="5706"/>
                    <a:pt x="728453" y="5750"/>
                  </a:cubicBezTo>
                  <a:cubicBezTo>
                    <a:pt x="728512" y="5987"/>
                    <a:pt x="728541" y="6253"/>
                    <a:pt x="728571" y="6504"/>
                  </a:cubicBezTo>
                  <a:cubicBezTo>
                    <a:pt x="728601" y="6756"/>
                    <a:pt x="728630" y="7007"/>
                    <a:pt x="728645" y="7244"/>
                  </a:cubicBezTo>
                  <a:cubicBezTo>
                    <a:pt x="728645" y="7303"/>
                    <a:pt x="728660" y="7347"/>
                    <a:pt x="728660" y="7391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2514167" y="16837"/>
              <a:ext cx="699071" cy="703018"/>
            </a:xfrm>
            <a:custGeom>
              <a:rect b="b" l="l" r="r" t="t"/>
              <a:pathLst>
                <a:path extrusionOk="0" h="703018" w="699071">
                  <a:moveTo>
                    <a:pt x="699071" y="500482"/>
                  </a:moveTo>
                  <a:cubicBezTo>
                    <a:pt x="699071" y="554276"/>
                    <a:pt x="655266" y="598047"/>
                    <a:pt x="601415" y="598047"/>
                  </a:cubicBezTo>
                  <a:cubicBezTo>
                    <a:pt x="547564" y="598047"/>
                    <a:pt x="503758" y="554276"/>
                    <a:pt x="503758" y="500482"/>
                  </a:cubicBezTo>
                  <a:cubicBezTo>
                    <a:pt x="503758" y="446673"/>
                    <a:pt x="547564" y="402901"/>
                    <a:pt x="601415" y="402901"/>
                  </a:cubicBezTo>
                  <a:cubicBezTo>
                    <a:pt x="655266" y="402901"/>
                    <a:pt x="699071" y="446673"/>
                    <a:pt x="699071" y="500482"/>
                  </a:cubicBezTo>
                  <a:close/>
                  <a:moveTo>
                    <a:pt x="97657" y="507873"/>
                  </a:moveTo>
                  <a:cubicBezTo>
                    <a:pt x="43806" y="507873"/>
                    <a:pt x="0" y="551644"/>
                    <a:pt x="0" y="605439"/>
                  </a:cubicBezTo>
                  <a:cubicBezTo>
                    <a:pt x="0" y="659247"/>
                    <a:pt x="43806" y="703019"/>
                    <a:pt x="97657" y="703019"/>
                  </a:cubicBezTo>
                  <a:cubicBezTo>
                    <a:pt x="151508" y="703019"/>
                    <a:pt x="195313" y="659247"/>
                    <a:pt x="195313" y="605439"/>
                  </a:cubicBezTo>
                  <a:cubicBezTo>
                    <a:pt x="195313" y="551644"/>
                    <a:pt x="151508" y="507873"/>
                    <a:pt x="97657" y="507873"/>
                  </a:cubicBezTo>
                  <a:close/>
                  <a:moveTo>
                    <a:pt x="210108" y="121292"/>
                  </a:moveTo>
                  <a:lnTo>
                    <a:pt x="210108" y="231378"/>
                  </a:lnTo>
                  <a:lnTo>
                    <a:pt x="699071" y="110101"/>
                  </a:lnTo>
                  <a:lnTo>
                    <a:pt x="699071" y="0"/>
                  </a:lnTo>
                  <a:lnTo>
                    <a:pt x="210108" y="121292"/>
                  </a:ln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2499373" y="0"/>
              <a:ext cx="728659" cy="734638"/>
            </a:xfrm>
            <a:custGeom>
              <a:rect b="b" l="l" r="r" t="t"/>
              <a:pathLst>
                <a:path extrusionOk="0" h="734638" w="728659">
                  <a:moveTo>
                    <a:pt x="728645" y="7244"/>
                  </a:moveTo>
                  <a:cubicBezTo>
                    <a:pt x="728630" y="7007"/>
                    <a:pt x="728601" y="6756"/>
                    <a:pt x="728571" y="6504"/>
                  </a:cubicBezTo>
                  <a:cubicBezTo>
                    <a:pt x="728541" y="6253"/>
                    <a:pt x="728512" y="5987"/>
                    <a:pt x="728453" y="5750"/>
                  </a:cubicBezTo>
                  <a:cubicBezTo>
                    <a:pt x="728453" y="5706"/>
                    <a:pt x="728453" y="5662"/>
                    <a:pt x="728438" y="5617"/>
                  </a:cubicBezTo>
                  <a:cubicBezTo>
                    <a:pt x="728393" y="5440"/>
                    <a:pt x="728319" y="5292"/>
                    <a:pt x="728260" y="5130"/>
                  </a:cubicBezTo>
                  <a:cubicBezTo>
                    <a:pt x="728186" y="4863"/>
                    <a:pt x="728098" y="4612"/>
                    <a:pt x="727994" y="4361"/>
                  </a:cubicBezTo>
                  <a:cubicBezTo>
                    <a:pt x="727890" y="4139"/>
                    <a:pt x="727772" y="3947"/>
                    <a:pt x="727654" y="3740"/>
                  </a:cubicBezTo>
                  <a:cubicBezTo>
                    <a:pt x="727535" y="3533"/>
                    <a:pt x="727417" y="3311"/>
                    <a:pt x="727284" y="3119"/>
                  </a:cubicBezTo>
                  <a:cubicBezTo>
                    <a:pt x="727136" y="2912"/>
                    <a:pt x="726973" y="2735"/>
                    <a:pt x="726810" y="2543"/>
                  </a:cubicBezTo>
                  <a:cubicBezTo>
                    <a:pt x="726662" y="2380"/>
                    <a:pt x="726515" y="2203"/>
                    <a:pt x="726352" y="2055"/>
                  </a:cubicBezTo>
                  <a:cubicBezTo>
                    <a:pt x="726174" y="1877"/>
                    <a:pt x="725982" y="1730"/>
                    <a:pt x="725790" y="1582"/>
                  </a:cubicBezTo>
                  <a:cubicBezTo>
                    <a:pt x="725597" y="1449"/>
                    <a:pt x="725420" y="1301"/>
                    <a:pt x="725227" y="1168"/>
                  </a:cubicBezTo>
                  <a:cubicBezTo>
                    <a:pt x="725035" y="1050"/>
                    <a:pt x="724813" y="946"/>
                    <a:pt x="724606" y="828"/>
                  </a:cubicBezTo>
                  <a:cubicBezTo>
                    <a:pt x="724384" y="724"/>
                    <a:pt x="724177" y="606"/>
                    <a:pt x="723955" y="532"/>
                  </a:cubicBezTo>
                  <a:cubicBezTo>
                    <a:pt x="723733" y="429"/>
                    <a:pt x="723497" y="370"/>
                    <a:pt x="723245" y="310"/>
                  </a:cubicBezTo>
                  <a:cubicBezTo>
                    <a:pt x="723023" y="237"/>
                    <a:pt x="722816" y="177"/>
                    <a:pt x="722594" y="133"/>
                  </a:cubicBezTo>
                  <a:cubicBezTo>
                    <a:pt x="722313" y="89"/>
                    <a:pt x="722047" y="74"/>
                    <a:pt x="721766" y="44"/>
                  </a:cubicBezTo>
                  <a:cubicBezTo>
                    <a:pt x="721588" y="44"/>
                    <a:pt x="721425" y="0"/>
                    <a:pt x="721263" y="0"/>
                  </a:cubicBezTo>
                  <a:cubicBezTo>
                    <a:pt x="721218" y="0"/>
                    <a:pt x="721174" y="15"/>
                    <a:pt x="721115" y="15"/>
                  </a:cubicBezTo>
                  <a:cubicBezTo>
                    <a:pt x="720878" y="15"/>
                    <a:pt x="720626" y="59"/>
                    <a:pt x="720360" y="89"/>
                  </a:cubicBezTo>
                  <a:cubicBezTo>
                    <a:pt x="720109" y="118"/>
                    <a:pt x="719857" y="148"/>
                    <a:pt x="719606" y="192"/>
                  </a:cubicBezTo>
                  <a:cubicBezTo>
                    <a:pt x="719561" y="207"/>
                    <a:pt x="719517" y="207"/>
                    <a:pt x="719473" y="222"/>
                  </a:cubicBezTo>
                  <a:lnTo>
                    <a:pt x="215729" y="125180"/>
                  </a:lnTo>
                  <a:cubicBezTo>
                    <a:pt x="215552" y="125224"/>
                    <a:pt x="215404" y="125298"/>
                    <a:pt x="215241" y="125342"/>
                  </a:cubicBezTo>
                  <a:cubicBezTo>
                    <a:pt x="214975" y="125431"/>
                    <a:pt x="214723" y="125520"/>
                    <a:pt x="214472" y="125623"/>
                  </a:cubicBezTo>
                  <a:cubicBezTo>
                    <a:pt x="214250" y="125726"/>
                    <a:pt x="214058" y="125845"/>
                    <a:pt x="213850" y="125963"/>
                  </a:cubicBezTo>
                  <a:cubicBezTo>
                    <a:pt x="213643" y="126081"/>
                    <a:pt x="213436" y="126200"/>
                    <a:pt x="213229" y="126333"/>
                  </a:cubicBezTo>
                  <a:cubicBezTo>
                    <a:pt x="213037" y="126480"/>
                    <a:pt x="212844" y="126643"/>
                    <a:pt x="212667" y="126806"/>
                  </a:cubicBezTo>
                  <a:cubicBezTo>
                    <a:pt x="212489" y="126953"/>
                    <a:pt x="212312" y="127101"/>
                    <a:pt x="212164" y="127264"/>
                  </a:cubicBezTo>
                  <a:cubicBezTo>
                    <a:pt x="211986" y="127441"/>
                    <a:pt x="211853" y="127633"/>
                    <a:pt x="211705" y="127826"/>
                  </a:cubicBezTo>
                  <a:cubicBezTo>
                    <a:pt x="211557" y="128003"/>
                    <a:pt x="211409" y="128180"/>
                    <a:pt x="211276" y="128387"/>
                  </a:cubicBezTo>
                  <a:cubicBezTo>
                    <a:pt x="211158" y="128580"/>
                    <a:pt x="211054" y="128787"/>
                    <a:pt x="210951" y="128993"/>
                  </a:cubicBezTo>
                  <a:cubicBezTo>
                    <a:pt x="210832" y="129215"/>
                    <a:pt x="210729" y="129422"/>
                    <a:pt x="210640" y="129659"/>
                  </a:cubicBezTo>
                  <a:cubicBezTo>
                    <a:pt x="210537" y="129880"/>
                    <a:pt x="210477" y="130117"/>
                    <a:pt x="210418" y="130353"/>
                  </a:cubicBezTo>
                  <a:cubicBezTo>
                    <a:pt x="210359" y="130575"/>
                    <a:pt x="210285" y="130797"/>
                    <a:pt x="210241" y="131019"/>
                  </a:cubicBezTo>
                  <a:cubicBezTo>
                    <a:pt x="210196" y="131300"/>
                    <a:pt x="210181" y="131566"/>
                    <a:pt x="210152" y="131847"/>
                  </a:cubicBezTo>
                  <a:cubicBezTo>
                    <a:pt x="210152" y="132009"/>
                    <a:pt x="210108" y="132172"/>
                    <a:pt x="210108" y="132349"/>
                  </a:cubicBezTo>
                  <a:lnTo>
                    <a:pt x="210108" y="566678"/>
                  </a:lnTo>
                  <a:cubicBezTo>
                    <a:pt x="190712" y="532811"/>
                    <a:pt x="154215" y="509928"/>
                    <a:pt x="112451" y="509928"/>
                  </a:cubicBezTo>
                  <a:cubicBezTo>
                    <a:pt x="50448" y="509928"/>
                    <a:pt x="0" y="560322"/>
                    <a:pt x="0" y="622276"/>
                  </a:cubicBezTo>
                  <a:cubicBezTo>
                    <a:pt x="0" y="684230"/>
                    <a:pt x="50448" y="734639"/>
                    <a:pt x="112451" y="734639"/>
                  </a:cubicBezTo>
                  <a:cubicBezTo>
                    <a:pt x="174453" y="734639"/>
                    <a:pt x="224902" y="684230"/>
                    <a:pt x="224902" y="622276"/>
                  </a:cubicBezTo>
                  <a:lnTo>
                    <a:pt x="224902" y="263457"/>
                  </a:lnTo>
                  <a:lnTo>
                    <a:pt x="713865" y="142165"/>
                  </a:lnTo>
                  <a:lnTo>
                    <a:pt x="713865" y="461707"/>
                  </a:lnTo>
                  <a:cubicBezTo>
                    <a:pt x="694470" y="427840"/>
                    <a:pt x="657973" y="404956"/>
                    <a:pt x="616209" y="404956"/>
                  </a:cubicBezTo>
                  <a:cubicBezTo>
                    <a:pt x="554206" y="404956"/>
                    <a:pt x="503758" y="455350"/>
                    <a:pt x="503758" y="517319"/>
                  </a:cubicBezTo>
                  <a:cubicBezTo>
                    <a:pt x="503758" y="579273"/>
                    <a:pt x="554206" y="629667"/>
                    <a:pt x="616209" y="629667"/>
                  </a:cubicBezTo>
                  <a:cubicBezTo>
                    <a:pt x="676081" y="629667"/>
                    <a:pt x="725153" y="582673"/>
                    <a:pt x="728467" y="523661"/>
                  </a:cubicBezTo>
                  <a:cubicBezTo>
                    <a:pt x="728586" y="523129"/>
                    <a:pt x="728660" y="522596"/>
                    <a:pt x="728660" y="522035"/>
                  </a:cubicBezTo>
                  <a:lnTo>
                    <a:pt x="728660" y="7391"/>
                  </a:lnTo>
                  <a:cubicBezTo>
                    <a:pt x="728660" y="7347"/>
                    <a:pt x="728645" y="7303"/>
                    <a:pt x="728645" y="7244"/>
                  </a:cubicBezTo>
                  <a:close/>
                  <a:moveTo>
                    <a:pt x="112451" y="719856"/>
                  </a:moveTo>
                  <a:cubicBezTo>
                    <a:pt x="58600" y="719856"/>
                    <a:pt x="14794" y="676085"/>
                    <a:pt x="14794" y="622276"/>
                  </a:cubicBezTo>
                  <a:cubicBezTo>
                    <a:pt x="14794" y="568482"/>
                    <a:pt x="58600" y="524710"/>
                    <a:pt x="112451" y="524710"/>
                  </a:cubicBezTo>
                  <a:cubicBezTo>
                    <a:pt x="166302" y="524710"/>
                    <a:pt x="210108" y="568482"/>
                    <a:pt x="210108" y="622276"/>
                  </a:cubicBezTo>
                  <a:cubicBezTo>
                    <a:pt x="210108" y="676085"/>
                    <a:pt x="166302" y="719856"/>
                    <a:pt x="112451" y="719856"/>
                  </a:cubicBezTo>
                  <a:close/>
                  <a:moveTo>
                    <a:pt x="616209" y="614885"/>
                  </a:moveTo>
                  <a:cubicBezTo>
                    <a:pt x="562358" y="614885"/>
                    <a:pt x="518552" y="571113"/>
                    <a:pt x="518552" y="517319"/>
                  </a:cubicBezTo>
                  <a:cubicBezTo>
                    <a:pt x="518552" y="463510"/>
                    <a:pt x="562358" y="419739"/>
                    <a:pt x="616209" y="419739"/>
                  </a:cubicBezTo>
                  <a:cubicBezTo>
                    <a:pt x="670060" y="419739"/>
                    <a:pt x="713865" y="463510"/>
                    <a:pt x="713865" y="517319"/>
                  </a:cubicBezTo>
                  <a:cubicBezTo>
                    <a:pt x="713865" y="571113"/>
                    <a:pt x="670060" y="614885"/>
                    <a:pt x="616209" y="614885"/>
                  </a:cubicBezTo>
                  <a:close/>
                  <a:moveTo>
                    <a:pt x="713865" y="126939"/>
                  </a:moveTo>
                  <a:lnTo>
                    <a:pt x="224902" y="248216"/>
                  </a:lnTo>
                  <a:lnTo>
                    <a:pt x="224902" y="138129"/>
                  </a:lnTo>
                  <a:lnTo>
                    <a:pt x="713865" y="16837"/>
                  </a:lnTo>
                  <a:lnTo>
                    <a:pt x="713865" y="126939"/>
                  </a:ln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0" name="Google Shape;810;p18"/>
          <p:cNvGrpSpPr/>
          <p:nvPr/>
        </p:nvGrpSpPr>
        <p:grpSpPr>
          <a:xfrm>
            <a:off x="3497981" y="1818505"/>
            <a:ext cx="2148075" cy="1092105"/>
            <a:chOff x="0" y="0"/>
            <a:chExt cx="5728200" cy="2912279"/>
          </a:xfrm>
        </p:grpSpPr>
        <p:sp>
          <p:nvSpPr>
            <p:cNvPr id="811" name="Google Shape;811;p18"/>
            <p:cNvSpPr/>
            <p:nvPr/>
          </p:nvSpPr>
          <p:spPr>
            <a:xfrm>
              <a:off x="2562824" y="0"/>
              <a:ext cx="601835" cy="734139"/>
            </a:xfrm>
            <a:custGeom>
              <a:rect b="b" l="l" r="r" t="t"/>
              <a:pathLst>
                <a:path extrusionOk="0" h="734139" w="601835">
                  <a:moveTo>
                    <a:pt x="601836" y="583732"/>
                  </a:moveTo>
                  <a:lnTo>
                    <a:pt x="601836" y="616706"/>
                  </a:lnTo>
                  <a:cubicBezTo>
                    <a:pt x="601836" y="630180"/>
                    <a:pt x="592505" y="641127"/>
                    <a:pt x="581029" y="641127"/>
                  </a:cubicBezTo>
                  <a:lnTo>
                    <a:pt x="421702" y="641127"/>
                  </a:lnTo>
                  <a:cubicBezTo>
                    <a:pt x="417485" y="650942"/>
                    <a:pt x="413018" y="660773"/>
                    <a:pt x="408287" y="670618"/>
                  </a:cubicBezTo>
                  <a:cubicBezTo>
                    <a:pt x="406744" y="673821"/>
                    <a:pt x="404540" y="676672"/>
                    <a:pt x="401748" y="679096"/>
                  </a:cubicBezTo>
                  <a:cubicBezTo>
                    <a:pt x="396708" y="683475"/>
                    <a:pt x="390184" y="686002"/>
                    <a:pt x="383234" y="686384"/>
                  </a:cubicBezTo>
                  <a:lnTo>
                    <a:pt x="383234" y="719093"/>
                  </a:lnTo>
                  <a:cubicBezTo>
                    <a:pt x="383234" y="727395"/>
                    <a:pt x="376474" y="734140"/>
                    <a:pt x="368187" y="734140"/>
                  </a:cubicBezTo>
                  <a:lnTo>
                    <a:pt x="233649" y="734140"/>
                  </a:lnTo>
                  <a:cubicBezTo>
                    <a:pt x="225362" y="734140"/>
                    <a:pt x="218602" y="727395"/>
                    <a:pt x="218602" y="719093"/>
                  </a:cubicBezTo>
                  <a:lnTo>
                    <a:pt x="218602" y="686399"/>
                  </a:lnTo>
                  <a:cubicBezTo>
                    <a:pt x="207655" y="685797"/>
                    <a:pt x="197943" y="679743"/>
                    <a:pt x="193534" y="670618"/>
                  </a:cubicBezTo>
                  <a:cubicBezTo>
                    <a:pt x="188803" y="660773"/>
                    <a:pt x="184351" y="650942"/>
                    <a:pt x="180119" y="641127"/>
                  </a:cubicBezTo>
                  <a:lnTo>
                    <a:pt x="20807" y="641127"/>
                  </a:lnTo>
                  <a:cubicBezTo>
                    <a:pt x="9331" y="641127"/>
                    <a:pt x="0" y="630180"/>
                    <a:pt x="0" y="616706"/>
                  </a:cubicBezTo>
                  <a:lnTo>
                    <a:pt x="0" y="583732"/>
                  </a:lnTo>
                  <a:cubicBezTo>
                    <a:pt x="0" y="575651"/>
                    <a:pt x="2263" y="567731"/>
                    <a:pt x="6362" y="561427"/>
                  </a:cubicBezTo>
                  <a:lnTo>
                    <a:pt x="130468" y="369891"/>
                  </a:lnTo>
                  <a:cubicBezTo>
                    <a:pt x="133407" y="331569"/>
                    <a:pt x="140695" y="292380"/>
                    <a:pt x="152230" y="252942"/>
                  </a:cubicBezTo>
                  <a:cubicBezTo>
                    <a:pt x="164499" y="211020"/>
                    <a:pt x="181588" y="168687"/>
                    <a:pt x="203027" y="127117"/>
                  </a:cubicBezTo>
                  <a:cubicBezTo>
                    <a:pt x="239438" y="56557"/>
                    <a:pt x="275968" y="12358"/>
                    <a:pt x="277496" y="10521"/>
                  </a:cubicBezTo>
                  <a:cubicBezTo>
                    <a:pt x="283006" y="3923"/>
                    <a:pt x="291749" y="0"/>
                    <a:pt x="300918" y="0"/>
                  </a:cubicBezTo>
                  <a:cubicBezTo>
                    <a:pt x="310087" y="0"/>
                    <a:pt x="318845" y="3923"/>
                    <a:pt x="324325" y="10521"/>
                  </a:cubicBezTo>
                  <a:cubicBezTo>
                    <a:pt x="325824" y="12314"/>
                    <a:pt x="361986" y="55764"/>
                    <a:pt x="398809" y="127117"/>
                  </a:cubicBezTo>
                  <a:cubicBezTo>
                    <a:pt x="420248" y="168701"/>
                    <a:pt x="437337" y="211035"/>
                    <a:pt x="449606" y="252957"/>
                  </a:cubicBezTo>
                  <a:cubicBezTo>
                    <a:pt x="461141" y="292380"/>
                    <a:pt x="468429" y="331569"/>
                    <a:pt x="471368" y="369891"/>
                  </a:cubicBezTo>
                  <a:lnTo>
                    <a:pt x="595488" y="561427"/>
                  </a:lnTo>
                  <a:cubicBezTo>
                    <a:pt x="599573" y="567731"/>
                    <a:pt x="601836" y="575651"/>
                    <a:pt x="601836" y="583732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2562824" y="0"/>
              <a:ext cx="601835" cy="734139"/>
            </a:xfrm>
            <a:custGeom>
              <a:rect b="b" l="l" r="r" t="t"/>
              <a:pathLst>
                <a:path extrusionOk="0" h="734139" w="601835">
                  <a:moveTo>
                    <a:pt x="595488" y="561427"/>
                  </a:moveTo>
                  <a:lnTo>
                    <a:pt x="471368" y="369891"/>
                  </a:lnTo>
                  <a:cubicBezTo>
                    <a:pt x="468429" y="331569"/>
                    <a:pt x="461141" y="292380"/>
                    <a:pt x="449606" y="252957"/>
                  </a:cubicBezTo>
                  <a:cubicBezTo>
                    <a:pt x="437337" y="211035"/>
                    <a:pt x="420248" y="168701"/>
                    <a:pt x="398809" y="127117"/>
                  </a:cubicBezTo>
                  <a:cubicBezTo>
                    <a:pt x="361986" y="55764"/>
                    <a:pt x="325824" y="12314"/>
                    <a:pt x="324325" y="10521"/>
                  </a:cubicBezTo>
                  <a:cubicBezTo>
                    <a:pt x="318845" y="3923"/>
                    <a:pt x="310087" y="0"/>
                    <a:pt x="300918" y="0"/>
                  </a:cubicBezTo>
                  <a:cubicBezTo>
                    <a:pt x="291749" y="0"/>
                    <a:pt x="283006" y="3923"/>
                    <a:pt x="277496" y="10521"/>
                  </a:cubicBezTo>
                  <a:cubicBezTo>
                    <a:pt x="275968" y="12358"/>
                    <a:pt x="239438" y="56557"/>
                    <a:pt x="203027" y="127117"/>
                  </a:cubicBezTo>
                  <a:cubicBezTo>
                    <a:pt x="181588" y="168687"/>
                    <a:pt x="164499" y="211020"/>
                    <a:pt x="152230" y="252942"/>
                  </a:cubicBezTo>
                  <a:cubicBezTo>
                    <a:pt x="140695" y="292380"/>
                    <a:pt x="133407" y="331569"/>
                    <a:pt x="130468" y="369891"/>
                  </a:cubicBezTo>
                  <a:lnTo>
                    <a:pt x="6362" y="561427"/>
                  </a:lnTo>
                  <a:cubicBezTo>
                    <a:pt x="2263" y="567731"/>
                    <a:pt x="0" y="575651"/>
                    <a:pt x="0" y="583732"/>
                  </a:cubicBezTo>
                  <a:lnTo>
                    <a:pt x="0" y="616706"/>
                  </a:lnTo>
                  <a:cubicBezTo>
                    <a:pt x="0" y="630180"/>
                    <a:pt x="9331" y="641127"/>
                    <a:pt x="20807" y="641127"/>
                  </a:cubicBezTo>
                  <a:lnTo>
                    <a:pt x="180119" y="641127"/>
                  </a:lnTo>
                  <a:cubicBezTo>
                    <a:pt x="184351" y="650942"/>
                    <a:pt x="188803" y="660773"/>
                    <a:pt x="193534" y="670618"/>
                  </a:cubicBezTo>
                  <a:cubicBezTo>
                    <a:pt x="197943" y="679743"/>
                    <a:pt x="207655" y="685797"/>
                    <a:pt x="218602" y="686399"/>
                  </a:cubicBezTo>
                  <a:lnTo>
                    <a:pt x="218602" y="719093"/>
                  </a:lnTo>
                  <a:cubicBezTo>
                    <a:pt x="218602" y="727395"/>
                    <a:pt x="225362" y="734140"/>
                    <a:pt x="233649" y="734140"/>
                  </a:cubicBezTo>
                  <a:lnTo>
                    <a:pt x="368187" y="734140"/>
                  </a:lnTo>
                  <a:cubicBezTo>
                    <a:pt x="376474" y="734140"/>
                    <a:pt x="383234" y="727395"/>
                    <a:pt x="383234" y="719093"/>
                  </a:cubicBezTo>
                  <a:lnTo>
                    <a:pt x="383234" y="686384"/>
                  </a:lnTo>
                  <a:cubicBezTo>
                    <a:pt x="390184" y="686002"/>
                    <a:pt x="396708" y="683475"/>
                    <a:pt x="401748" y="679096"/>
                  </a:cubicBezTo>
                  <a:cubicBezTo>
                    <a:pt x="404540" y="676672"/>
                    <a:pt x="406744" y="673821"/>
                    <a:pt x="408287" y="670618"/>
                  </a:cubicBezTo>
                  <a:cubicBezTo>
                    <a:pt x="413018" y="660773"/>
                    <a:pt x="417485" y="650942"/>
                    <a:pt x="421702" y="641127"/>
                  </a:cubicBezTo>
                  <a:lnTo>
                    <a:pt x="581029" y="641127"/>
                  </a:lnTo>
                  <a:cubicBezTo>
                    <a:pt x="592505" y="641127"/>
                    <a:pt x="601836" y="630180"/>
                    <a:pt x="601836" y="616706"/>
                  </a:cubicBezTo>
                  <a:lnTo>
                    <a:pt x="601836" y="583732"/>
                  </a:lnTo>
                  <a:cubicBezTo>
                    <a:pt x="601836" y="575651"/>
                    <a:pt x="599573" y="567731"/>
                    <a:pt x="595488" y="561427"/>
                  </a:cubicBezTo>
                  <a:close/>
                  <a:moveTo>
                    <a:pt x="472779" y="399073"/>
                  </a:moveTo>
                  <a:lnTo>
                    <a:pt x="583160" y="569420"/>
                  </a:lnTo>
                  <a:cubicBezTo>
                    <a:pt x="584497" y="571478"/>
                    <a:pt x="585511" y="573858"/>
                    <a:pt x="586187" y="576385"/>
                  </a:cubicBezTo>
                  <a:lnTo>
                    <a:pt x="445845" y="576385"/>
                  </a:lnTo>
                  <a:cubicBezTo>
                    <a:pt x="463786" y="519476"/>
                    <a:pt x="472867" y="463256"/>
                    <a:pt x="472867" y="408389"/>
                  </a:cubicBezTo>
                  <a:cubicBezTo>
                    <a:pt x="472867" y="405289"/>
                    <a:pt x="472837" y="402188"/>
                    <a:pt x="472779" y="399073"/>
                  </a:cubicBezTo>
                  <a:close/>
                  <a:moveTo>
                    <a:pt x="18691" y="569420"/>
                  </a:moveTo>
                  <a:lnTo>
                    <a:pt x="129057" y="399073"/>
                  </a:lnTo>
                  <a:cubicBezTo>
                    <a:pt x="128998" y="402188"/>
                    <a:pt x="128969" y="405289"/>
                    <a:pt x="128969" y="408389"/>
                  </a:cubicBezTo>
                  <a:cubicBezTo>
                    <a:pt x="128969" y="463256"/>
                    <a:pt x="138035" y="519476"/>
                    <a:pt x="155991" y="576385"/>
                  </a:cubicBezTo>
                  <a:lnTo>
                    <a:pt x="15649" y="576385"/>
                  </a:lnTo>
                  <a:cubicBezTo>
                    <a:pt x="16325" y="573858"/>
                    <a:pt x="17354" y="571478"/>
                    <a:pt x="18691" y="569420"/>
                  </a:cubicBezTo>
                  <a:close/>
                  <a:moveTo>
                    <a:pt x="20807" y="626433"/>
                  </a:moveTo>
                  <a:cubicBezTo>
                    <a:pt x="17912" y="626433"/>
                    <a:pt x="14694" y="622436"/>
                    <a:pt x="14694" y="616706"/>
                  </a:cubicBezTo>
                  <a:lnTo>
                    <a:pt x="14694" y="591079"/>
                  </a:lnTo>
                  <a:lnTo>
                    <a:pt x="160826" y="591079"/>
                  </a:lnTo>
                  <a:cubicBezTo>
                    <a:pt x="164837" y="602849"/>
                    <a:pt x="169231" y="614634"/>
                    <a:pt x="173991" y="626433"/>
                  </a:cubicBezTo>
                  <a:lnTo>
                    <a:pt x="20807" y="626433"/>
                  </a:lnTo>
                  <a:close/>
                  <a:moveTo>
                    <a:pt x="368540" y="719093"/>
                  </a:moveTo>
                  <a:cubicBezTo>
                    <a:pt x="368540" y="719284"/>
                    <a:pt x="368378" y="719446"/>
                    <a:pt x="368187" y="719446"/>
                  </a:cubicBezTo>
                  <a:lnTo>
                    <a:pt x="233649" y="719446"/>
                  </a:lnTo>
                  <a:cubicBezTo>
                    <a:pt x="233458" y="719446"/>
                    <a:pt x="233296" y="719284"/>
                    <a:pt x="233296" y="719093"/>
                  </a:cubicBezTo>
                  <a:lnTo>
                    <a:pt x="233296" y="686458"/>
                  </a:lnTo>
                  <a:lnTo>
                    <a:pt x="368540" y="686458"/>
                  </a:lnTo>
                  <a:lnTo>
                    <a:pt x="368540" y="719093"/>
                  </a:lnTo>
                  <a:close/>
                  <a:moveTo>
                    <a:pt x="395048" y="664240"/>
                  </a:moveTo>
                  <a:cubicBezTo>
                    <a:pt x="394372" y="665636"/>
                    <a:pt x="393402" y="666900"/>
                    <a:pt x="392123" y="667987"/>
                  </a:cubicBezTo>
                  <a:cubicBezTo>
                    <a:pt x="389361" y="670383"/>
                    <a:pt x="385467" y="671764"/>
                    <a:pt x="381441" y="671764"/>
                  </a:cubicBezTo>
                  <a:lnTo>
                    <a:pt x="375887" y="671764"/>
                  </a:lnTo>
                  <a:lnTo>
                    <a:pt x="225949" y="671764"/>
                  </a:lnTo>
                  <a:lnTo>
                    <a:pt x="220395" y="671764"/>
                  </a:lnTo>
                  <a:cubicBezTo>
                    <a:pt x="214414" y="671764"/>
                    <a:pt x="208948" y="668737"/>
                    <a:pt x="206774" y="664240"/>
                  </a:cubicBezTo>
                  <a:cubicBezTo>
                    <a:pt x="201425" y="653132"/>
                    <a:pt x="196429" y="642023"/>
                    <a:pt x="191756" y="630944"/>
                  </a:cubicBezTo>
                  <a:cubicBezTo>
                    <a:pt x="191742" y="630929"/>
                    <a:pt x="191742" y="630915"/>
                    <a:pt x="191727" y="630900"/>
                  </a:cubicBezTo>
                  <a:cubicBezTo>
                    <a:pt x="159826" y="555255"/>
                    <a:pt x="143663" y="480551"/>
                    <a:pt x="143663" y="408389"/>
                  </a:cubicBezTo>
                  <a:cubicBezTo>
                    <a:pt x="143663" y="359385"/>
                    <a:pt x="151289" y="308485"/>
                    <a:pt x="166336" y="257071"/>
                  </a:cubicBezTo>
                  <a:cubicBezTo>
                    <a:pt x="178341" y="216045"/>
                    <a:pt x="195077" y="174594"/>
                    <a:pt x="216090" y="133847"/>
                  </a:cubicBezTo>
                  <a:cubicBezTo>
                    <a:pt x="251767" y="64698"/>
                    <a:pt x="287297" y="21718"/>
                    <a:pt x="288781" y="19925"/>
                  </a:cubicBezTo>
                  <a:cubicBezTo>
                    <a:pt x="291528" y="16648"/>
                    <a:pt x="296054" y="14694"/>
                    <a:pt x="300918" y="14694"/>
                  </a:cubicBezTo>
                  <a:cubicBezTo>
                    <a:pt x="305782" y="14694"/>
                    <a:pt x="310307" y="16648"/>
                    <a:pt x="313040" y="19940"/>
                  </a:cubicBezTo>
                  <a:cubicBezTo>
                    <a:pt x="313408" y="20366"/>
                    <a:pt x="349673" y="63933"/>
                    <a:pt x="385746" y="133847"/>
                  </a:cubicBezTo>
                  <a:cubicBezTo>
                    <a:pt x="406759" y="174594"/>
                    <a:pt x="423495" y="216060"/>
                    <a:pt x="435500" y="257071"/>
                  </a:cubicBezTo>
                  <a:cubicBezTo>
                    <a:pt x="450547" y="308485"/>
                    <a:pt x="458173" y="359385"/>
                    <a:pt x="458173" y="408389"/>
                  </a:cubicBezTo>
                  <a:cubicBezTo>
                    <a:pt x="458173" y="491146"/>
                    <a:pt x="436925" y="577223"/>
                    <a:pt x="395048" y="664240"/>
                  </a:cubicBezTo>
                  <a:close/>
                  <a:moveTo>
                    <a:pt x="587142" y="616706"/>
                  </a:moveTo>
                  <a:cubicBezTo>
                    <a:pt x="587142" y="622436"/>
                    <a:pt x="583924" y="626433"/>
                    <a:pt x="581029" y="626433"/>
                  </a:cubicBezTo>
                  <a:lnTo>
                    <a:pt x="427830" y="626433"/>
                  </a:lnTo>
                  <a:cubicBezTo>
                    <a:pt x="432605" y="614634"/>
                    <a:pt x="436999" y="602849"/>
                    <a:pt x="441010" y="591079"/>
                  </a:cubicBezTo>
                  <a:lnTo>
                    <a:pt x="587142" y="591079"/>
                  </a:lnTo>
                  <a:lnTo>
                    <a:pt x="587142" y="616706"/>
                  </a:lnTo>
                  <a:close/>
                  <a:moveTo>
                    <a:pt x="300918" y="210241"/>
                  </a:moveTo>
                  <a:cubicBezTo>
                    <a:pt x="245110" y="210241"/>
                    <a:pt x="199691" y="255646"/>
                    <a:pt x="199691" y="311453"/>
                  </a:cubicBezTo>
                  <a:cubicBezTo>
                    <a:pt x="199691" y="367276"/>
                    <a:pt x="245110" y="412680"/>
                    <a:pt x="300918" y="412680"/>
                  </a:cubicBezTo>
                  <a:cubicBezTo>
                    <a:pt x="356726" y="412680"/>
                    <a:pt x="402145" y="367276"/>
                    <a:pt x="402145" y="311453"/>
                  </a:cubicBezTo>
                  <a:cubicBezTo>
                    <a:pt x="402145" y="255646"/>
                    <a:pt x="356726" y="210241"/>
                    <a:pt x="300918" y="210241"/>
                  </a:cubicBezTo>
                  <a:close/>
                  <a:moveTo>
                    <a:pt x="300918" y="397986"/>
                  </a:moveTo>
                  <a:cubicBezTo>
                    <a:pt x="253207" y="397986"/>
                    <a:pt x="214385" y="359164"/>
                    <a:pt x="214385" y="311453"/>
                  </a:cubicBezTo>
                  <a:cubicBezTo>
                    <a:pt x="214385" y="263742"/>
                    <a:pt x="253207" y="224935"/>
                    <a:pt x="300918" y="224935"/>
                  </a:cubicBezTo>
                  <a:cubicBezTo>
                    <a:pt x="348629" y="224935"/>
                    <a:pt x="387451" y="263742"/>
                    <a:pt x="387451" y="311453"/>
                  </a:cubicBezTo>
                  <a:cubicBezTo>
                    <a:pt x="387451" y="359164"/>
                    <a:pt x="348629" y="397986"/>
                    <a:pt x="300918" y="397986"/>
                  </a:cubicBezTo>
                  <a:close/>
                  <a:moveTo>
                    <a:pt x="300918" y="442553"/>
                  </a:moveTo>
                  <a:cubicBezTo>
                    <a:pt x="264565" y="442553"/>
                    <a:pt x="234986" y="472117"/>
                    <a:pt x="234986" y="508470"/>
                  </a:cubicBezTo>
                  <a:cubicBezTo>
                    <a:pt x="234986" y="544823"/>
                    <a:pt x="264565" y="574402"/>
                    <a:pt x="300918" y="574402"/>
                  </a:cubicBezTo>
                  <a:cubicBezTo>
                    <a:pt x="337271" y="574402"/>
                    <a:pt x="366850" y="544823"/>
                    <a:pt x="366850" y="508470"/>
                  </a:cubicBezTo>
                  <a:cubicBezTo>
                    <a:pt x="366850" y="472117"/>
                    <a:pt x="337271" y="442553"/>
                    <a:pt x="300918" y="442553"/>
                  </a:cubicBezTo>
                  <a:close/>
                  <a:moveTo>
                    <a:pt x="300918" y="559708"/>
                  </a:moveTo>
                  <a:cubicBezTo>
                    <a:pt x="272661" y="559708"/>
                    <a:pt x="249680" y="536726"/>
                    <a:pt x="249680" y="508470"/>
                  </a:cubicBezTo>
                  <a:cubicBezTo>
                    <a:pt x="249680" y="480228"/>
                    <a:pt x="272661" y="457247"/>
                    <a:pt x="300918" y="457247"/>
                  </a:cubicBezTo>
                  <a:cubicBezTo>
                    <a:pt x="329174" y="457247"/>
                    <a:pt x="352156" y="480228"/>
                    <a:pt x="352156" y="508470"/>
                  </a:cubicBezTo>
                  <a:cubicBezTo>
                    <a:pt x="352156" y="536726"/>
                    <a:pt x="329174" y="559708"/>
                    <a:pt x="300918" y="559708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2577517" y="14693"/>
              <a:ext cx="572447" cy="704751"/>
            </a:xfrm>
            <a:custGeom>
              <a:rect b="b" l="l" r="r" t="t"/>
              <a:pathLst>
                <a:path extrusionOk="0" h="704751" w="572447">
                  <a:moveTo>
                    <a:pt x="572448" y="576385"/>
                  </a:moveTo>
                  <a:lnTo>
                    <a:pt x="572448" y="602012"/>
                  </a:lnTo>
                  <a:cubicBezTo>
                    <a:pt x="572448" y="607742"/>
                    <a:pt x="569230" y="611739"/>
                    <a:pt x="566335" y="611739"/>
                  </a:cubicBezTo>
                  <a:lnTo>
                    <a:pt x="413136" y="611739"/>
                  </a:lnTo>
                  <a:cubicBezTo>
                    <a:pt x="417911" y="599940"/>
                    <a:pt x="422305" y="588155"/>
                    <a:pt x="426316" y="576385"/>
                  </a:cubicBezTo>
                  <a:lnTo>
                    <a:pt x="572448" y="576385"/>
                  </a:lnTo>
                  <a:close/>
                  <a:moveTo>
                    <a:pt x="431151" y="561691"/>
                  </a:moveTo>
                  <a:lnTo>
                    <a:pt x="571493" y="561691"/>
                  </a:lnTo>
                  <a:cubicBezTo>
                    <a:pt x="570817" y="559164"/>
                    <a:pt x="569803" y="556784"/>
                    <a:pt x="568466" y="554726"/>
                  </a:cubicBezTo>
                  <a:lnTo>
                    <a:pt x="458085" y="384379"/>
                  </a:lnTo>
                  <a:cubicBezTo>
                    <a:pt x="458143" y="387494"/>
                    <a:pt x="458173" y="390595"/>
                    <a:pt x="458173" y="393695"/>
                  </a:cubicBezTo>
                  <a:cubicBezTo>
                    <a:pt x="458173" y="448563"/>
                    <a:pt x="449092" y="504782"/>
                    <a:pt x="431151" y="561691"/>
                  </a:cubicBezTo>
                  <a:close/>
                  <a:moveTo>
                    <a:pt x="443479" y="393695"/>
                  </a:moveTo>
                  <a:cubicBezTo>
                    <a:pt x="443479" y="476452"/>
                    <a:pt x="422231" y="562529"/>
                    <a:pt x="380354" y="649547"/>
                  </a:cubicBezTo>
                  <a:cubicBezTo>
                    <a:pt x="379678" y="650942"/>
                    <a:pt x="378708" y="652206"/>
                    <a:pt x="377429" y="653294"/>
                  </a:cubicBezTo>
                  <a:cubicBezTo>
                    <a:pt x="374667" y="655689"/>
                    <a:pt x="370773" y="657070"/>
                    <a:pt x="366747" y="657070"/>
                  </a:cubicBezTo>
                  <a:lnTo>
                    <a:pt x="361193" y="657070"/>
                  </a:lnTo>
                  <a:lnTo>
                    <a:pt x="211255" y="657070"/>
                  </a:lnTo>
                  <a:lnTo>
                    <a:pt x="205701" y="657070"/>
                  </a:lnTo>
                  <a:cubicBezTo>
                    <a:pt x="199721" y="657070"/>
                    <a:pt x="194254" y="654043"/>
                    <a:pt x="192080" y="649547"/>
                  </a:cubicBezTo>
                  <a:cubicBezTo>
                    <a:pt x="186731" y="638438"/>
                    <a:pt x="181735" y="627329"/>
                    <a:pt x="177062" y="616250"/>
                  </a:cubicBezTo>
                  <a:cubicBezTo>
                    <a:pt x="177048" y="616235"/>
                    <a:pt x="177048" y="616221"/>
                    <a:pt x="177033" y="616206"/>
                  </a:cubicBezTo>
                  <a:cubicBezTo>
                    <a:pt x="145132" y="540561"/>
                    <a:pt x="128969" y="465857"/>
                    <a:pt x="128969" y="393695"/>
                  </a:cubicBezTo>
                  <a:cubicBezTo>
                    <a:pt x="128969" y="344691"/>
                    <a:pt x="136595" y="293791"/>
                    <a:pt x="151642" y="242377"/>
                  </a:cubicBezTo>
                  <a:cubicBezTo>
                    <a:pt x="163647" y="201351"/>
                    <a:pt x="180383" y="159900"/>
                    <a:pt x="201396" y="119153"/>
                  </a:cubicBezTo>
                  <a:cubicBezTo>
                    <a:pt x="237073" y="50004"/>
                    <a:pt x="272603" y="7024"/>
                    <a:pt x="274087" y="5231"/>
                  </a:cubicBezTo>
                  <a:cubicBezTo>
                    <a:pt x="276835" y="1954"/>
                    <a:pt x="281360" y="0"/>
                    <a:pt x="286224" y="0"/>
                  </a:cubicBezTo>
                  <a:cubicBezTo>
                    <a:pt x="291088" y="0"/>
                    <a:pt x="295613" y="1954"/>
                    <a:pt x="298346" y="5246"/>
                  </a:cubicBezTo>
                  <a:cubicBezTo>
                    <a:pt x="298714" y="5672"/>
                    <a:pt x="334979" y="49239"/>
                    <a:pt x="371052" y="119153"/>
                  </a:cubicBezTo>
                  <a:cubicBezTo>
                    <a:pt x="392065" y="159900"/>
                    <a:pt x="408801" y="201366"/>
                    <a:pt x="420806" y="242377"/>
                  </a:cubicBezTo>
                  <a:cubicBezTo>
                    <a:pt x="435853" y="293791"/>
                    <a:pt x="443479" y="344691"/>
                    <a:pt x="443479" y="393695"/>
                  </a:cubicBezTo>
                  <a:close/>
                  <a:moveTo>
                    <a:pt x="352156" y="493776"/>
                  </a:moveTo>
                  <a:cubicBezTo>
                    <a:pt x="352156" y="457423"/>
                    <a:pt x="322577" y="427859"/>
                    <a:pt x="286224" y="427859"/>
                  </a:cubicBezTo>
                  <a:cubicBezTo>
                    <a:pt x="249871" y="427859"/>
                    <a:pt x="220292" y="457423"/>
                    <a:pt x="220292" y="493776"/>
                  </a:cubicBezTo>
                  <a:cubicBezTo>
                    <a:pt x="220292" y="530129"/>
                    <a:pt x="249871" y="559708"/>
                    <a:pt x="286224" y="559708"/>
                  </a:cubicBezTo>
                  <a:cubicBezTo>
                    <a:pt x="322577" y="559708"/>
                    <a:pt x="352156" y="530129"/>
                    <a:pt x="352156" y="493776"/>
                  </a:cubicBezTo>
                  <a:close/>
                  <a:moveTo>
                    <a:pt x="387451" y="296759"/>
                  </a:moveTo>
                  <a:cubicBezTo>
                    <a:pt x="387451" y="240952"/>
                    <a:pt x="342032" y="195547"/>
                    <a:pt x="286224" y="195547"/>
                  </a:cubicBezTo>
                  <a:cubicBezTo>
                    <a:pt x="230416" y="195547"/>
                    <a:pt x="184997" y="240952"/>
                    <a:pt x="184997" y="296759"/>
                  </a:cubicBezTo>
                  <a:cubicBezTo>
                    <a:pt x="184997" y="352582"/>
                    <a:pt x="230416" y="397986"/>
                    <a:pt x="286224" y="397986"/>
                  </a:cubicBezTo>
                  <a:cubicBezTo>
                    <a:pt x="342032" y="397986"/>
                    <a:pt x="387451" y="352582"/>
                    <a:pt x="387451" y="296759"/>
                  </a:cubicBezTo>
                  <a:close/>
                  <a:moveTo>
                    <a:pt x="218602" y="704399"/>
                  </a:moveTo>
                  <a:cubicBezTo>
                    <a:pt x="218602" y="704590"/>
                    <a:pt x="218764" y="704752"/>
                    <a:pt x="218955" y="704752"/>
                  </a:cubicBezTo>
                  <a:lnTo>
                    <a:pt x="353493" y="704752"/>
                  </a:lnTo>
                  <a:cubicBezTo>
                    <a:pt x="353684" y="704752"/>
                    <a:pt x="353846" y="704590"/>
                    <a:pt x="353846" y="704399"/>
                  </a:cubicBezTo>
                  <a:lnTo>
                    <a:pt x="353846" y="671764"/>
                  </a:lnTo>
                  <a:lnTo>
                    <a:pt x="218602" y="671764"/>
                  </a:lnTo>
                  <a:lnTo>
                    <a:pt x="218602" y="704399"/>
                  </a:lnTo>
                  <a:close/>
                  <a:moveTo>
                    <a:pt x="286224" y="210241"/>
                  </a:moveTo>
                  <a:cubicBezTo>
                    <a:pt x="238513" y="210241"/>
                    <a:pt x="199691" y="249048"/>
                    <a:pt x="199691" y="296759"/>
                  </a:cubicBezTo>
                  <a:cubicBezTo>
                    <a:pt x="199691" y="344471"/>
                    <a:pt x="238513" y="383292"/>
                    <a:pt x="286224" y="383292"/>
                  </a:cubicBezTo>
                  <a:cubicBezTo>
                    <a:pt x="333935" y="383292"/>
                    <a:pt x="372757" y="344471"/>
                    <a:pt x="372757" y="296759"/>
                  </a:cubicBezTo>
                  <a:cubicBezTo>
                    <a:pt x="372757" y="249048"/>
                    <a:pt x="333935" y="210241"/>
                    <a:pt x="286224" y="210241"/>
                  </a:cubicBezTo>
                  <a:close/>
                  <a:moveTo>
                    <a:pt x="286224" y="442553"/>
                  </a:moveTo>
                  <a:cubicBezTo>
                    <a:pt x="257967" y="442553"/>
                    <a:pt x="234986" y="465534"/>
                    <a:pt x="234986" y="493776"/>
                  </a:cubicBezTo>
                  <a:cubicBezTo>
                    <a:pt x="234986" y="522032"/>
                    <a:pt x="257967" y="545014"/>
                    <a:pt x="286224" y="545014"/>
                  </a:cubicBezTo>
                  <a:cubicBezTo>
                    <a:pt x="314480" y="545014"/>
                    <a:pt x="337462" y="522032"/>
                    <a:pt x="337462" y="493776"/>
                  </a:cubicBezTo>
                  <a:cubicBezTo>
                    <a:pt x="337462" y="465534"/>
                    <a:pt x="314480" y="442553"/>
                    <a:pt x="286224" y="442553"/>
                  </a:cubicBezTo>
                  <a:close/>
                  <a:moveTo>
                    <a:pt x="0" y="576385"/>
                  </a:moveTo>
                  <a:lnTo>
                    <a:pt x="0" y="602012"/>
                  </a:lnTo>
                  <a:cubicBezTo>
                    <a:pt x="0" y="607742"/>
                    <a:pt x="3218" y="611739"/>
                    <a:pt x="6113" y="611739"/>
                  </a:cubicBezTo>
                  <a:lnTo>
                    <a:pt x="159297" y="611739"/>
                  </a:lnTo>
                  <a:cubicBezTo>
                    <a:pt x="154537" y="599940"/>
                    <a:pt x="150143" y="588155"/>
                    <a:pt x="146132" y="576385"/>
                  </a:cubicBezTo>
                  <a:lnTo>
                    <a:pt x="0" y="576385"/>
                  </a:lnTo>
                  <a:close/>
                  <a:moveTo>
                    <a:pt x="114275" y="393695"/>
                  </a:moveTo>
                  <a:cubicBezTo>
                    <a:pt x="114275" y="390595"/>
                    <a:pt x="114304" y="387494"/>
                    <a:pt x="114363" y="384379"/>
                  </a:cubicBezTo>
                  <a:lnTo>
                    <a:pt x="3997" y="554726"/>
                  </a:lnTo>
                  <a:cubicBezTo>
                    <a:pt x="2660" y="556784"/>
                    <a:pt x="1631" y="559164"/>
                    <a:pt x="955" y="561691"/>
                  </a:cubicBezTo>
                  <a:lnTo>
                    <a:pt x="141297" y="561691"/>
                  </a:lnTo>
                  <a:cubicBezTo>
                    <a:pt x="123341" y="504782"/>
                    <a:pt x="114275" y="448563"/>
                    <a:pt x="114275" y="393695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 txBox="1"/>
            <p:nvPr/>
          </p:nvSpPr>
          <p:spPr>
            <a:xfrm>
              <a:off x="0" y="1853279"/>
              <a:ext cx="5728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do you do during your free time?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815" name="Google Shape;815;p18"/>
            <p:cNvSpPr txBox="1"/>
            <p:nvPr/>
          </p:nvSpPr>
          <p:spPr>
            <a:xfrm>
              <a:off x="0" y="950598"/>
              <a:ext cx="5728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816" name="Google Shape;816;p18"/>
          <p:cNvGrpSpPr/>
          <p:nvPr/>
        </p:nvGrpSpPr>
        <p:grpSpPr>
          <a:xfrm>
            <a:off x="6237496" y="1818505"/>
            <a:ext cx="2148075" cy="1092105"/>
            <a:chOff x="0" y="0"/>
            <a:chExt cx="5728200" cy="2912279"/>
          </a:xfrm>
        </p:grpSpPr>
        <p:sp>
          <p:nvSpPr>
            <p:cNvPr id="817" name="Google Shape;817;p18"/>
            <p:cNvSpPr/>
            <p:nvPr/>
          </p:nvSpPr>
          <p:spPr>
            <a:xfrm>
              <a:off x="2486947" y="7729"/>
              <a:ext cx="754670" cy="719569"/>
            </a:xfrm>
            <a:custGeom>
              <a:rect b="b" l="l" r="r" t="t"/>
              <a:pathLst>
                <a:path extrusionOk="0" h="719569" w="754670">
                  <a:moveTo>
                    <a:pt x="389004" y="7274"/>
                  </a:moveTo>
                  <a:lnTo>
                    <a:pt x="498553" y="229400"/>
                  </a:lnTo>
                  <a:lnTo>
                    <a:pt x="743507" y="265021"/>
                  </a:lnTo>
                  <a:cubicBezTo>
                    <a:pt x="754187" y="266568"/>
                    <a:pt x="758452" y="279715"/>
                    <a:pt x="750725" y="287263"/>
                  </a:cubicBezTo>
                  <a:lnTo>
                    <a:pt x="573481" y="460157"/>
                  </a:lnTo>
                  <a:lnTo>
                    <a:pt x="615319" y="704309"/>
                  </a:lnTo>
                  <a:cubicBezTo>
                    <a:pt x="617143" y="714950"/>
                    <a:pt x="605969" y="723070"/>
                    <a:pt x="596417" y="718044"/>
                  </a:cubicBezTo>
                  <a:lnTo>
                    <a:pt x="377335" y="602781"/>
                  </a:lnTo>
                  <a:lnTo>
                    <a:pt x="158254" y="718044"/>
                  </a:lnTo>
                  <a:cubicBezTo>
                    <a:pt x="148702" y="723070"/>
                    <a:pt x="137528" y="714950"/>
                    <a:pt x="139351" y="704309"/>
                  </a:cubicBezTo>
                  <a:lnTo>
                    <a:pt x="181189" y="460157"/>
                  </a:lnTo>
                  <a:lnTo>
                    <a:pt x="3946" y="287263"/>
                  </a:lnTo>
                  <a:cubicBezTo>
                    <a:pt x="-3782" y="279715"/>
                    <a:pt x="484" y="266583"/>
                    <a:pt x="11163" y="265021"/>
                  </a:cubicBezTo>
                  <a:lnTo>
                    <a:pt x="256118" y="229400"/>
                  </a:lnTo>
                  <a:lnTo>
                    <a:pt x="365651" y="7274"/>
                  </a:lnTo>
                  <a:cubicBezTo>
                    <a:pt x="370427" y="-2425"/>
                    <a:pt x="384228" y="-2425"/>
                    <a:pt x="389004" y="7274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2479212" y="0"/>
              <a:ext cx="770138" cy="735022"/>
            </a:xfrm>
            <a:custGeom>
              <a:rect b="b" l="l" r="r" t="t"/>
              <a:pathLst>
                <a:path extrusionOk="0" h="735022" w="770138">
                  <a:moveTo>
                    <a:pt x="769107" y="279232"/>
                  </a:moveTo>
                  <a:cubicBezTo>
                    <a:pt x="766650" y="271653"/>
                    <a:pt x="760220" y="266239"/>
                    <a:pt x="752354" y="265095"/>
                  </a:cubicBezTo>
                  <a:lnTo>
                    <a:pt x="511418" y="230061"/>
                  </a:lnTo>
                  <a:lnTo>
                    <a:pt x="403677" y="11570"/>
                  </a:lnTo>
                  <a:cubicBezTo>
                    <a:pt x="400154" y="4439"/>
                    <a:pt x="393029" y="0"/>
                    <a:pt x="385069" y="0"/>
                  </a:cubicBezTo>
                  <a:cubicBezTo>
                    <a:pt x="377109" y="0"/>
                    <a:pt x="369984" y="4439"/>
                    <a:pt x="366461" y="11570"/>
                  </a:cubicBezTo>
                  <a:lnTo>
                    <a:pt x="258720" y="230061"/>
                  </a:lnTo>
                  <a:lnTo>
                    <a:pt x="17784" y="265095"/>
                  </a:lnTo>
                  <a:cubicBezTo>
                    <a:pt x="9902" y="266239"/>
                    <a:pt x="3488" y="271653"/>
                    <a:pt x="1031" y="279232"/>
                  </a:cubicBezTo>
                  <a:cubicBezTo>
                    <a:pt x="-1427" y="286811"/>
                    <a:pt x="582" y="294962"/>
                    <a:pt x="6286" y="300530"/>
                  </a:cubicBezTo>
                  <a:lnTo>
                    <a:pt x="180624" y="470593"/>
                  </a:lnTo>
                  <a:lnTo>
                    <a:pt x="139466" y="710724"/>
                  </a:lnTo>
                  <a:cubicBezTo>
                    <a:pt x="138121" y="718581"/>
                    <a:pt x="141289" y="726361"/>
                    <a:pt x="147719" y="731032"/>
                  </a:cubicBezTo>
                  <a:cubicBezTo>
                    <a:pt x="151351" y="733677"/>
                    <a:pt x="155617" y="735023"/>
                    <a:pt x="159898" y="735023"/>
                  </a:cubicBezTo>
                  <a:cubicBezTo>
                    <a:pt x="163190" y="735023"/>
                    <a:pt x="166513" y="734234"/>
                    <a:pt x="169573" y="732610"/>
                  </a:cubicBezTo>
                  <a:lnTo>
                    <a:pt x="385069" y="619234"/>
                  </a:lnTo>
                  <a:lnTo>
                    <a:pt x="600565" y="732610"/>
                  </a:lnTo>
                  <a:cubicBezTo>
                    <a:pt x="607613" y="736307"/>
                    <a:pt x="615990" y="735719"/>
                    <a:pt x="622419" y="731032"/>
                  </a:cubicBezTo>
                  <a:cubicBezTo>
                    <a:pt x="628864" y="726346"/>
                    <a:pt x="632017" y="718566"/>
                    <a:pt x="630672" y="710724"/>
                  </a:cubicBezTo>
                  <a:lnTo>
                    <a:pt x="589514" y="470578"/>
                  </a:lnTo>
                  <a:lnTo>
                    <a:pt x="763853" y="300515"/>
                  </a:lnTo>
                  <a:cubicBezTo>
                    <a:pt x="769556" y="294962"/>
                    <a:pt x="771565" y="286811"/>
                    <a:pt x="769107" y="279232"/>
                  </a:cubicBezTo>
                  <a:close/>
                  <a:moveTo>
                    <a:pt x="753065" y="289440"/>
                  </a:moveTo>
                  <a:lnTo>
                    <a:pt x="575821" y="462349"/>
                  </a:lnTo>
                  <a:cubicBezTo>
                    <a:pt x="573997" y="464128"/>
                    <a:pt x="573163" y="466680"/>
                    <a:pt x="573595" y="469186"/>
                  </a:cubicBezTo>
                  <a:lnTo>
                    <a:pt x="615433" y="713338"/>
                  </a:lnTo>
                  <a:cubicBezTo>
                    <a:pt x="615943" y="716276"/>
                    <a:pt x="614120" y="717947"/>
                    <a:pt x="613331" y="718519"/>
                  </a:cubicBezTo>
                  <a:cubicBezTo>
                    <a:pt x="612528" y="719107"/>
                    <a:pt x="610379" y="720313"/>
                    <a:pt x="607752" y="718921"/>
                  </a:cubicBezTo>
                  <a:lnTo>
                    <a:pt x="388670" y="603659"/>
                  </a:lnTo>
                  <a:cubicBezTo>
                    <a:pt x="386414" y="602468"/>
                    <a:pt x="383724" y="602468"/>
                    <a:pt x="381483" y="603659"/>
                  </a:cubicBezTo>
                  <a:lnTo>
                    <a:pt x="162402" y="718921"/>
                  </a:lnTo>
                  <a:cubicBezTo>
                    <a:pt x="159774" y="720313"/>
                    <a:pt x="157626" y="719107"/>
                    <a:pt x="156822" y="718519"/>
                  </a:cubicBezTo>
                  <a:cubicBezTo>
                    <a:pt x="156018" y="717931"/>
                    <a:pt x="154210" y="716261"/>
                    <a:pt x="154720" y="713338"/>
                  </a:cubicBezTo>
                  <a:lnTo>
                    <a:pt x="196558" y="469186"/>
                  </a:lnTo>
                  <a:cubicBezTo>
                    <a:pt x="196991" y="466680"/>
                    <a:pt x="196156" y="464113"/>
                    <a:pt x="194333" y="462349"/>
                  </a:cubicBezTo>
                  <a:lnTo>
                    <a:pt x="17074" y="289440"/>
                  </a:lnTo>
                  <a:cubicBezTo>
                    <a:pt x="14941" y="287367"/>
                    <a:pt x="15420" y="284955"/>
                    <a:pt x="15729" y="284011"/>
                  </a:cubicBezTo>
                  <a:cubicBezTo>
                    <a:pt x="16038" y="283068"/>
                    <a:pt x="17058" y="280825"/>
                    <a:pt x="20010" y="280407"/>
                  </a:cubicBezTo>
                  <a:lnTo>
                    <a:pt x="264964" y="244786"/>
                  </a:lnTo>
                  <a:cubicBezTo>
                    <a:pt x="267484" y="244415"/>
                    <a:pt x="269663" y="242837"/>
                    <a:pt x="270791" y="240548"/>
                  </a:cubicBezTo>
                  <a:lnTo>
                    <a:pt x="380340" y="18422"/>
                  </a:lnTo>
                  <a:cubicBezTo>
                    <a:pt x="381653" y="15761"/>
                    <a:pt x="384095" y="15467"/>
                    <a:pt x="385084" y="15467"/>
                  </a:cubicBezTo>
                  <a:cubicBezTo>
                    <a:pt x="386074" y="15467"/>
                    <a:pt x="388516" y="15761"/>
                    <a:pt x="389829" y="18422"/>
                  </a:cubicBezTo>
                  <a:lnTo>
                    <a:pt x="499378" y="240548"/>
                  </a:lnTo>
                  <a:cubicBezTo>
                    <a:pt x="500506" y="242837"/>
                    <a:pt x="502685" y="244415"/>
                    <a:pt x="505189" y="244786"/>
                  </a:cubicBezTo>
                  <a:lnTo>
                    <a:pt x="750143" y="280407"/>
                  </a:lnTo>
                  <a:cubicBezTo>
                    <a:pt x="753080" y="280840"/>
                    <a:pt x="754116" y="283068"/>
                    <a:pt x="754425" y="284011"/>
                  </a:cubicBezTo>
                  <a:cubicBezTo>
                    <a:pt x="754734" y="284955"/>
                    <a:pt x="755197" y="287367"/>
                    <a:pt x="753065" y="28944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8"/>
            <p:cNvSpPr txBox="1"/>
            <p:nvPr/>
          </p:nvSpPr>
          <p:spPr>
            <a:xfrm>
              <a:off x="0" y="1853279"/>
              <a:ext cx="5728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do you do during your free time?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820" name="Google Shape;820;p18"/>
            <p:cNvSpPr txBox="1"/>
            <p:nvPr/>
          </p:nvSpPr>
          <p:spPr>
            <a:xfrm>
              <a:off x="0" y="950598"/>
              <a:ext cx="5728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821" name="Google Shape;821;p18"/>
          <p:cNvGrpSpPr/>
          <p:nvPr/>
        </p:nvGrpSpPr>
        <p:grpSpPr>
          <a:xfrm>
            <a:off x="758466" y="3503661"/>
            <a:ext cx="2148075" cy="1092105"/>
            <a:chOff x="0" y="0"/>
            <a:chExt cx="5728200" cy="2912279"/>
          </a:xfrm>
        </p:grpSpPr>
        <p:sp>
          <p:nvSpPr>
            <p:cNvPr id="822" name="Google Shape;822;p18"/>
            <p:cNvSpPr/>
            <p:nvPr/>
          </p:nvSpPr>
          <p:spPr>
            <a:xfrm>
              <a:off x="2548816" y="7361"/>
              <a:ext cx="630438" cy="720283"/>
            </a:xfrm>
            <a:custGeom>
              <a:rect b="b" l="l" r="r" t="t"/>
              <a:pathLst>
                <a:path extrusionOk="0" h="720283" w="630438">
                  <a:moveTo>
                    <a:pt x="630439" y="619708"/>
                  </a:moveTo>
                  <a:lnTo>
                    <a:pt x="630439" y="720284"/>
                  </a:lnTo>
                  <a:lnTo>
                    <a:pt x="0" y="720284"/>
                  </a:lnTo>
                  <a:lnTo>
                    <a:pt x="0" y="619708"/>
                  </a:lnTo>
                  <a:cubicBezTo>
                    <a:pt x="0" y="524418"/>
                    <a:pt x="51601" y="441187"/>
                    <a:pt x="128406" y="396398"/>
                  </a:cubicBezTo>
                  <a:cubicBezTo>
                    <a:pt x="133061" y="393689"/>
                    <a:pt x="138909" y="394175"/>
                    <a:pt x="143093" y="397561"/>
                  </a:cubicBezTo>
                  <a:cubicBezTo>
                    <a:pt x="188978" y="434753"/>
                    <a:pt x="247488" y="457044"/>
                    <a:pt x="311183" y="457044"/>
                  </a:cubicBezTo>
                  <a:cubicBezTo>
                    <a:pt x="376366" y="457044"/>
                    <a:pt x="436084" y="433707"/>
                    <a:pt x="482456" y="394955"/>
                  </a:cubicBezTo>
                  <a:cubicBezTo>
                    <a:pt x="486565" y="391525"/>
                    <a:pt x="492355" y="390936"/>
                    <a:pt x="497039" y="393542"/>
                  </a:cubicBezTo>
                  <a:cubicBezTo>
                    <a:pt x="576584" y="437609"/>
                    <a:pt x="630439" y="522372"/>
                    <a:pt x="630439" y="619708"/>
                  </a:cubicBezTo>
                  <a:close/>
                  <a:moveTo>
                    <a:pt x="311183" y="380085"/>
                  </a:moveTo>
                  <a:cubicBezTo>
                    <a:pt x="416198" y="380085"/>
                    <a:pt x="501326" y="294998"/>
                    <a:pt x="501326" y="190035"/>
                  </a:cubicBezTo>
                  <a:cubicBezTo>
                    <a:pt x="501326" y="85072"/>
                    <a:pt x="416198" y="0"/>
                    <a:pt x="311183" y="0"/>
                  </a:cubicBezTo>
                  <a:cubicBezTo>
                    <a:pt x="206169" y="0"/>
                    <a:pt x="121041" y="85087"/>
                    <a:pt x="121041" y="190050"/>
                  </a:cubicBezTo>
                  <a:cubicBezTo>
                    <a:pt x="121041" y="295013"/>
                    <a:pt x="206169" y="380085"/>
                    <a:pt x="311183" y="380085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2541451" y="0"/>
              <a:ext cx="645169" cy="735007"/>
            </a:xfrm>
            <a:custGeom>
              <a:rect b="b" l="l" r="r" t="t"/>
              <a:pathLst>
                <a:path extrusionOk="0" h="735007" w="645169">
                  <a:moveTo>
                    <a:pt x="507969" y="394470"/>
                  </a:moveTo>
                  <a:cubicBezTo>
                    <a:pt x="500692" y="390435"/>
                    <a:pt x="491500" y="391333"/>
                    <a:pt x="485092" y="396678"/>
                  </a:cubicBezTo>
                  <a:cubicBezTo>
                    <a:pt x="438514" y="435607"/>
                    <a:pt x="379371" y="457044"/>
                    <a:pt x="318549" y="457044"/>
                  </a:cubicBezTo>
                  <a:cubicBezTo>
                    <a:pt x="259155" y="457044"/>
                    <a:pt x="201116" y="436505"/>
                    <a:pt x="155098" y="399196"/>
                  </a:cubicBezTo>
                  <a:cubicBezTo>
                    <a:pt x="148558" y="393895"/>
                    <a:pt x="139292" y="393174"/>
                    <a:pt x="132060" y="397385"/>
                  </a:cubicBezTo>
                  <a:cubicBezTo>
                    <a:pt x="92611" y="420397"/>
                    <a:pt x="59541" y="453363"/>
                    <a:pt x="36429" y="492734"/>
                  </a:cubicBezTo>
                  <a:cubicBezTo>
                    <a:pt x="12595" y="533311"/>
                    <a:pt x="0" y="579764"/>
                    <a:pt x="0" y="627070"/>
                  </a:cubicBezTo>
                  <a:lnTo>
                    <a:pt x="0" y="727646"/>
                  </a:lnTo>
                  <a:cubicBezTo>
                    <a:pt x="0" y="731709"/>
                    <a:pt x="3300" y="735007"/>
                    <a:pt x="7365" y="735007"/>
                  </a:cubicBezTo>
                  <a:lnTo>
                    <a:pt x="637804" y="735007"/>
                  </a:lnTo>
                  <a:cubicBezTo>
                    <a:pt x="641870" y="735007"/>
                    <a:pt x="645170" y="731709"/>
                    <a:pt x="645170" y="727646"/>
                  </a:cubicBezTo>
                  <a:lnTo>
                    <a:pt x="645170" y="627070"/>
                  </a:lnTo>
                  <a:cubicBezTo>
                    <a:pt x="645170" y="530484"/>
                    <a:pt x="592596" y="441349"/>
                    <a:pt x="507969" y="394470"/>
                  </a:cubicBezTo>
                  <a:close/>
                  <a:moveTo>
                    <a:pt x="630439" y="720284"/>
                  </a:moveTo>
                  <a:lnTo>
                    <a:pt x="14731" y="720284"/>
                  </a:lnTo>
                  <a:lnTo>
                    <a:pt x="14731" y="627070"/>
                  </a:lnTo>
                  <a:cubicBezTo>
                    <a:pt x="14731" y="582384"/>
                    <a:pt x="26618" y="538509"/>
                    <a:pt x="49126" y="500198"/>
                  </a:cubicBezTo>
                  <a:cubicBezTo>
                    <a:pt x="70972" y="463007"/>
                    <a:pt x="102215" y="431852"/>
                    <a:pt x="139484" y="410106"/>
                  </a:cubicBezTo>
                  <a:cubicBezTo>
                    <a:pt x="141458" y="408957"/>
                    <a:pt x="144006" y="409163"/>
                    <a:pt x="145818" y="410636"/>
                  </a:cubicBezTo>
                  <a:cubicBezTo>
                    <a:pt x="194458" y="450050"/>
                    <a:pt x="255796" y="471767"/>
                    <a:pt x="318549" y="471767"/>
                  </a:cubicBezTo>
                  <a:cubicBezTo>
                    <a:pt x="382818" y="471767"/>
                    <a:pt x="445320" y="449108"/>
                    <a:pt x="494535" y="407971"/>
                  </a:cubicBezTo>
                  <a:cubicBezTo>
                    <a:pt x="496302" y="406499"/>
                    <a:pt x="498836" y="406234"/>
                    <a:pt x="500825" y="407338"/>
                  </a:cubicBezTo>
                  <a:cubicBezTo>
                    <a:pt x="580768" y="451626"/>
                    <a:pt x="630439" y="535829"/>
                    <a:pt x="630439" y="627070"/>
                  </a:cubicBezTo>
                  <a:lnTo>
                    <a:pt x="630439" y="720284"/>
                  </a:lnTo>
                  <a:close/>
                  <a:moveTo>
                    <a:pt x="318549" y="394808"/>
                  </a:moveTo>
                  <a:cubicBezTo>
                    <a:pt x="427452" y="394808"/>
                    <a:pt x="516056" y="306247"/>
                    <a:pt x="516056" y="197397"/>
                  </a:cubicBezTo>
                  <a:cubicBezTo>
                    <a:pt x="516056" y="88561"/>
                    <a:pt x="427452" y="0"/>
                    <a:pt x="318549" y="0"/>
                  </a:cubicBezTo>
                  <a:cubicBezTo>
                    <a:pt x="209646" y="0"/>
                    <a:pt x="121041" y="88561"/>
                    <a:pt x="121041" y="197411"/>
                  </a:cubicBezTo>
                  <a:cubicBezTo>
                    <a:pt x="121041" y="306262"/>
                    <a:pt x="209646" y="394808"/>
                    <a:pt x="318549" y="394808"/>
                  </a:cubicBezTo>
                  <a:close/>
                  <a:moveTo>
                    <a:pt x="318549" y="14723"/>
                  </a:moveTo>
                  <a:cubicBezTo>
                    <a:pt x="419335" y="14723"/>
                    <a:pt x="501326" y="96674"/>
                    <a:pt x="501326" y="197411"/>
                  </a:cubicBezTo>
                  <a:cubicBezTo>
                    <a:pt x="501326" y="298149"/>
                    <a:pt x="419335" y="380099"/>
                    <a:pt x="318549" y="380099"/>
                  </a:cubicBezTo>
                  <a:cubicBezTo>
                    <a:pt x="217762" y="380099"/>
                    <a:pt x="135772" y="298149"/>
                    <a:pt x="135772" y="197411"/>
                  </a:cubicBezTo>
                  <a:cubicBezTo>
                    <a:pt x="135772" y="96674"/>
                    <a:pt x="217762" y="14723"/>
                    <a:pt x="318549" y="14723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8"/>
            <p:cNvSpPr txBox="1"/>
            <p:nvPr/>
          </p:nvSpPr>
          <p:spPr>
            <a:xfrm>
              <a:off x="0" y="1853279"/>
              <a:ext cx="5728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do you do during your free time?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825" name="Google Shape;825;p18"/>
            <p:cNvSpPr txBox="1"/>
            <p:nvPr/>
          </p:nvSpPr>
          <p:spPr>
            <a:xfrm>
              <a:off x="0" y="950598"/>
              <a:ext cx="5728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826" name="Google Shape;826;p18"/>
          <p:cNvGrpSpPr/>
          <p:nvPr/>
        </p:nvGrpSpPr>
        <p:grpSpPr>
          <a:xfrm>
            <a:off x="3497981" y="3503661"/>
            <a:ext cx="2148075" cy="1092105"/>
            <a:chOff x="0" y="0"/>
            <a:chExt cx="5728200" cy="2912279"/>
          </a:xfrm>
        </p:grpSpPr>
        <p:sp>
          <p:nvSpPr>
            <p:cNvPr id="827" name="Google Shape;827;p18"/>
            <p:cNvSpPr/>
            <p:nvPr/>
          </p:nvSpPr>
          <p:spPr>
            <a:xfrm>
              <a:off x="2498705" y="0"/>
              <a:ext cx="730264" cy="734036"/>
            </a:xfrm>
            <a:custGeom>
              <a:rect b="b" l="l" r="r" t="t"/>
              <a:pathLst>
                <a:path extrusionOk="0" h="734036" w="730264">
                  <a:moveTo>
                    <a:pt x="730265" y="181881"/>
                  </a:moveTo>
                  <a:lnTo>
                    <a:pt x="730265" y="272705"/>
                  </a:lnTo>
                  <a:cubicBezTo>
                    <a:pt x="730265" y="290440"/>
                    <a:pt x="715827" y="304870"/>
                    <a:pt x="698082" y="304870"/>
                  </a:cubicBezTo>
                  <a:lnTo>
                    <a:pt x="687452" y="304870"/>
                  </a:lnTo>
                  <a:lnTo>
                    <a:pt x="687452" y="697580"/>
                  </a:lnTo>
                  <a:cubicBezTo>
                    <a:pt x="687452" y="717682"/>
                    <a:pt x="671089" y="734036"/>
                    <a:pt x="650977" y="734036"/>
                  </a:cubicBezTo>
                  <a:lnTo>
                    <a:pt x="425477" y="734036"/>
                  </a:lnTo>
                  <a:lnTo>
                    <a:pt x="304803" y="734036"/>
                  </a:lnTo>
                  <a:lnTo>
                    <a:pt x="79303" y="734036"/>
                  </a:lnTo>
                  <a:cubicBezTo>
                    <a:pt x="59176" y="734036"/>
                    <a:pt x="42812" y="717682"/>
                    <a:pt x="42812" y="697580"/>
                  </a:cubicBezTo>
                  <a:lnTo>
                    <a:pt x="42812" y="304870"/>
                  </a:lnTo>
                  <a:lnTo>
                    <a:pt x="32183" y="304870"/>
                  </a:lnTo>
                  <a:cubicBezTo>
                    <a:pt x="14437" y="304870"/>
                    <a:pt x="0" y="290440"/>
                    <a:pt x="0" y="272705"/>
                  </a:cubicBezTo>
                  <a:lnTo>
                    <a:pt x="0" y="181881"/>
                  </a:lnTo>
                  <a:cubicBezTo>
                    <a:pt x="0" y="164146"/>
                    <a:pt x="14437" y="149716"/>
                    <a:pt x="32183" y="149716"/>
                  </a:cubicBezTo>
                  <a:lnTo>
                    <a:pt x="186995" y="149716"/>
                  </a:lnTo>
                  <a:cubicBezTo>
                    <a:pt x="180967" y="144514"/>
                    <a:pt x="175675" y="138681"/>
                    <a:pt x="171117" y="132274"/>
                  </a:cubicBezTo>
                  <a:cubicBezTo>
                    <a:pt x="153636" y="107647"/>
                    <a:pt x="148094" y="72088"/>
                    <a:pt x="157635" y="45800"/>
                  </a:cubicBezTo>
                  <a:cubicBezTo>
                    <a:pt x="170720" y="9697"/>
                    <a:pt x="205196" y="-1367"/>
                    <a:pt x="230734" y="132"/>
                  </a:cubicBezTo>
                  <a:cubicBezTo>
                    <a:pt x="263637" y="2042"/>
                    <a:pt x="296187" y="19968"/>
                    <a:pt x="320019" y="49327"/>
                  </a:cubicBezTo>
                  <a:cubicBezTo>
                    <a:pt x="336838" y="70060"/>
                    <a:pt x="356274" y="103313"/>
                    <a:pt x="365140" y="139283"/>
                  </a:cubicBezTo>
                  <a:cubicBezTo>
                    <a:pt x="373990" y="103313"/>
                    <a:pt x="393441" y="70060"/>
                    <a:pt x="410246" y="49327"/>
                  </a:cubicBezTo>
                  <a:cubicBezTo>
                    <a:pt x="434092" y="19968"/>
                    <a:pt x="466628" y="2042"/>
                    <a:pt x="499546" y="132"/>
                  </a:cubicBezTo>
                  <a:cubicBezTo>
                    <a:pt x="525083" y="-1367"/>
                    <a:pt x="559545" y="9697"/>
                    <a:pt x="572629" y="45800"/>
                  </a:cubicBezTo>
                  <a:cubicBezTo>
                    <a:pt x="582171" y="72088"/>
                    <a:pt x="576628" y="107647"/>
                    <a:pt x="559148" y="132274"/>
                  </a:cubicBezTo>
                  <a:cubicBezTo>
                    <a:pt x="554605" y="138681"/>
                    <a:pt x="549297" y="144500"/>
                    <a:pt x="543284" y="149716"/>
                  </a:cubicBezTo>
                  <a:lnTo>
                    <a:pt x="698082" y="149716"/>
                  </a:lnTo>
                  <a:cubicBezTo>
                    <a:pt x="715827" y="149716"/>
                    <a:pt x="730265" y="164146"/>
                    <a:pt x="730265" y="181881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2513407" y="14689"/>
              <a:ext cx="700860" cy="704653"/>
            </a:xfrm>
            <a:custGeom>
              <a:rect b="b" l="l" r="r" t="t"/>
              <a:pathLst>
                <a:path extrusionOk="0" h="704653" w="700860">
                  <a:moveTo>
                    <a:pt x="42812" y="290181"/>
                  </a:moveTo>
                  <a:lnTo>
                    <a:pt x="290101" y="290181"/>
                  </a:lnTo>
                  <a:lnTo>
                    <a:pt x="290101" y="704654"/>
                  </a:lnTo>
                  <a:lnTo>
                    <a:pt x="64601" y="704654"/>
                  </a:lnTo>
                  <a:cubicBezTo>
                    <a:pt x="52589" y="704654"/>
                    <a:pt x="42812" y="694897"/>
                    <a:pt x="42812" y="682892"/>
                  </a:cubicBezTo>
                  <a:lnTo>
                    <a:pt x="42812" y="290181"/>
                  </a:lnTo>
                  <a:close/>
                  <a:moveTo>
                    <a:pt x="304803" y="704654"/>
                  </a:moveTo>
                  <a:lnTo>
                    <a:pt x="396073" y="704654"/>
                  </a:lnTo>
                  <a:lnTo>
                    <a:pt x="396073" y="290181"/>
                  </a:lnTo>
                  <a:lnTo>
                    <a:pt x="304803" y="290181"/>
                  </a:lnTo>
                  <a:lnTo>
                    <a:pt x="304803" y="704654"/>
                  </a:lnTo>
                  <a:close/>
                  <a:moveTo>
                    <a:pt x="410775" y="704654"/>
                  </a:moveTo>
                  <a:lnTo>
                    <a:pt x="636275" y="704654"/>
                  </a:lnTo>
                  <a:cubicBezTo>
                    <a:pt x="648286" y="704654"/>
                    <a:pt x="658048" y="694897"/>
                    <a:pt x="658048" y="682892"/>
                  </a:cubicBezTo>
                  <a:lnTo>
                    <a:pt x="658048" y="290181"/>
                  </a:lnTo>
                  <a:lnTo>
                    <a:pt x="410775" y="290181"/>
                  </a:lnTo>
                  <a:lnTo>
                    <a:pt x="410775" y="704654"/>
                  </a:lnTo>
                  <a:close/>
                  <a:moveTo>
                    <a:pt x="683380" y="149722"/>
                  </a:moveTo>
                  <a:lnTo>
                    <a:pt x="410775" y="149722"/>
                  </a:lnTo>
                  <a:lnTo>
                    <a:pt x="410775" y="275487"/>
                  </a:lnTo>
                  <a:lnTo>
                    <a:pt x="672750" y="275487"/>
                  </a:lnTo>
                  <a:lnTo>
                    <a:pt x="683380" y="275487"/>
                  </a:lnTo>
                  <a:cubicBezTo>
                    <a:pt x="693024" y="275487"/>
                    <a:pt x="700861" y="267655"/>
                    <a:pt x="700861" y="258016"/>
                  </a:cubicBezTo>
                  <a:lnTo>
                    <a:pt x="700861" y="167193"/>
                  </a:lnTo>
                  <a:cubicBezTo>
                    <a:pt x="700861" y="157553"/>
                    <a:pt x="693024" y="149722"/>
                    <a:pt x="683380" y="149722"/>
                  </a:cubicBezTo>
                  <a:close/>
                  <a:moveTo>
                    <a:pt x="304803" y="275487"/>
                  </a:moveTo>
                  <a:lnTo>
                    <a:pt x="396073" y="275487"/>
                  </a:lnTo>
                  <a:lnTo>
                    <a:pt x="396073" y="149722"/>
                  </a:lnTo>
                  <a:lnTo>
                    <a:pt x="304803" y="149722"/>
                  </a:lnTo>
                  <a:lnTo>
                    <a:pt x="304803" y="275487"/>
                  </a:lnTo>
                  <a:close/>
                  <a:moveTo>
                    <a:pt x="0" y="167193"/>
                  </a:moveTo>
                  <a:lnTo>
                    <a:pt x="0" y="258016"/>
                  </a:lnTo>
                  <a:cubicBezTo>
                    <a:pt x="0" y="267655"/>
                    <a:pt x="7851" y="275487"/>
                    <a:pt x="17481" y="275487"/>
                  </a:cubicBezTo>
                  <a:lnTo>
                    <a:pt x="28110" y="275487"/>
                  </a:lnTo>
                  <a:lnTo>
                    <a:pt x="290101" y="275487"/>
                  </a:lnTo>
                  <a:lnTo>
                    <a:pt x="290101" y="149722"/>
                  </a:lnTo>
                  <a:lnTo>
                    <a:pt x="17481" y="149722"/>
                  </a:lnTo>
                  <a:cubicBezTo>
                    <a:pt x="7851" y="149722"/>
                    <a:pt x="0" y="157553"/>
                    <a:pt x="0" y="167193"/>
                  </a:cubicBezTo>
                  <a:close/>
                  <a:moveTo>
                    <a:pt x="502883" y="135028"/>
                  </a:moveTo>
                  <a:cubicBezTo>
                    <a:pt x="515012" y="128327"/>
                    <a:pt x="524980" y="119628"/>
                    <a:pt x="532464" y="109078"/>
                  </a:cubicBezTo>
                  <a:cubicBezTo>
                    <a:pt x="547313" y="88154"/>
                    <a:pt x="552105" y="58149"/>
                    <a:pt x="544108" y="36123"/>
                  </a:cubicBezTo>
                  <a:cubicBezTo>
                    <a:pt x="533772" y="7616"/>
                    <a:pt x="506147" y="-1083"/>
                    <a:pt x="485696" y="108"/>
                  </a:cubicBezTo>
                  <a:cubicBezTo>
                    <a:pt x="456895" y="1783"/>
                    <a:pt x="428211" y="17740"/>
                    <a:pt x="406967" y="43896"/>
                  </a:cubicBezTo>
                  <a:cubicBezTo>
                    <a:pt x="390104" y="64688"/>
                    <a:pt x="370432" y="98836"/>
                    <a:pt x="363155" y="135028"/>
                  </a:cubicBezTo>
                  <a:lnTo>
                    <a:pt x="410775" y="135028"/>
                  </a:lnTo>
                  <a:lnTo>
                    <a:pt x="502883" y="135028"/>
                  </a:lnTo>
                  <a:close/>
                  <a:moveTo>
                    <a:pt x="293894" y="43896"/>
                  </a:moveTo>
                  <a:cubicBezTo>
                    <a:pt x="272664" y="17740"/>
                    <a:pt x="243966" y="1783"/>
                    <a:pt x="215179" y="108"/>
                  </a:cubicBezTo>
                  <a:cubicBezTo>
                    <a:pt x="194684" y="-1097"/>
                    <a:pt x="167089" y="7616"/>
                    <a:pt x="156768" y="36123"/>
                  </a:cubicBezTo>
                  <a:cubicBezTo>
                    <a:pt x="148770" y="58149"/>
                    <a:pt x="153548" y="88154"/>
                    <a:pt x="168412" y="109078"/>
                  </a:cubicBezTo>
                  <a:cubicBezTo>
                    <a:pt x="175895" y="119628"/>
                    <a:pt x="185848" y="128327"/>
                    <a:pt x="197992" y="135028"/>
                  </a:cubicBezTo>
                  <a:lnTo>
                    <a:pt x="290101" y="135028"/>
                  </a:lnTo>
                  <a:lnTo>
                    <a:pt x="337706" y="135028"/>
                  </a:lnTo>
                  <a:cubicBezTo>
                    <a:pt x="330428" y="98836"/>
                    <a:pt x="310757" y="64688"/>
                    <a:pt x="293894" y="43896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2498705" y="0"/>
              <a:ext cx="730264" cy="734036"/>
            </a:xfrm>
            <a:custGeom>
              <a:rect b="b" l="l" r="r" t="t"/>
              <a:pathLst>
                <a:path extrusionOk="0" h="734036" w="730264">
                  <a:moveTo>
                    <a:pt x="698082" y="149716"/>
                  </a:moveTo>
                  <a:lnTo>
                    <a:pt x="543284" y="149716"/>
                  </a:lnTo>
                  <a:cubicBezTo>
                    <a:pt x="549297" y="144500"/>
                    <a:pt x="554605" y="138681"/>
                    <a:pt x="559148" y="132274"/>
                  </a:cubicBezTo>
                  <a:cubicBezTo>
                    <a:pt x="576628" y="107647"/>
                    <a:pt x="582171" y="72088"/>
                    <a:pt x="572629" y="45800"/>
                  </a:cubicBezTo>
                  <a:cubicBezTo>
                    <a:pt x="559545" y="9697"/>
                    <a:pt x="525083" y="-1367"/>
                    <a:pt x="499546" y="132"/>
                  </a:cubicBezTo>
                  <a:cubicBezTo>
                    <a:pt x="466628" y="2042"/>
                    <a:pt x="434092" y="19968"/>
                    <a:pt x="410246" y="49327"/>
                  </a:cubicBezTo>
                  <a:cubicBezTo>
                    <a:pt x="393441" y="70060"/>
                    <a:pt x="373990" y="103313"/>
                    <a:pt x="365140" y="139283"/>
                  </a:cubicBezTo>
                  <a:cubicBezTo>
                    <a:pt x="356274" y="103313"/>
                    <a:pt x="336838" y="70060"/>
                    <a:pt x="320019" y="49327"/>
                  </a:cubicBezTo>
                  <a:cubicBezTo>
                    <a:pt x="296187" y="19968"/>
                    <a:pt x="263637" y="2042"/>
                    <a:pt x="230734" y="132"/>
                  </a:cubicBezTo>
                  <a:cubicBezTo>
                    <a:pt x="205196" y="-1367"/>
                    <a:pt x="170720" y="9697"/>
                    <a:pt x="157635" y="45800"/>
                  </a:cubicBezTo>
                  <a:cubicBezTo>
                    <a:pt x="148094" y="72088"/>
                    <a:pt x="153636" y="107647"/>
                    <a:pt x="171117" y="132274"/>
                  </a:cubicBezTo>
                  <a:cubicBezTo>
                    <a:pt x="175675" y="138681"/>
                    <a:pt x="180967" y="144514"/>
                    <a:pt x="186995" y="149716"/>
                  </a:cubicBezTo>
                  <a:lnTo>
                    <a:pt x="32183" y="149716"/>
                  </a:lnTo>
                  <a:cubicBezTo>
                    <a:pt x="14437" y="149716"/>
                    <a:pt x="0" y="164146"/>
                    <a:pt x="0" y="181881"/>
                  </a:cubicBezTo>
                  <a:lnTo>
                    <a:pt x="0" y="272705"/>
                  </a:lnTo>
                  <a:cubicBezTo>
                    <a:pt x="0" y="290440"/>
                    <a:pt x="14437" y="304870"/>
                    <a:pt x="32183" y="304870"/>
                  </a:cubicBezTo>
                  <a:lnTo>
                    <a:pt x="42812" y="304870"/>
                  </a:lnTo>
                  <a:lnTo>
                    <a:pt x="42812" y="697580"/>
                  </a:lnTo>
                  <a:cubicBezTo>
                    <a:pt x="42812" y="717682"/>
                    <a:pt x="59176" y="734036"/>
                    <a:pt x="79303" y="734036"/>
                  </a:cubicBezTo>
                  <a:lnTo>
                    <a:pt x="304803" y="734036"/>
                  </a:lnTo>
                  <a:lnTo>
                    <a:pt x="425477" y="734036"/>
                  </a:lnTo>
                  <a:lnTo>
                    <a:pt x="650977" y="734036"/>
                  </a:lnTo>
                  <a:cubicBezTo>
                    <a:pt x="671089" y="734036"/>
                    <a:pt x="687452" y="717682"/>
                    <a:pt x="687452" y="697580"/>
                  </a:cubicBezTo>
                  <a:lnTo>
                    <a:pt x="687452" y="304870"/>
                  </a:lnTo>
                  <a:lnTo>
                    <a:pt x="698082" y="304870"/>
                  </a:lnTo>
                  <a:cubicBezTo>
                    <a:pt x="715827" y="304870"/>
                    <a:pt x="730265" y="290440"/>
                    <a:pt x="730265" y="272705"/>
                  </a:cubicBezTo>
                  <a:lnTo>
                    <a:pt x="730265" y="181881"/>
                  </a:lnTo>
                  <a:cubicBezTo>
                    <a:pt x="730265" y="164146"/>
                    <a:pt x="715827" y="149716"/>
                    <a:pt x="698082" y="149716"/>
                  </a:cubicBezTo>
                  <a:close/>
                  <a:moveTo>
                    <a:pt x="304803" y="719342"/>
                  </a:moveTo>
                  <a:lnTo>
                    <a:pt x="79303" y="719342"/>
                  </a:lnTo>
                  <a:cubicBezTo>
                    <a:pt x="67291" y="719342"/>
                    <a:pt x="57514" y="709585"/>
                    <a:pt x="57514" y="697580"/>
                  </a:cubicBezTo>
                  <a:lnTo>
                    <a:pt x="57514" y="304870"/>
                  </a:lnTo>
                  <a:lnTo>
                    <a:pt x="304803" y="304870"/>
                  </a:lnTo>
                  <a:lnTo>
                    <a:pt x="304803" y="719342"/>
                  </a:lnTo>
                  <a:close/>
                  <a:moveTo>
                    <a:pt x="304803" y="290176"/>
                  </a:moveTo>
                  <a:lnTo>
                    <a:pt x="42812" y="290176"/>
                  </a:lnTo>
                  <a:lnTo>
                    <a:pt x="32183" y="290176"/>
                  </a:lnTo>
                  <a:cubicBezTo>
                    <a:pt x="22553" y="290176"/>
                    <a:pt x="14702" y="282344"/>
                    <a:pt x="14702" y="272705"/>
                  </a:cubicBezTo>
                  <a:lnTo>
                    <a:pt x="14702" y="181881"/>
                  </a:lnTo>
                  <a:cubicBezTo>
                    <a:pt x="14702" y="172242"/>
                    <a:pt x="22553" y="164410"/>
                    <a:pt x="32183" y="164410"/>
                  </a:cubicBezTo>
                  <a:lnTo>
                    <a:pt x="304803" y="164410"/>
                  </a:lnTo>
                  <a:lnTo>
                    <a:pt x="304803" y="290176"/>
                  </a:lnTo>
                  <a:close/>
                  <a:moveTo>
                    <a:pt x="212694" y="149716"/>
                  </a:moveTo>
                  <a:cubicBezTo>
                    <a:pt x="200550" y="143016"/>
                    <a:pt x="190597" y="134317"/>
                    <a:pt x="183114" y="123767"/>
                  </a:cubicBezTo>
                  <a:cubicBezTo>
                    <a:pt x="168250" y="102842"/>
                    <a:pt x="163472" y="72837"/>
                    <a:pt x="171470" y="50811"/>
                  </a:cubicBezTo>
                  <a:cubicBezTo>
                    <a:pt x="181791" y="22305"/>
                    <a:pt x="209386" y="13591"/>
                    <a:pt x="229881" y="14796"/>
                  </a:cubicBezTo>
                  <a:cubicBezTo>
                    <a:pt x="258668" y="16471"/>
                    <a:pt x="287366" y="32429"/>
                    <a:pt x="308596" y="58584"/>
                  </a:cubicBezTo>
                  <a:cubicBezTo>
                    <a:pt x="325459" y="79376"/>
                    <a:pt x="345130" y="113525"/>
                    <a:pt x="352408" y="149716"/>
                  </a:cubicBezTo>
                  <a:lnTo>
                    <a:pt x="304803" y="149716"/>
                  </a:lnTo>
                  <a:lnTo>
                    <a:pt x="212694" y="149716"/>
                  </a:lnTo>
                  <a:close/>
                  <a:moveTo>
                    <a:pt x="410775" y="719342"/>
                  </a:moveTo>
                  <a:lnTo>
                    <a:pt x="319505" y="719342"/>
                  </a:lnTo>
                  <a:lnTo>
                    <a:pt x="319505" y="304870"/>
                  </a:lnTo>
                  <a:lnTo>
                    <a:pt x="410775" y="304870"/>
                  </a:lnTo>
                  <a:lnTo>
                    <a:pt x="410775" y="719342"/>
                  </a:lnTo>
                  <a:close/>
                  <a:moveTo>
                    <a:pt x="410775" y="290176"/>
                  </a:moveTo>
                  <a:lnTo>
                    <a:pt x="319505" y="290176"/>
                  </a:lnTo>
                  <a:lnTo>
                    <a:pt x="319505" y="164410"/>
                  </a:lnTo>
                  <a:lnTo>
                    <a:pt x="410775" y="164410"/>
                  </a:lnTo>
                  <a:lnTo>
                    <a:pt x="410775" y="290176"/>
                  </a:lnTo>
                  <a:close/>
                  <a:moveTo>
                    <a:pt x="377857" y="149716"/>
                  </a:moveTo>
                  <a:cubicBezTo>
                    <a:pt x="385134" y="113525"/>
                    <a:pt x="404806" y="79376"/>
                    <a:pt x="421669" y="58584"/>
                  </a:cubicBezTo>
                  <a:cubicBezTo>
                    <a:pt x="442913" y="32429"/>
                    <a:pt x="471597" y="16471"/>
                    <a:pt x="500398" y="14796"/>
                  </a:cubicBezTo>
                  <a:cubicBezTo>
                    <a:pt x="520849" y="13606"/>
                    <a:pt x="548474" y="22305"/>
                    <a:pt x="558810" y="50811"/>
                  </a:cubicBezTo>
                  <a:cubicBezTo>
                    <a:pt x="566807" y="72837"/>
                    <a:pt x="562015" y="102842"/>
                    <a:pt x="547166" y="123767"/>
                  </a:cubicBezTo>
                  <a:cubicBezTo>
                    <a:pt x="539682" y="134317"/>
                    <a:pt x="529714" y="143016"/>
                    <a:pt x="517585" y="149716"/>
                  </a:cubicBezTo>
                  <a:lnTo>
                    <a:pt x="425477" y="149716"/>
                  </a:lnTo>
                  <a:lnTo>
                    <a:pt x="377857" y="149716"/>
                  </a:lnTo>
                  <a:close/>
                  <a:moveTo>
                    <a:pt x="672750" y="697580"/>
                  </a:moveTo>
                  <a:cubicBezTo>
                    <a:pt x="672750" y="709585"/>
                    <a:pt x="662988" y="719342"/>
                    <a:pt x="650977" y="719342"/>
                  </a:cubicBezTo>
                  <a:lnTo>
                    <a:pt x="425477" y="719342"/>
                  </a:lnTo>
                  <a:lnTo>
                    <a:pt x="425477" y="304870"/>
                  </a:lnTo>
                  <a:lnTo>
                    <a:pt x="672750" y="304870"/>
                  </a:lnTo>
                  <a:lnTo>
                    <a:pt x="672750" y="697580"/>
                  </a:lnTo>
                  <a:close/>
                  <a:moveTo>
                    <a:pt x="715563" y="272705"/>
                  </a:moveTo>
                  <a:cubicBezTo>
                    <a:pt x="715563" y="282344"/>
                    <a:pt x="707726" y="290176"/>
                    <a:pt x="698082" y="290176"/>
                  </a:cubicBezTo>
                  <a:lnTo>
                    <a:pt x="687452" y="290176"/>
                  </a:lnTo>
                  <a:lnTo>
                    <a:pt x="425477" y="290176"/>
                  </a:lnTo>
                  <a:lnTo>
                    <a:pt x="425477" y="164410"/>
                  </a:lnTo>
                  <a:lnTo>
                    <a:pt x="698082" y="164410"/>
                  </a:lnTo>
                  <a:cubicBezTo>
                    <a:pt x="707726" y="164410"/>
                    <a:pt x="715563" y="172242"/>
                    <a:pt x="715563" y="181881"/>
                  </a:cubicBezTo>
                  <a:lnTo>
                    <a:pt x="715563" y="272705"/>
                  </a:ln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8"/>
            <p:cNvSpPr txBox="1"/>
            <p:nvPr/>
          </p:nvSpPr>
          <p:spPr>
            <a:xfrm>
              <a:off x="0" y="1853279"/>
              <a:ext cx="5728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do you do during your free time?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831" name="Google Shape;831;p18"/>
            <p:cNvSpPr txBox="1"/>
            <p:nvPr/>
          </p:nvSpPr>
          <p:spPr>
            <a:xfrm>
              <a:off x="0" y="950598"/>
              <a:ext cx="5728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832" name="Google Shape;832;p18"/>
          <p:cNvGrpSpPr/>
          <p:nvPr/>
        </p:nvGrpSpPr>
        <p:grpSpPr>
          <a:xfrm>
            <a:off x="6237496" y="3541926"/>
            <a:ext cx="2148075" cy="1053839"/>
            <a:chOff x="0" y="0"/>
            <a:chExt cx="5728200" cy="2810237"/>
          </a:xfrm>
        </p:grpSpPr>
        <p:sp>
          <p:nvSpPr>
            <p:cNvPr id="833" name="Google Shape;833;p18"/>
            <p:cNvSpPr/>
            <p:nvPr/>
          </p:nvSpPr>
          <p:spPr>
            <a:xfrm>
              <a:off x="2426685" y="8932"/>
              <a:ext cx="874490" cy="512999"/>
            </a:xfrm>
            <a:custGeom>
              <a:rect b="b" l="l" r="r" t="t"/>
              <a:pathLst>
                <a:path extrusionOk="0" h="512999" w="874490">
                  <a:moveTo>
                    <a:pt x="868506" y="273347"/>
                  </a:moveTo>
                  <a:cubicBezTo>
                    <a:pt x="861012" y="283638"/>
                    <a:pt x="674523" y="512999"/>
                    <a:pt x="437419" y="512999"/>
                  </a:cubicBezTo>
                  <a:lnTo>
                    <a:pt x="436757" y="512999"/>
                  </a:lnTo>
                  <a:cubicBezTo>
                    <a:pt x="338549" y="512821"/>
                    <a:pt x="231989" y="471622"/>
                    <a:pt x="130973" y="393173"/>
                  </a:cubicBezTo>
                  <a:cubicBezTo>
                    <a:pt x="85241" y="358067"/>
                    <a:pt x="43443" y="318280"/>
                    <a:pt x="6331" y="274294"/>
                  </a:cubicBezTo>
                  <a:cubicBezTo>
                    <a:pt x="-2110" y="263896"/>
                    <a:pt x="-2110" y="249014"/>
                    <a:pt x="6331" y="238723"/>
                  </a:cubicBezTo>
                  <a:cubicBezTo>
                    <a:pt x="13843" y="229344"/>
                    <a:pt x="200332" y="0"/>
                    <a:pt x="437436" y="0"/>
                  </a:cubicBezTo>
                  <a:lnTo>
                    <a:pt x="438098" y="0"/>
                  </a:lnTo>
                  <a:cubicBezTo>
                    <a:pt x="536306" y="179"/>
                    <a:pt x="642866" y="41377"/>
                    <a:pt x="743882" y="119826"/>
                  </a:cubicBezTo>
                  <a:cubicBezTo>
                    <a:pt x="789614" y="154843"/>
                    <a:pt x="831412" y="194630"/>
                    <a:pt x="868524" y="238705"/>
                  </a:cubicBezTo>
                  <a:cubicBezTo>
                    <a:pt x="876483" y="248817"/>
                    <a:pt x="876483" y="263146"/>
                    <a:pt x="868506" y="273347"/>
                  </a:cubicBezTo>
                  <a:close/>
                </a:path>
              </a:pathLst>
            </a:custGeom>
            <a:solidFill>
              <a:srgbClr val="FAE8D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2417813" y="0"/>
              <a:ext cx="892324" cy="530865"/>
            </a:xfrm>
            <a:custGeom>
              <a:rect b="b" l="l" r="r" t="t"/>
              <a:pathLst>
                <a:path extrusionOk="0" h="530865" w="892324">
                  <a:moveTo>
                    <a:pt x="884406" y="242118"/>
                  </a:moveTo>
                  <a:lnTo>
                    <a:pt x="884227" y="241885"/>
                  </a:lnTo>
                  <a:cubicBezTo>
                    <a:pt x="846954" y="197614"/>
                    <a:pt x="804548" y="157148"/>
                    <a:pt x="758226" y="121702"/>
                  </a:cubicBezTo>
                  <a:cubicBezTo>
                    <a:pt x="655940" y="42271"/>
                    <a:pt x="548325" y="197"/>
                    <a:pt x="446951" y="0"/>
                  </a:cubicBezTo>
                  <a:lnTo>
                    <a:pt x="446290" y="0"/>
                  </a:lnTo>
                  <a:cubicBezTo>
                    <a:pt x="204875" y="0"/>
                    <a:pt x="16150" y="232184"/>
                    <a:pt x="8299" y="241993"/>
                  </a:cubicBezTo>
                  <a:cubicBezTo>
                    <a:pt x="-2772" y="255517"/>
                    <a:pt x="-2790" y="275223"/>
                    <a:pt x="8388" y="288980"/>
                  </a:cubicBezTo>
                  <a:cubicBezTo>
                    <a:pt x="45643" y="333162"/>
                    <a:pt x="88049" y="373610"/>
                    <a:pt x="134372" y="409163"/>
                  </a:cubicBezTo>
                  <a:cubicBezTo>
                    <a:pt x="236657" y="488595"/>
                    <a:pt x="344290" y="530669"/>
                    <a:pt x="445646" y="530865"/>
                  </a:cubicBezTo>
                  <a:lnTo>
                    <a:pt x="446308" y="530865"/>
                  </a:lnTo>
                  <a:cubicBezTo>
                    <a:pt x="501716" y="530865"/>
                    <a:pt x="558859" y="518520"/>
                    <a:pt x="616146" y="494151"/>
                  </a:cubicBezTo>
                  <a:cubicBezTo>
                    <a:pt x="662093" y="474624"/>
                    <a:pt x="708254" y="447342"/>
                    <a:pt x="753361" y="413076"/>
                  </a:cubicBezTo>
                  <a:cubicBezTo>
                    <a:pt x="833272" y="352386"/>
                    <a:pt x="881115" y="292053"/>
                    <a:pt x="884442" y="287765"/>
                  </a:cubicBezTo>
                  <a:lnTo>
                    <a:pt x="884442" y="287765"/>
                  </a:lnTo>
                  <a:cubicBezTo>
                    <a:pt x="894958" y="274276"/>
                    <a:pt x="894958" y="255499"/>
                    <a:pt x="884406" y="242118"/>
                  </a:cubicBezTo>
                  <a:close/>
                  <a:moveTo>
                    <a:pt x="870330" y="276795"/>
                  </a:moveTo>
                  <a:lnTo>
                    <a:pt x="870151" y="277027"/>
                  </a:lnTo>
                  <a:cubicBezTo>
                    <a:pt x="868434" y="279386"/>
                    <a:pt x="683555" y="512999"/>
                    <a:pt x="446308" y="512999"/>
                  </a:cubicBezTo>
                  <a:lnTo>
                    <a:pt x="445664" y="512999"/>
                  </a:lnTo>
                  <a:cubicBezTo>
                    <a:pt x="348315" y="512821"/>
                    <a:pt x="244473" y="472033"/>
                    <a:pt x="145317" y="395031"/>
                  </a:cubicBezTo>
                  <a:cubicBezTo>
                    <a:pt x="99978" y="360229"/>
                    <a:pt x="58503" y="320674"/>
                    <a:pt x="22178" y="277599"/>
                  </a:cubicBezTo>
                  <a:cubicBezTo>
                    <a:pt x="16437" y="270524"/>
                    <a:pt x="16419" y="260305"/>
                    <a:pt x="22213" y="253230"/>
                  </a:cubicBezTo>
                  <a:cubicBezTo>
                    <a:pt x="24252" y="250693"/>
                    <a:pt x="72864" y="190414"/>
                    <a:pt x="150075" y="131903"/>
                  </a:cubicBezTo>
                  <a:cubicBezTo>
                    <a:pt x="194055" y="98566"/>
                    <a:pt x="238946" y="72071"/>
                    <a:pt x="283481" y="53151"/>
                  </a:cubicBezTo>
                  <a:cubicBezTo>
                    <a:pt x="338549" y="29729"/>
                    <a:pt x="393332" y="17866"/>
                    <a:pt x="446308" y="17866"/>
                  </a:cubicBezTo>
                  <a:lnTo>
                    <a:pt x="446951" y="17866"/>
                  </a:lnTo>
                  <a:cubicBezTo>
                    <a:pt x="544301" y="18044"/>
                    <a:pt x="648142" y="58832"/>
                    <a:pt x="747316" y="135852"/>
                  </a:cubicBezTo>
                  <a:cubicBezTo>
                    <a:pt x="792619" y="170529"/>
                    <a:pt x="834041" y="210031"/>
                    <a:pt x="870455" y="253284"/>
                  </a:cubicBezTo>
                  <a:cubicBezTo>
                    <a:pt x="875803" y="260180"/>
                    <a:pt x="875767" y="269828"/>
                    <a:pt x="870330" y="276795"/>
                  </a:cubicBezTo>
                  <a:close/>
                  <a:moveTo>
                    <a:pt x="446129" y="57760"/>
                  </a:moveTo>
                  <a:cubicBezTo>
                    <a:pt x="331485" y="57760"/>
                    <a:pt x="238231" y="150931"/>
                    <a:pt x="238231" y="265433"/>
                  </a:cubicBezTo>
                  <a:cubicBezTo>
                    <a:pt x="238231" y="379953"/>
                    <a:pt x="331502" y="473105"/>
                    <a:pt x="446129" y="473105"/>
                  </a:cubicBezTo>
                  <a:cubicBezTo>
                    <a:pt x="560773" y="473105"/>
                    <a:pt x="654026" y="379935"/>
                    <a:pt x="654026" y="265433"/>
                  </a:cubicBezTo>
                  <a:cubicBezTo>
                    <a:pt x="654026" y="150913"/>
                    <a:pt x="560755" y="57760"/>
                    <a:pt x="446129" y="57760"/>
                  </a:cubicBezTo>
                  <a:close/>
                  <a:moveTo>
                    <a:pt x="446129" y="455239"/>
                  </a:moveTo>
                  <a:cubicBezTo>
                    <a:pt x="341357" y="455239"/>
                    <a:pt x="256116" y="370091"/>
                    <a:pt x="256116" y="265433"/>
                  </a:cubicBezTo>
                  <a:cubicBezTo>
                    <a:pt x="256116" y="160775"/>
                    <a:pt x="341357" y="75626"/>
                    <a:pt x="446129" y="75626"/>
                  </a:cubicBezTo>
                  <a:cubicBezTo>
                    <a:pt x="550900" y="75626"/>
                    <a:pt x="636141" y="160775"/>
                    <a:pt x="636141" y="265433"/>
                  </a:cubicBezTo>
                  <a:cubicBezTo>
                    <a:pt x="636141" y="370091"/>
                    <a:pt x="550900" y="455239"/>
                    <a:pt x="446129" y="455239"/>
                  </a:cubicBezTo>
                  <a:close/>
                  <a:moveTo>
                    <a:pt x="446129" y="144499"/>
                  </a:moveTo>
                  <a:cubicBezTo>
                    <a:pt x="379381" y="144499"/>
                    <a:pt x="325082" y="198739"/>
                    <a:pt x="325082" y="265415"/>
                  </a:cubicBezTo>
                  <a:cubicBezTo>
                    <a:pt x="325082" y="332090"/>
                    <a:pt x="379381" y="386331"/>
                    <a:pt x="446129" y="386331"/>
                  </a:cubicBezTo>
                  <a:cubicBezTo>
                    <a:pt x="512876" y="386331"/>
                    <a:pt x="567176" y="332090"/>
                    <a:pt x="567176" y="265415"/>
                  </a:cubicBezTo>
                  <a:cubicBezTo>
                    <a:pt x="567176" y="198757"/>
                    <a:pt x="512876" y="144499"/>
                    <a:pt x="446129" y="144499"/>
                  </a:cubicBezTo>
                  <a:close/>
                  <a:moveTo>
                    <a:pt x="446129" y="368483"/>
                  </a:moveTo>
                  <a:cubicBezTo>
                    <a:pt x="389236" y="368483"/>
                    <a:pt x="342967" y="322246"/>
                    <a:pt x="342967" y="265433"/>
                  </a:cubicBezTo>
                  <a:cubicBezTo>
                    <a:pt x="342967" y="208619"/>
                    <a:pt x="389254" y="162382"/>
                    <a:pt x="446129" y="162382"/>
                  </a:cubicBezTo>
                  <a:cubicBezTo>
                    <a:pt x="503004" y="162382"/>
                    <a:pt x="549291" y="208619"/>
                    <a:pt x="549291" y="265433"/>
                  </a:cubicBezTo>
                  <a:cubicBezTo>
                    <a:pt x="549291" y="322246"/>
                    <a:pt x="503022" y="368483"/>
                    <a:pt x="446129" y="368483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8"/>
            <p:cNvSpPr txBox="1"/>
            <p:nvPr/>
          </p:nvSpPr>
          <p:spPr>
            <a:xfrm>
              <a:off x="0" y="1751237"/>
              <a:ext cx="5728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do you do during your free time?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836" name="Google Shape;836;p18"/>
            <p:cNvSpPr txBox="1"/>
            <p:nvPr/>
          </p:nvSpPr>
          <p:spPr>
            <a:xfrm>
              <a:off x="0" y="848557"/>
              <a:ext cx="5728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oogle Shape;841;p19"/>
          <p:cNvPicPr preferRelativeResize="0"/>
          <p:nvPr/>
        </p:nvPicPr>
        <p:blipFill rotWithShape="1">
          <a:blip r:embed="rId3">
            <a:alphaModFix/>
          </a:blip>
          <a:srcRect b="37599" l="0" r="0" t="3587"/>
          <a:stretch/>
        </p:blipFill>
        <p:spPr>
          <a:xfrm>
            <a:off x="514350" y="514350"/>
            <a:ext cx="8115300" cy="31818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2" name="Google Shape;842;p19"/>
          <p:cNvGrpSpPr/>
          <p:nvPr/>
        </p:nvGrpSpPr>
        <p:grpSpPr>
          <a:xfrm rot="-671180">
            <a:off x="-202386" y="1418244"/>
            <a:ext cx="1632060" cy="1657244"/>
            <a:chOff x="-404909" y="2836560"/>
            <a:chExt cx="3264124" cy="3314492"/>
          </a:xfrm>
        </p:grpSpPr>
        <p:sp>
          <p:nvSpPr>
            <p:cNvPr id="843" name="Google Shape;843;p19"/>
            <p:cNvSpPr/>
            <p:nvPr/>
          </p:nvSpPr>
          <p:spPr>
            <a:xfrm>
              <a:off x="-404909" y="2836560"/>
              <a:ext cx="3264124" cy="3314492"/>
            </a:xfrm>
            <a:custGeom>
              <a:rect b="b" l="l" r="r" t="t"/>
              <a:pathLst>
                <a:path extrusionOk="0" h="3314492" w="3264124">
                  <a:moveTo>
                    <a:pt x="2405268" y="3124016"/>
                  </a:moveTo>
                  <a:cubicBezTo>
                    <a:pt x="1835000" y="3432560"/>
                    <a:pt x="1086453" y="3359045"/>
                    <a:pt x="589621" y="2955787"/>
                  </a:cubicBezTo>
                  <a:cubicBezTo>
                    <a:pt x="-464526" y="2100806"/>
                    <a:pt x="-13122" y="374789"/>
                    <a:pt x="1215612" y="50654"/>
                  </a:cubicBezTo>
                  <a:cubicBezTo>
                    <a:pt x="1950715" y="-143342"/>
                    <a:pt x="2756310" y="235939"/>
                    <a:pt x="3094936" y="913954"/>
                  </a:cubicBezTo>
                  <a:cubicBezTo>
                    <a:pt x="3485759" y="1695605"/>
                    <a:pt x="3176326" y="2707009"/>
                    <a:pt x="2405268" y="31240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4" name="Google Shape;844;p19"/>
            <p:cNvGrpSpPr/>
            <p:nvPr/>
          </p:nvGrpSpPr>
          <p:grpSpPr>
            <a:xfrm>
              <a:off x="-404832" y="3223201"/>
              <a:ext cx="3263870" cy="2869263"/>
              <a:chOff x="-404832" y="3223201"/>
              <a:chExt cx="3263870" cy="2869263"/>
            </a:xfrm>
          </p:grpSpPr>
          <p:sp>
            <p:nvSpPr>
              <p:cNvPr id="845" name="Google Shape;845;p19"/>
              <p:cNvSpPr/>
              <p:nvPr/>
            </p:nvSpPr>
            <p:spPr>
              <a:xfrm>
                <a:off x="1669620" y="3223201"/>
                <a:ext cx="1189418" cy="2869263"/>
              </a:xfrm>
              <a:custGeom>
                <a:rect b="b" l="l" r="r" t="t"/>
                <a:pathLst>
                  <a:path extrusionOk="0" h="2869263" w="1189418">
                    <a:moveTo>
                      <a:pt x="0" y="2869264"/>
                    </a:moveTo>
                    <a:cubicBezTo>
                      <a:pt x="135290" y="2793760"/>
                      <a:pt x="163012" y="2753337"/>
                      <a:pt x="228453" y="2721008"/>
                    </a:cubicBezTo>
                    <a:cubicBezTo>
                      <a:pt x="237588" y="2695765"/>
                      <a:pt x="395920" y="2567137"/>
                      <a:pt x="400673" y="2562099"/>
                    </a:cubicBezTo>
                    <a:cubicBezTo>
                      <a:pt x="407176" y="2555205"/>
                      <a:pt x="409834" y="2544790"/>
                      <a:pt x="415634" y="2537114"/>
                    </a:cubicBezTo>
                    <a:cubicBezTo>
                      <a:pt x="632355" y="2256167"/>
                      <a:pt x="1025444" y="1858987"/>
                      <a:pt x="940050" y="884055"/>
                    </a:cubicBezTo>
                    <a:cubicBezTo>
                      <a:pt x="938234" y="861650"/>
                      <a:pt x="946043" y="829797"/>
                      <a:pt x="933786" y="819755"/>
                    </a:cubicBezTo>
                    <a:cubicBezTo>
                      <a:pt x="920800" y="808817"/>
                      <a:pt x="941336" y="803958"/>
                      <a:pt x="924306" y="780127"/>
                    </a:cubicBezTo>
                    <a:cubicBezTo>
                      <a:pt x="923285" y="778715"/>
                      <a:pt x="922662" y="776448"/>
                      <a:pt x="922821" y="774565"/>
                    </a:cubicBezTo>
                    <a:cubicBezTo>
                      <a:pt x="931233" y="672884"/>
                      <a:pt x="799357" y="271555"/>
                      <a:pt x="597725" y="0"/>
                    </a:cubicBezTo>
                    <a:cubicBezTo>
                      <a:pt x="1633914" y="852455"/>
                      <a:pt x="1230086" y="2534012"/>
                      <a:pt x="0" y="28692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19"/>
              <p:cNvSpPr/>
              <p:nvPr/>
            </p:nvSpPr>
            <p:spPr>
              <a:xfrm>
                <a:off x="-404832" y="3717309"/>
                <a:ext cx="589537" cy="2075037"/>
              </a:xfrm>
              <a:custGeom>
                <a:rect b="b" l="l" r="r" t="t"/>
                <a:pathLst>
                  <a:path extrusionOk="0" h="2075037" w="589537">
                    <a:moveTo>
                      <a:pt x="589537" y="2075037"/>
                    </a:moveTo>
                    <a:cubicBezTo>
                      <a:pt x="28305" y="1619841"/>
                      <a:pt x="-197795" y="751470"/>
                      <a:pt x="202884" y="0"/>
                    </a:cubicBezTo>
                    <a:cubicBezTo>
                      <a:pt x="98585" y="496415"/>
                      <a:pt x="150436" y="1035692"/>
                      <a:pt x="311042" y="1502065"/>
                    </a:cubicBezTo>
                    <a:cubicBezTo>
                      <a:pt x="418259" y="1814149"/>
                      <a:pt x="524951" y="1963088"/>
                      <a:pt x="589537" y="20750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19"/>
              <p:cNvSpPr/>
              <p:nvPr/>
            </p:nvSpPr>
            <p:spPr>
              <a:xfrm>
                <a:off x="943666" y="5376386"/>
                <a:ext cx="571710" cy="195811"/>
              </a:xfrm>
              <a:custGeom>
                <a:rect b="b" l="l" r="r" t="t"/>
                <a:pathLst>
                  <a:path extrusionOk="0" h="195811" w="571710">
                    <a:moveTo>
                      <a:pt x="474923" y="8254"/>
                    </a:moveTo>
                    <a:cubicBezTo>
                      <a:pt x="496136" y="5185"/>
                      <a:pt x="515002" y="-317"/>
                      <a:pt x="533755" y="14"/>
                    </a:cubicBezTo>
                    <a:cubicBezTo>
                      <a:pt x="567781" y="624"/>
                      <a:pt x="582637" y="30958"/>
                      <a:pt x="562803" y="59231"/>
                    </a:cubicBezTo>
                    <a:cubicBezTo>
                      <a:pt x="534120" y="100111"/>
                      <a:pt x="433061" y="162483"/>
                      <a:pt x="348350" y="183285"/>
                    </a:cubicBezTo>
                    <a:cubicBezTo>
                      <a:pt x="66203" y="252570"/>
                      <a:pt x="-76154" y="11708"/>
                      <a:pt x="41371" y="14956"/>
                    </a:cubicBezTo>
                    <a:cubicBezTo>
                      <a:pt x="187214" y="18986"/>
                      <a:pt x="331658" y="42062"/>
                      <a:pt x="474923" y="8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19"/>
              <p:cNvSpPr/>
              <p:nvPr/>
            </p:nvSpPr>
            <p:spPr>
              <a:xfrm>
                <a:off x="248249" y="5878913"/>
                <a:ext cx="8044" cy="8498"/>
              </a:xfrm>
              <a:custGeom>
                <a:rect b="b" l="l" r="r" t="t"/>
                <a:pathLst>
                  <a:path extrusionOk="0" h="8498" w="8044">
                    <a:moveTo>
                      <a:pt x="0" y="133"/>
                    </a:moveTo>
                    <a:cubicBezTo>
                      <a:pt x="9691" y="7690"/>
                      <a:pt x="8949" y="5695"/>
                      <a:pt x="6377" y="8499"/>
                    </a:cubicBezTo>
                    <a:cubicBezTo>
                      <a:pt x="-1710" y="253"/>
                      <a:pt x="663" y="-384"/>
                      <a:pt x="0" y="1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9" name="Google Shape;849;p19"/>
            <p:cNvGrpSpPr/>
            <p:nvPr/>
          </p:nvGrpSpPr>
          <p:grpSpPr>
            <a:xfrm>
              <a:off x="477987" y="3933723"/>
              <a:ext cx="1498116" cy="1299660"/>
              <a:chOff x="477987" y="3933723"/>
              <a:chExt cx="1498116" cy="1299660"/>
            </a:xfrm>
          </p:grpSpPr>
          <p:sp>
            <p:nvSpPr>
              <p:cNvPr id="850" name="Google Shape;850;p19"/>
              <p:cNvSpPr/>
              <p:nvPr/>
            </p:nvSpPr>
            <p:spPr>
              <a:xfrm>
                <a:off x="477987" y="3933723"/>
                <a:ext cx="362120" cy="586741"/>
              </a:xfrm>
              <a:custGeom>
                <a:rect b="b" l="l" r="r" t="t"/>
                <a:pathLst>
                  <a:path extrusionOk="0" h="586741" w="362120">
                    <a:moveTo>
                      <a:pt x="24561" y="144498"/>
                    </a:moveTo>
                    <a:cubicBezTo>
                      <a:pt x="76725" y="-21318"/>
                      <a:pt x="256806" y="-63093"/>
                      <a:pt x="326118" y="118546"/>
                    </a:cubicBezTo>
                    <a:cubicBezTo>
                      <a:pt x="371891" y="238484"/>
                      <a:pt x="390035" y="458697"/>
                      <a:pt x="281625" y="552802"/>
                    </a:cubicBezTo>
                    <a:cubicBezTo>
                      <a:pt x="141854" y="674131"/>
                      <a:pt x="-72911" y="454362"/>
                      <a:pt x="24561" y="1444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19"/>
              <p:cNvSpPr/>
              <p:nvPr/>
            </p:nvSpPr>
            <p:spPr>
              <a:xfrm>
                <a:off x="1613983" y="3933723"/>
                <a:ext cx="362120" cy="586741"/>
              </a:xfrm>
              <a:custGeom>
                <a:rect b="b" l="l" r="r" t="t"/>
                <a:pathLst>
                  <a:path extrusionOk="0" h="586741" w="362120">
                    <a:moveTo>
                      <a:pt x="337559" y="144498"/>
                    </a:moveTo>
                    <a:cubicBezTo>
                      <a:pt x="285396" y="-21318"/>
                      <a:pt x="105314" y="-63093"/>
                      <a:pt x="36002" y="118546"/>
                    </a:cubicBezTo>
                    <a:cubicBezTo>
                      <a:pt x="-9771" y="238484"/>
                      <a:pt x="-27914" y="458697"/>
                      <a:pt x="80495" y="552802"/>
                    </a:cubicBezTo>
                    <a:cubicBezTo>
                      <a:pt x="220267" y="674131"/>
                      <a:pt x="435031" y="454362"/>
                      <a:pt x="337559" y="1444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19"/>
              <p:cNvSpPr/>
              <p:nvPr/>
            </p:nvSpPr>
            <p:spPr>
              <a:xfrm>
                <a:off x="536118" y="4863915"/>
                <a:ext cx="1382833" cy="369468"/>
              </a:xfrm>
              <a:custGeom>
                <a:rect b="b" l="l" r="r" t="t"/>
                <a:pathLst>
                  <a:path extrusionOk="0" h="369468" w="1382833">
                    <a:moveTo>
                      <a:pt x="690927" y="318178"/>
                    </a:moveTo>
                    <a:cubicBezTo>
                      <a:pt x="1193222" y="323759"/>
                      <a:pt x="1347087" y="-16915"/>
                      <a:pt x="1377308" y="672"/>
                    </a:cubicBezTo>
                    <a:cubicBezTo>
                      <a:pt x="1424267" y="28003"/>
                      <a:pt x="1174237" y="439017"/>
                      <a:pt x="539191" y="359204"/>
                    </a:cubicBezTo>
                    <a:cubicBezTo>
                      <a:pt x="130331" y="307817"/>
                      <a:pt x="-29957" y="20757"/>
                      <a:pt x="4547" y="672"/>
                    </a:cubicBezTo>
                    <a:cubicBezTo>
                      <a:pt x="35093" y="-17101"/>
                      <a:pt x="187751" y="323773"/>
                      <a:pt x="690927" y="3181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3" name="Google Shape;853;p19"/>
          <p:cNvGrpSpPr/>
          <p:nvPr/>
        </p:nvGrpSpPr>
        <p:grpSpPr>
          <a:xfrm rot="513376">
            <a:off x="7722716" y="1131473"/>
            <a:ext cx="1673976" cy="1780941"/>
            <a:chOff x="15442983" y="2261568"/>
            <a:chExt cx="3347512" cy="3561521"/>
          </a:xfrm>
        </p:grpSpPr>
        <p:sp>
          <p:nvSpPr>
            <p:cNvPr id="854" name="Google Shape;854;p19"/>
            <p:cNvSpPr/>
            <p:nvPr/>
          </p:nvSpPr>
          <p:spPr>
            <a:xfrm>
              <a:off x="16231494" y="5647261"/>
              <a:ext cx="277015" cy="93484"/>
            </a:xfrm>
            <a:custGeom>
              <a:rect b="b" l="l" r="r" t="t"/>
              <a:pathLst>
                <a:path extrusionOk="0" h="93484" w="277015">
                  <a:moveTo>
                    <a:pt x="121589" y="54186"/>
                  </a:moveTo>
                  <a:cubicBezTo>
                    <a:pt x="172841" y="72435"/>
                    <a:pt x="224608" y="82090"/>
                    <a:pt x="277016" y="93485"/>
                  </a:cubicBezTo>
                  <a:cubicBezTo>
                    <a:pt x="211870" y="83487"/>
                    <a:pt x="146848" y="72551"/>
                    <a:pt x="82400" y="59200"/>
                  </a:cubicBezTo>
                  <a:cubicBezTo>
                    <a:pt x="82356" y="59200"/>
                    <a:pt x="82356" y="59200"/>
                    <a:pt x="82312" y="59192"/>
                  </a:cubicBezTo>
                  <a:cubicBezTo>
                    <a:pt x="54044" y="43992"/>
                    <a:pt x="26567" y="27563"/>
                    <a:pt x="0" y="9998"/>
                  </a:cubicBezTo>
                  <a:cubicBezTo>
                    <a:pt x="1549" y="3006"/>
                    <a:pt x="8427" y="-2698"/>
                    <a:pt x="17457" y="1347"/>
                  </a:cubicBezTo>
                  <a:cubicBezTo>
                    <a:pt x="51506" y="20243"/>
                    <a:pt x="85788" y="38856"/>
                    <a:pt x="121589" y="54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15857528" y="2261568"/>
              <a:ext cx="2682623" cy="3555148"/>
            </a:xfrm>
            <a:custGeom>
              <a:rect b="b" l="l" r="r" t="t"/>
              <a:pathLst>
                <a:path extrusionOk="0" h="3555148" w="2682623">
                  <a:moveTo>
                    <a:pt x="648145" y="3489881"/>
                  </a:moveTo>
                  <a:cubicBezTo>
                    <a:pt x="898085" y="3557774"/>
                    <a:pt x="1177428" y="3563450"/>
                    <a:pt x="1400349" y="3548104"/>
                  </a:cubicBezTo>
                  <a:cubicBezTo>
                    <a:pt x="1617330" y="3533167"/>
                    <a:pt x="1835417" y="3496342"/>
                    <a:pt x="2034265" y="3408163"/>
                  </a:cubicBezTo>
                  <a:cubicBezTo>
                    <a:pt x="2208792" y="3330766"/>
                    <a:pt x="2368981" y="3211169"/>
                    <a:pt x="2476152" y="3051435"/>
                  </a:cubicBezTo>
                  <a:cubicBezTo>
                    <a:pt x="2601224" y="2865006"/>
                    <a:pt x="2642922" y="2648003"/>
                    <a:pt x="2651399" y="2426677"/>
                  </a:cubicBezTo>
                  <a:cubicBezTo>
                    <a:pt x="2652156" y="2406879"/>
                    <a:pt x="2652686" y="2387066"/>
                    <a:pt x="2653057" y="2367253"/>
                  </a:cubicBezTo>
                  <a:cubicBezTo>
                    <a:pt x="2656504" y="2181253"/>
                    <a:pt x="2662793" y="1994984"/>
                    <a:pt x="2670667" y="1809100"/>
                  </a:cubicBezTo>
                  <a:cubicBezTo>
                    <a:pt x="2692348" y="1297239"/>
                    <a:pt x="2703931" y="1080024"/>
                    <a:pt x="2526437" y="403380"/>
                  </a:cubicBezTo>
                  <a:cubicBezTo>
                    <a:pt x="2467653" y="190829"/>
                    <a:pt x="2402870" y="-39140"/>
                    <a:pt x="2223704" y="5644"/>
                  </a:cubicBezTo>
                  <a:cubicBezTo>
                    <a:pt x="1957216" y="47715"/>
                    <a:pt x="1770591" y="748211"/>
                    <a:pt x="1718714" y="733513"/>
                  </a:cubicBezTo>
                  <a:cubicBezTo>
                    <a:pt x="1631268" y="633393"/>
                    <a:pt x="1272209" y="498115"/>
                    <a:pt x="1218718" y="582074"/>
                  </a:cubicBezTo>
                  <a:cubicBezTo>
                    <a:pt x="1198200" y="614446"/>
                    <a:pt x="1222434" y="651780"/>
                    <a:pt x="1253560" y="676606"/>
                  </a:cubicBezTo>
                  <a:cubicBezTo>
                    <a:pt x="1116470" y="664135"/>
                    <a:pt x="1046787" y="723202"/>
                    <a:pt x="1025352" y="727765"/>
                  </a:cubicBezTo>
                  <a:cubicBezTo>
                    <a:pt x="819386" y="145368"/>
                    <a:pt x="334288" y="-393721"/>
                    <a:pt x="214219" y="425179"/>
                  </a:cubicBezTo>
                  <a:cubicBezTo>
                    <a:pt x="144398" y="902188"/>
                    <a:pt x="186009" y="1386226"/>
                    <a:pt x="126192" y="1863657"/>
                  </a:cubicBezTo>
                  <a:cubicBezTo>
                    <a:pt x="80008" y="2232251"/>
                    <a:pt x="-70991" y="2596713"/>
                    <a:pt x="39728" y="2970423"/>
                  </a:cubicBezTo>
                  <a:cubicBezTo>
                    <a:pt x="125516" y="3259999"/>
                    <a:pt x="368417" y="3413903"/>
                    <a:pt x="648145" y="34898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6" name="Google Shape;856;p19"/>
            <p:cNvGrpSpPr/>
            <p:nvPr/>
          </p:nvGrpSpPr>
          <p:grpSpPr>
            <a:xfrm>
              <a:off x="16139984" y="2492503"/>
              <a:ext cx="2152705" cy="2114174"/>
              <a:chOff x="16139984" y="2492503"/>
              <a:chExt cx="2152705" cy="2114174"/>
            </a:xfrm>
          </p:grpSpPr>
          <p:sp>
            <p:nvSpPr>
              <p:cNvPr id="857" name="Google Shape;857;p19"/>
              <p:cNvSpPr/>
              <p:nvPr/>
            </p:nvSpPr>
            <p:spPr>
              <a:xfrm>
                <a:off x="17854719" y="2544507"/>
                <a:ext cx="437971" cy="903053"/>
              </a:xfrm>
              <a:custGeom>
                <a:rect b="b" l="l" r="r" t="t"/>
                <a:pathLst>
                  <a:path extrusionOk="0" h="903053" w="437971">
                    <a:moveTo>
                      <a:pt x="437599" y="803699"/>
                    </a:moveTo>
                    <a:cubicBezTo>
                      <a:pt x="441918" y="654633"/>
                      <a:pt x="407738" y="510471"/>
                      <a:pt x="381331" y="364126"/>
                    </a:cubicBezTo>
                    <a:cubicBezTo>
                      <a:pt x="368062" y="304753"/>
                      <a:pt x="349114" y="246733"/>
                      <a:pt x="336456" y="187236"/>
                    </a:cubicBezTo>
                    <a:cubicBezTo>
                      <a:pt x="326444" y="136703"/>
                      <a:pt x="315022" y="85414"/>
                      <a:pt x="294671" y="38024"/>
                    </a:cubicBezTo>
                    <a:cubicBezTo>
                      <a:pt x="281823" y="10513"/>
                      <a:pt x="247040" y="-9911"/>
                      <a:pt x="217913" y="5056"/>
                    </a:cubicBezTo>
                    <a:cubicBezTo>
                      <a:pt x="174689" y="29853"/>
                      <a:pt x="154898" y="76879"/>
                      <a:pt x="136197" y="120499"/>
                    </a:cubicBezTo>
                    <a:cubicBezTo>
                      <a:pt x="109943" y="163254"/>
                      <a:pt x="98055" y="212295"/>
                      <a:pt x="80496" y="258899"/>
                    </a:cubicBezTo>
                    <a:cubicBezTo>
                      <a:pt x="54510" y="331653"/>
                      <a:pt x="33505" y="412876"/>
                      <a:pt x="18927" y="489603"/>
                    </a:cubicBezTo>
                    <a:cubicBezTo>
                      <a:pt x="14056" y="515528"/>
                      <a:pt x="-166" y="542464"/>
                      <a:pt x="1" y="569524"/>
                    </a:cubicBezTo>
                    <a:cubicBezTo>
                      <a:pt x="1230" y="584891"/>
                      <a:pt x="19443" y="594801"/>
                      <a:pt x="33062" y="587824"/>
                    </a:cubicBezTo>
                    <a:cubicBezTo>
                      <a:pt x="98549" y="617860"/>
                      <a:pt x="154992" y="664470"/>
                      <a:pt x="207509" y="713271"/>
                    </a:cubicBezTo>
                    <a:cubicBezTo>
                      <a:pt x="253024" y="749994"/>
                      <a:pt x="290715" y="795019"/>
                      <a:pt x="332086" y="836107"/>
                    </a:cubicBezTo>
                    <a:cubicBezTo>
                      <a:pt x="350772" y="854123"/>
                      <a:pt x="363438" y="877996"/>
                      <a:pt x="381542" y="896266"/>
                    </a:cubicBezTo>
                    <a:cubicBezTo>
                      <a:pt x="399951" y="911844"/>
                      <a:pt x="429565" y="898857"/>
                      <a:pt x="431594" y="875078"/>
                    </a:cubicBezTo>
                    <a:cubicBezTo>
                      <a:pt x="434735" y="851387"/>
                      <a:pt x="436814" y="827536"/>
                      <a:pt x="437599" y="8036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9"/>
              <p:cNvSpPr/>
              <p:nvPr/>
            </p:nvSpPr>
            <p:spPr>
              <a:xfrm>
                <a:off x="16139984" y="2492503"/>
                <a:ext cx="520692" cy="935812"/>
              </a:xfrm>
              <a:custGeom>
                <a:rect b="b" l="l" r="r" t="t"/>
                <a:pathLst>
                  <a:path extrusionOk="0" h="935812" w="520692">
                    <a:moveTo>
                      <a:pt x="482545" y="409517"/>
                    </a:moveTo>
                    <a:cubicBezTo>
                      <a:pt x="461533" y="357521"/>
                      <a:pt x="445363" y="303794"/>
                      <a:pt x="422590" y="252469"/>
                    </a:cubicBezTo>
                    <a:cubicBezTo>
                      <a:pt x="399433" y="194674"/>
                      <a:pt x="361276" y="145618"/>
                      <a:pt x="329016" y="93296"/>
                    </a:cubicBezTo>
                    <a:cubicBezTo>
                      <a:pt x="212364" y="-114969"/>
                      <a:pt x="107825" y="69925"/>
                      <a:pt x="82006" y="216524"/>
                    </a:cubicBezTo>
                    <a:cubicBezTo>
                      <a:pt x="43784" y="415687"/>
                      <a:pt x="53345" y="619775"/>
                      <a:pt x="35895" y="821120"/>
                    </a:cubicBezTo>
                    <a:cubicBezTo>
                      <a:pt x="29446" y="839682"/>
                      <a:pt x="20445" y="857094"/>
                      <a:pt x="11356" y="874498"/>
                    </a:cubicBezTo>
                    <a:cubicBezTo>
                      <a:pt x="-1077" y="893031"/>
                      <a:pt x="-7635" y="918082"/>
                      <a:pt x="14963" y="931892"/>
                    </a:cubicBezTo>
                    <a:cubicBezTo>
                      <a:pt x="47637" y="950774"/>
                      <a:pt x="82973" y="896254"/>
                      <a:pt x="108574" y="878784"/>
                    </a:cubicBezTo>
                    <a:cubicBezTo>
                      <a:pt x="152402" y="850662"/>
                      <a:pt x="197764" y="824278"/>
                      <a:pt x="237804" y="790859"/>
                    </a:cubicBezTo>
                    <a:cubicBezTo>
                      <a:pt x="247053" y="783408"/>
                      <a:pt x="251779" y="771163"/>
                      <a:pt x="248449" y="759557"/>
                    </a:cubicBezTo>
                    <a:cubicBezTo>
                      <a:pt x="320822" y="706354"/>
                      <a:pt x="406544" y="681455"/>
                      <a:pt x="485810" y="640112"/>
                    </a:cubicBezTo>
                    <a:cubicBezTo>
                      <a:pt x="511970" y="626688"/>
                      <a:pt x="523618" y="604423"/>
                      <a:pt x="520070" y="575347"/>
                    </a:cubicBezTo>
                    <a:cubicBezTo>
                      <a:pt x="518186" y="518339"/>
                      <a:pt x="499188" y="463535"/>
                      <a:pt x="482545" y="4095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9"/>
              <p:cNvSpPr/>
              <p:nvPr/>
            </p:nvSpPr>
            <p:spPr>
              <a:xfrm>
                <a:off x="16876202" y="4368769"/>
                <a:ext cx="491952" cy="237908"/>
              </a:xfrm>
              <a:custGeom>
                <a:rect b="b" l="l" r="r" t="t"/>
                <a:pathLst>
                  <a:path extrusionOk="0" h="237908" w="491952">
                    <a:moveTo>
                      <a:pt x="460440" y="74759"/>
                    </a:moveTo>
                    <a:cubicBezTo>
                      <a:pt x="442067" y="59792"/>
                      <a:pt x="421708" y="47073"/>
                      <a:pt x="399758" y="38029"/>
                    </a:cubicBezTo>
                    <a:cubicBezTo>
                      <a:pt x="328934" y="8953"/>
                      <a:pt x="251558" y="-6887"/>
                      <a:pt x="175041" y="2892"/>
                    </a:cubicBezTo>
                    <a:cubicBezTo>
                      <a:pt x="125636" y="8248"/>
                      <a:pt x="73417" y="15742"/>
                      <a:pt x="31705" y="44825"/>
                    </a:cubicBezTo>
                    <a:cubicBezTo>
                      <a:pt x="-8153" y="68450"/>
                      <a:pt x="-9542" y="123814"/>
                      <a:pt x="22544" y="154680"/>
                    </a:cubicBezTo>
                    <a:cubicBezTo>
                      <a:pt x="57240" y="191148"/>
                      <a:pt x="108295" y="205162"/>
                      <a:pt x="155584" y="217378"/>
                    </a:cubicBezTo>
                    <a:cubicBezTo>
                      <a:pt x="233948" y="235416"/>
                      <a:pt x="317162" y="247465"/>
                      <a:pt x="396457" y="227798"/>
                    </a:cubicBezTo>
                    <a:cubicBezTo>
                      <a:pt x="410206" y="224545"/>
                      <a:pt x="423584" y="219161"/>
                      <a:pt x="434694" y="210335"/>
                    </a:cubicBezTo>
                    <a:cubicBezTo>
                      <a:pt x="451599" y="205445"/>
                      <a:pt x="465355" y="194276"/>
                      <a:pt x="477046" y="181492"/>
                    </a:cubicBezTo>
                    <a:cubicBezTo>
                      <a:pt x="504740" y="149856"/>
                      <a:pt x="490744" y="99439"/>
                      <a:pt x="460440" y="74759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0" name="Google Shape;860;p19"/>
            <p:cNvGrpSpPr/>
            <p:nvPr/>
          </p:nvGrpSpPr>
          <p:grpSpPr>
            <a:xfrm>
              <a:off x="15442983" y="2457975"/>
              <a:ext cx="3347512" cy="3365114"/>
              <a:chOff x="15442983" y="2457975"/>
              <a:chExt cx="3347512" cy="3365114"/>
            </a:xfrm>
          </p:grpSpPr>
          <p:sp>
            <p:nvSpPr>
              <p:cNvPr id="861" name="Google Shape;861;p19"/>
              <p:cNvSpPr/>
              <p:nvPr/>
            </p:nvSpPr>
            <p:spPr>
              <a:xfrm>
                <a:off x="16208233" y="5471431"/>
                <a:ext cx="1978057" cy="351658"/>
              </a:xfrm>
              <a:custGeom>
                <a:rect b="b" l="l" r="r" t="t"/>
                <a:pathLst>
                  <a:path extrusionOk="0" h="351658" w="1978057">
                    <a:moveTo>
                      <a:pt x="1308157" y="328266"/>
                    </a:moveTo>
                    <a:cubicBezTo>
                      <a:pt x="1465489" y="301861"/>
                      <a:pt x="1618916" y="251124"/>
                      <a:pt x="1760376" y="177213"/>
                    </a:cubicBezTo>
                    <a:cubicBezTo>
                      <a:pt x="1818789" y="146690"/>
                      <a:pt x="1871648" y="105456"/>
                      <a:pt x="1925837" y="67562"/>
                    </a:cubicBezTo>
                    <a:cubicBezTo>
                      <a:pt x="1940109" y="57586"/>
                      <a:pt x="1954789" y="47014"/>
                      <a:pt x="1965491" y="33073"/>
                    </a:cubicBezTo>
                    <a:cubicBezTo>
                      <a:pt x="1970625" y="26386"/>
                      <a:pt x="1975874" y="18281"/>
                      <a:pt x="1977546" y="9862"/>
                    </a:cubicBezTo>
                    <a:cubicBezTo>
                      <a:pt x="1979655" y="-725"/>
                      <a:pt x="1975111" y="-3482"/>
                      <a:pt x="1966255" y="5009"/>
                    </a:cubicBezTo>
                    <a:cubicBezTo>
                      <a:pt x="1849799" y="116603"/>
                      <a:pt x="1702901" y="188084"/>
                      <a:pt x="1551480" y="239344"/>
                    </a:cubicBezTo>
                    <a:cubicBezTo>
                      <a:pt x="1539956" y="243244"/>
                      <a:pt x="1528395" y="247042"/>
                      <a:pt x="1516798" y="250724"/>
                    </a:cubicBezTo>
                    <a:cubicBezTo>
                      <a:pt x="1456902" y="269788"/>
                      <a:pt x="1395878" y="285322"/>
                      <a:pt x="1334186" y="297350"/>
                    </a:cubicBezTo>
                    <a:cubicBezTo>
                      <a:pt x="1247177" y="313263"/>
                      <a:pt x="1157906" y="315671"/>
                      <a:pt x="1069807" y="323260"/>
                    </a:cubicBezTo>
                    <a:cubicBezTo>
                      <a:pt x="959262" y="329670"/>
                      <a:pt x="848114" y="320502"/>
                      <a:pt x="737678" y="314121"/>
                    </a:cubicBezTo>
                    <a:cubicBezTo>
                      <a:pt x="590271" y="305113"/>
                      <a:pt x="443111" y="288458"/>
                      <a:pt x="298052" y="260292"/>
                    </a:cubicBezTo>
                    <a:cubicBezTo>
                      <a:pt x="238555" y="246679"/>
                      <a:pt x="179887" y="237009"/>
                      <a:pt x="121896" y="216366"/>
                    </a:cubicBezTo>
                    <a:cubicBezTo>
                      <a:pt x="86080" y="201043"/>
                      <a:pt x="51813" y="182430"/>
                      <a:pt x="17779" y="163556"/>
                    </a:cubicBezTo>
                    <a:cubicBezTo>
                      <a:pt x="2583" y="156760"/>
                      <a:pt x="-6397" y="177446"/>
                      <a:pt x="5462" y="185559"/>
                    </a:cubicBezTo>
                    <a:cubicBezTo>
                      <a:pt x="78148" y="233247"/>
                      <a:pt x="158737" y="259412"/>
                      <a:pt x="243834" y="275310"/>
                    </a:cubicBezTo>
                    <a:cubicBezTo>
                      <a:pt x="370323" y="304844"/>
                      <a:pt x="499539" y="319345"/>
                      <a:pt x="628588" y="332523"/>
                    </a:cubicBezTo>
                    <a:cubicBezTo>
                      <a:pt x="751624" y="342243"/>
                      <a:pt x="874943" y="350727"/>
                      <a:pt x="998408" y="351659"/>
                    </a:cubicBezTo>
                    <a:cubicBezTo>
                      <a:pt x="1101871" y="349083"/>
                      <a:pt x="1205501" y="341305"/>
                      <a:pt x="1308157" y="328266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9"/>
              <p:cNvSpPr/>
              <p:nvPr/>
            </p:nvSpPr>
            <p:spPr>
              <a:xfrm>
                <a:off x="17496739" y="4033517"/>
                <a:ext cx="365243" cy="386773"/>
              </a:xfrm>
              <a:custGeom>
                <a:rect b="b" l="l" r="r" t="t"/>
                <a:pathLst>
                  <a:path extrusionOk="0" h="386773" w="365243">
                    <a:moveTo>
                      <a:pt x="307390" y="239487"/>
                    </a:moveTo>
                    <a:cubicBezTo>
                      <a:pt x="280372" y="205580"/>
                      <a:pt x="295110" y="156786"/>
                      <a:pt x="330715" y="135998"/>
                    </a:cubicBezTo>
                    <a:cubicBezTo>
                      <a:pt x="341104" y="129937"/>
                      <a:pt x="355304" y="131240"/>
                      <a:pt x="365243" y="137570"/>
                    </a:cubicBezTo>
                    <a:cubicBezTo>
                      <a:pt x="364465" y="134034"/>
                      <a:pt x="363615" y="130512"/>
                      <a:pt x="362655" y="127012"/>
                    </a:cubicBezTo>
                    <a:cubicBezTo>
                      <a:pt x="313752" y="-50598"/>
                      <a:pt x="60075" y="-36228"/>
                      <a:pt x="7995" y="134492"/>
                    </a:cubicBezTo>
                    <a:cubicBezTo>
                      <a:pt x="-27639" y="251296"/>
                      <a:pt x="60446" y="377188"/>
                      <a:pt x="180973" y="386261"/>
                    </a:cubicBezTo>
                    <a:cubicBezTo>
                      <a:pt x="268150" y="392817"/>
                      <a:pt x="331064" y="335619"/>
                      <a:pt x="357078" y="262087"/>
                    </a:cubicBezTo>
                    <a:cubicBezTo>
                      <a:pt x="338821" y="263047"/>
                      <a:pt x="319794" y="255058"/>
                      <a:pt x="307390" y="23948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9"/>
              <p:cNvSpPr/>
              <p:nvPr/>
            </p:nvSpPr>
            <p:spPr>
              <a:xfrm>
                <a:off x="16430744" y="3977627"/>
                <a:ext cx="378666" cy="387449"/>
              </a:xfrm>
              <a:custGeom>
                <a:rect b="b" l="l" r="r" t="t"/>
                <a:pathLst>
                  <a:path extrusionOk="0" h="387449" w="378666">
                    <a:moveTo>
                      <a:pt x="353946" y="252520"/>
                    </a:moveTo>
                    <a:cubicBezTo>
                      <a:pt x="349867" y="253044"/>
                      <a:pt x="345679" y="253248"/>
                      <a:pt x="341418" y="253146"/>
                    </a:cubicBezTo>
                    <a:cubicBezTo>
                      <a:pt x="314502" y="252513"/>
                      <a:pt x="302127" y="227236"/>
                      <a:pt x="303938" y="203013"/>
                    </a:cubicBezTo>
                    <a:cubicBezTo>
                      <a:pt x="306097" y="174207"/>
                      <a:pt x="331741" y="145161"/>
                      <a:pt x="361217" y="142185"/>
                    </a:cubicBezTo>
                    <a:cubicBezTo>
                      <a:pt x="367266" y="141573"/>
                      <a:pt x="373075" y="142752"/>
                      <a:pt x="378666" y="144913"/>
                    </a:cubicBezTo>
                    <a:cubicBezTo>
                      <a:pt x="371599" y="93340"/>
                      <a:pt x="320275" y="44692"/>
                      <a:pt x="276498" y="22048"/>
                    </a:cubicBezTo>
                    <a:cubicBezTo>
                      <a:pt x="226737" y="-3695"/>
                      <a:pt x="167400" y="-7806"/>
                      <a:pt x="115618" y="14547"/>
                    </a:cubicBezTo>
                    <a:cubicBezTo>
                      <a:pt x="99171" y="21648"/>
                      <a:pt x="83823" y="31165"/>
                      <a:pt x="69928" y="42458"/>
                    </a:cubicBezTo>
                    <a:cubicBezTo>
                      <a:pt x="65020" y="46445"/>
                      <a:pt x="60367" y="50644"/>
                      <a:pt x="55976" y="55024"/>
                    </a:cubicBezTo>
                    <a:cubicBezTo>
                      <a:pt x="-24657" y="135462"/>
                      <a:pt x="-17903" y="278205"/>
                      <a:pt x="74465" y="348740"/>
                    </a:cubicBezTo>
                    <a:cubicBezTo>
                      <a:pt x="179237" y="428755"/>
                      <a:pt x="339877" y="378645"/>
                      <a:pt x="378063" y="254245"/>
                    </a:cubicBezTo>
                    <a:cubicBezTo>
                      <a:pt x="370211" y="254965"/>
                      <a:pt x="361973" y="254376"/>
                      <a:pt x="353946" y="25252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9"/>
              <p:cNvSpPr/>
              <p:nvPr/>
            </p:nvSpPr>
            <p:spPr>
              <a:xfrm>
                <a:off x="17870388" y="2503915"/>
                <a:ext cx="440904" cy="797916"/>
              </a:xfrm>
              <a:custGeom>
                <a:rect b="b" l="l" r="r" t="t"/>
                <a:pathLst>
                  <a:path extrusionOk="0" h="797916" w="440904">
                    <a:moveTo>
                      <a:pt x="21093" y="451285"/>
                    </a:moveTo>
                    <a:cubicBezTo>
                      <a:pt x="27615" y="431050"/>
                      <a:pt x="36311" y="408625"/>
                      <a:pt x="42956" y="387677"/>
                    </a:cubicBezTo>
                    <a:cubicBezTo>
                      <a:pt x="69385" y="311343"/>
                      <a:pt x="88457" y="231902"/>
                      <a:pt x="122236" y="157577"/>
                    </a:cubicBezTo>
                    <a:cubicBezTo>
                      <a:pt x="145547" y="114989"/>
                      <a:pt x="169678" y="56024"/>
                      <a:pt x="219265" y="40198"/>
                    </a:cubicBezTo>
                    <a:cubicBezTo>
                      <a:pt x="239623" y="41908"/>
                      <a:pt x="248799" y="65825"/>
                      <a:pt x="258032" y="81308"/>
                    </a:cubicBezTo>
                    <a:cubicBezTo>
                      <a:pt x="304304" y="182032"/>
                      <a:pt x="324545" y="292513"/>
                      <a:pt x="348292" y="400236"/>
                    </a:cubicBezTo>
                    <a:cubicBezTo>
                      <a:pt x="374852" y="522737"/>
                      <a:pt x="386856" y="647428"/>
                      <a:pt x="397042" y="772127"/>
                    </a:cubicBezTo>
                    <a:cubicBezTo>
                      <a:pt x="396366" y="782255"/>
                      <a:pt x="401346" y="792667"/>
                      <a:pt x="411191" y="796509"/>
                    </a:cubicBezTo>
                    <a:cubicBezTo>
                      <a:pt x="419123" y="799645"/>
                      <a:pt x="428532" y="797389"/>
                      <a:pt x="434494" y="791255"/>
                    </a:cubicBezTo>
                    <a:cubicBezTo>
                      <a:pt x="447443" y="775612"/>
                      <a:pt x="436697" y="753507"/>
                      <a:pt x="437126" y="735135"/>
                    </a:cubicBezTo>
                    <a:cubicBezTo>
                      <a:pt x="429121" y="634811"/>
                      <a:pt x="419204" y="534473"/>
                      <a:pt x="399144" y="435736"/>
                    </a:cubicBezTo>
                    <a:cubicBezTo>
                      <a:pt x="380472" y="340310"/>
                      <a:pt x="359801" y="245007"/>
                      <a:pt x="330980" y="152083"/>
                    </a:cubicBezTo>
                    <a:cubicBezTo>
                      <a:pt x="308354" y="94638"/>
                      <a:pt x="280870" y="-23905"/>
                      <a:pt x="197155" y="4261"/>
                    </a:cubicBezTo>
                    <a:cubicBezTo>
                      <a:pt x="94302" y="60222"/>
                      <a:pt x="66026" y="221563"/>
                      <a:pt x="34762" y="325801"/>
                    </a:cubicBezTo>
                    <a:cubicBezTo>
                      <a:pt x="24474" y="364103"/>
                      <a:pt x="15305" y="402695"/>
                      <a:pt x="2691" y="440342"/>
                    </a:cubicBezTo>
                    <a:cubicBezTo>
                      <a:pt x="989" y="445464"/>
                      <a:pt x="-1664" y="451162"/>
                      <a:pt x="1418" y="456284"/>
                    </a:cubicBezTo>
                    <a:cubicBezTo>
                      <a:pt x="6421" y="465335"/>
                      <a:pt x="21122" y="461559"/>
                      <a:pt x="21093" y="451285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9"/>
              <p:cNvSpPr/>
              <p:nvPr/>
            </p:nvSpPr>
            <p:spPr>
              <a:xfrm>
                <a:off x="16127855" y="2457975"/>
                <a:ext cx="534373" cy="976504"/>
              </a:xfrm>
              <a:custGeom>
                <a:rect b="b" l="l" r="r" t="t"/>
                <a:pathLst>
                  <a:path extrusionOk="0" h="976504" w="534373">
                    <a:moveTo>
                      <a:pt x="37032" y="970080"/>
                    </a:moveTo>
                    <a:cubicBezTo>
                      <a:pt x="48897" y="952995"/>
                      <a:pt x="41903" y="929072"/>
                      <a:pt x="45291" y="909280"/>
                    </a:cubicBezTo>
                    <a:cubicBezTo>
                      <a:pt x="53325" y="797432"/>
                      <a:pt x="66115" y="681246"/>
                      <a:pt x="76614" y="568801"/>
                    </a:cubicBezTo>
                    <a:cubicBezTo>
                      <a:pt x="92057" y="427637"/>
                      <a:pt x="108329" y="285803"/>
                      <a:pt x="149154" y="149208"/>
                    </a:cubicBezTo>
                    <a:cubicBezTo>
                      <a:pt x="194931" y="7178"/>
                      <a:pt x="223330" y="9470"/>
                      <a:pt x="323645" y="113235"/>
                    </a:cubicBezTo>
                    <a:cubicBezTo>
                      <a:pt x="423145" y="224894"/>
                      <a:pt x="472041" y="372287"/>
                      <a:pt x="507115" y="515569"/>
                    </a:cubicBezTo>
                    <a:cubicBezTo>
                      <a:pt x="507617" y="517642"/>
                      <a:pt x="507944" y="519956"/>
                      <a:pt x="507922" y="522204"/>
                    </a:cubicBezTo>
                    <a:cubicBezTo>
                      <a:pt x="507915" y="538670"/>
                      <a:pt x="531879" y="540300"/>
                      <a:pt x="534373" y="523929"/>
                    </a:cubicBezTo>
                    <a:cubicBezTo>
                      <a:pt x="514393" y="414547"/>
                      <a:pt x="477763" y="302909"/>
                      <a:pt x="427013" y="203633"/>
                    </a:cubicBezTo>
                    <a:cubicBezTo>
                      <a:pt x="382909" y="126768"/>
                      <a:pt x="328196" y="45370"/>
                      <a:pt x="246393" y="5737"/>
                    </a:cubicBezTo>
                    <a:cubicBezTo>
                      <a:pt x="157995" y="-26700"/>
                      <a:pt x="128156" y="86204"/>
                      <a:pt x="106678" y="149106"/>
                    </a:cubicBezTo>
                    <a:cubicBezTo>
                      <a:pt x="84393" y="222093"/>
                      <a:pt x="70666" y="296368"/>
                      <a:pt x="59047" y="372127"/>
                    </a:cubicBezTo>
                    <a:cubicBezTo>
                      <a:pt x="31542" y="565498"/>
                      <a:pt x="12311" y="760425"/>
                      <a:pt x="16" y="955331"/>
                    </a:cubicBezTo>
                    <a:cubicBezTo>
                      <a:pt x="-733" y="974147"/>
                      <a:pt x="24788" y="983723"/>
                      <a:pt x="37032" y="970080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9"/>
              <p:cNvSpPr/>
              <p:nvPr/>
            </p:nvSpPr>
            <p:spPr>
              <a:xfrm>
                <a:off x="17706859" y="3049871"/>
                <a:ext cx="663952" cy="598982"/>
              </a:xfrm>
              <a:custGeom>
                <a:rect b="b" l="l" r="r" t="t"/>
                <a:pathLst>
                  <a:path extrusionOk="0" h="598982" w="663952">
                    <a:moveTo>
                      <a:pt x="20810" y="21748"/>
                    </a:moveTo>
                    <a:cubicBezTo>
                      <a:pt x="190815" y="86767"/>
                      <a:pt x="347485" y="190467"/>
                      <a:pt x="466347" y="329092"/>
                    </a:cubicBezTo>
                    <a:cubicBezTo>
                      <a:pt x="512924" y="386566"/>
                      <a:pt x="554665" y="447918"/>
                      <a:pt x="589965" y="512953"/>
                    </a:cubicBezTo>
                    <a:cubicBezTo>
                      <a:pt x="603118" y="537306"/>
                      <a:pt x="614787" y="562438"/>
                      <a:pt x="627184" y="587140"/>
                    </a:cubicBezTo>
                    <a:cubicBezTo>
                      <a:pt x="629481" y="591811"/>
                      <a:pt x="632760" y="595522"/>
                      <a:pt x="637690" y="597509"/>
                    </a:cubicBezTo>
                    <a:cubicBezTo>
                      <a:pt x="652617" y="604115"/>
                      <a:pt x="669216" y="587220"/>
                      <a:pt x="662360" y="572435"/>
                    </a:cubicBezTo>
                    <a:cubicBezTo>
                      <a:pt x="643078" y="529273"/>
                      <a:pt x="622749" y="486518"/>
                      <a:pt x="597425" y="446521"/>
                    </a:cubicBezTo>
                    <a:cubicBezTo>
                      <a:pt x="470324" y="234444"/>
                      <a:pt x="263246" y="74864"/>
                      <a:pt x="27041" y="2284"/>
                    </a:cubicBezTo>
                    <a:cubicBezTo>
                      <a:pt x="17647" y="-321"/>
                      <a:pt x="-603" y="-3660"/>
                      <a:pt x="15" y="10994"/>
                    </a:cubicBezTo>
                    <a:cubicBezTo>
                      <a:pt x="2037" y="21784"/>
                      <a:pt x="12630" y="17950"/>
                      <a:pt x="20810" y="21748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9"/>
              <p:cNvSpPr/>
              <p:nvPr/>
            </p:nvSpPr>
            <p:spPr>
              <a:xfrm>
                <a:off x="16295584" y="3125684"/>
                <a:ext cx="316456" cy="232276"/>
              </a:xfrm>
              <a:custGeom>
                <a:rect b="b" l="l" r="r" t="t"/>
                <a:pathLst>
                  <a:path extrusionOk="0" h="232276" w="316456">
                    <a:moveTo>
                      <a:pt x="315631" y="13851"/>
                    </a:moveTo>
                    <a:cubicBezTo>
                      <a:pt x="301896" y="-22807"/>
                      <a:pt x="239651" y="23746"/>
                      <a:pt x="217352" y="33940"/>
                    </a:cubicBezTo>
                    <a:cubicBezTo>
                      <a:pt x="177384" y="57733"/>
                      <a:pt x="140733" y="86314"/>
                      <a:pt x="104291" y="115047"/>
                    </a:cubicBezTo>
                    <a:cubicBezTo>
                      <a:pt x="70941" y="141925"/>
                      <a:pt x="36979" y="168323"/>
                      <a:pt x="5678" y="197610"/>
                    </a:cubicBezTo>
                    <a:cubicBezTo>
                      <a:pt x="-2472" y="205279"/>
                      <a:pt x="-1476" y="219249"/>
                      <a:pt x="6289" y="226685"/>
                    </a:cubicBezTo>
                    <a:cubicBezTo>
                      <a:pt x="15799" y="236173"/>
                      <a:pt x="30610" y="232666"/>
                      <a:pt x="38578" y="223047"/>
                    </a:cubicBezTo>
                    <a:cubicBezTo>
                      <a:pt x="61038" y="202688"/>
                      <a:pt x="84057" y="183123"/>
                      <a:pt x="107585" y="163965"/>
                    </a:cubicBezTo>
                    <a:cubicBezTo>
                      <a:pt x="167394" y="117041"/>
                      <a:pt x="225953" y="64383"/>
                      <a:pt x="299497" y="39666"/>
                    </a:cubicBezTo>
                    <a:cubicBezTo>
                      <a:pt x="311326" y="37542"/>
                      <a:pt x="319084" y="25529"/>
                      <a:pt x="315631" y="1385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9"/>
              <p:cNvSpPr/>
              <p:nvPr/>
            </p:nvSpPr>
            <p:spPr>
              <a:xfrm>
                <a:off x="16370378" y="4647947"/>
                <a:ext cx="1556805" cy="401967"/>
              </a:xfrm>
              <a:custGeom>
                <a:rect b="b" l="l" r="r" t="t"/>
                <a:pathLst>
                  <a:path extrusionOk="0" h="401967" w="1556805">
                    <a:moveTo>
                      <a:pt x="37599" y="15137"/>
                    </a:moveTo>
                    <a:cubicBezTo>
                      <a:pt x="35330" y="5016"/>
                      <a:pt x="25405" y="-1743"/>
                      <a:pt x="15117" y="396"/>
                    </a:cubicBezTo>
                    <a:cubicBezTo>
                      <a:pt x="-12010" y="8145"/>
                      <a:pt x="5389" y="43929"/>
                      <a:pt x="6669" y="63698"/>
                    </a:cubicBezTo>
                    <a:cubicBezTo>
                      <a:pt x="50526" y="229027"/>
                      <a:pt x="219229" y="335244"/>
                      <a:pt x="382611" y="352714"/>
                    </a:cubicBezTo>
                    <a:cubicBezTo>
                      <a:pt x="529051" y="365185"/>
                      <a:pt x="676451" y="325108"/>
                      <a:pt x="750511" y="187807"/>
                    </a:cubicBezTo>
                    <a:cubicBezTo>
                      <a:pt x="754830" y="180269"/>
                      <a:pt x="762355" y="165026"/>
                      <a:pt x="767953" y="148764"/>
                    </a:cubicBezTo>
                    <a:cubicBezTo>
                      <a:pt x="810982" y="288029"/>
                      <a:pt x="907109" y="372985"/>
                      <a:pt x="1056515" y="392885"/>
                    </a:cubicBezTo>
                    <a:cubicBezTo>
                      <a:pt x="1207158" y="417100"/>
                      <a:pt x="1388069" y="399113"/>
                      <a:pt x="1480335" y="262038"/>
                    </a:cubicBezTo>
                    <a:cubicBezTo>
                      <a:pt x="1517176" y="214416"/>
                      <a:pt x="1540094" y="157895"/>
                      <a:pt x="1555951" y="100203"/>
                    </a:cubicBezTo>
                    <a:cubicBezTo>
                      <a:pt x="1559012" y="90001"/>
                      <a:pt x="1553624" y="78934"/>
                      <a:pt x="1543358" y="75616"/>
                    </a:cubicBezTo>
                    <a:cubicBezTo>
                      <a:pt x="1533084" y="72299"/>
                      <a:pt x="1522273" y="78163"/>
                      <a:pt x="1518834" y="88219"/>
                    </a:cubicBezTo>
                    <a:cubicBezTo>
                      <a:pt x="1511498" y="109487"/>
                      <a:pt x="1504198" y="130719"/>
                      <a:pt x="1496622" y="151900"/>
                    </a:cubicBezTo>
                    <a:cubicBezTo>
                      <a:pt x="1453760" y="261929"/>
                      <a:pt x="1363400" y="347293"/>
                      <a:pt x="1242800" y="359561"/>
                    </a:cubicBezTo>
                    <a:cubicBezTo>
                      <a:pt x="1165860" y="369732"/>
                      <a:pt x="1086994" y="366087"/>
                      <a:pt x="1011415" y="347882"/>
                    </a:cubicBezTo>
                    <a:cubicBezTo>
                      <a:pt x="964177" y="338656"/>
                      <a:pt x="920639" y="315860"/>
                      <a:pt x="884787" y="283911"/>
                    </a:cubicBezTo>
                    <a:cubicBezTo>
                      <a:pt x="863622" y="265051"/>
                      <a:pt x="845140" y="243273"/>
                      <a:pt x="829406" y="219713"/>
                    </a:cubicBezTo>
                    <a:cubicBezTo>
                      <a:pt x="816769" y="200795"/>
                      <a:pt x="806285" y="180516"/>
                      <a:pt x="796986" y="159780"/>
                    </a:cubicBezTo>
                    <a:cubicBezTo>
                      <a:pt x="788493" y="140847"/>
                      <a:pt x="782131" y="121012"/>
                      <a:pt x="773043" y="102349"/>
                    </a:cubicBezTo>
                    <a:cubicBezTo>
                      <a:pt x="771414" y="99009"/>
                      <a:pt x="769618" y="95619"/>
                      <a:pt x="766725" y="93297"/>
                    </a:cubicBezTo>
                    <a:cubicBezTo>
                      <a:pt x="761868" y="89412"/>
                      <a:pt x="756255" y="90962"/>
                      <a:pt x="753274" y="96208"/>
                    </a:cubicBezTo>
                    <a:cubicBezTo>
                      <a:pt x="749231" y="103331"/>
                      <a:pt x="750765" y="114733"/>
                      <a:pt x="749348" y="122795"/>
                    </a:cubicBezTo>
                    <a:cubicBezTo>
                      <a:pt x="747675" y="132334"/>
                      <a:pt x="745065" y="141706"/>
                      <a:pt x="741604" y="150743"/>
                    </a:cubicBezTo>
                    <a:cubicBezTo>
                      <a:pt x="729971" y="181099"/>
                      <a:pt x="707424" y="206587"/>
                      <a:pt x="685220" y="229769"/>
                    </a:cubicBezTo>
                    <a:cubicBezTo>
                      <a:pt x="624880" y="292751"/>
                      <a:pt x="539215" y="318465"/>
                      <a:pt x="452541" y="318428"/>
                    </a:cubicBezTo>
                    <a:cubicBezTo>
                      <a:pt x="269456" y="325690"/>
                      <a:pt x="67292" y="206892"/>
                      <a:pt x="37599" y="1513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9"/>
              <p:cNvSpPr/>
              <p:nvPr/>
            </p:nvSpPr>
            <p:spPr>
              <a:xfrm>
                <a:off x="17987764" y="4377725"/>
                <a:ext cx="802731" cy="200603"/>
              </a:xfrm>
              <a:custGeom>
                <a:rect b="b" l="l" r="r" t="t"/>
                <a:pathLst>
                  <a:path extrusionOk="0" h="200603" w="802731">
                    <a:moveTo>
                      <a:pt x="43533" y="165442"/>
                    </a:moveTo>
                    <a:cubicBezTo>
                      <a:pt x="31405" y="171306"/>
                      <a:pt x="-6999" y="175766"/>
                      <a:pt x="1116" y="195216"/>
                    </a:cubicBezTo>
                    <a:cubicBezTo>
                      <a:pt x="5114" y="202543"/>
                      <a:pt x="13992" y="201553"/>
                      <a:pt x="19852" y="197253"/>
                    </a:cubicBezTo>
                    <a:cubicBezTo>
                      <a:pt x="72682" y="176778"/>
                      <a:pt x="128448" y="165005"/>
                      <a:pt x="183153" y="150598"/>
                    </a:cubicBezTo>
                    <a:cubicBezTo>
                      <a:pt x="382794" y="103369"/>
                      <a:pt x="584543" y="69055"/>
                      <a:pt x="787034" y="35548"/>
                    </a:cubicBezTo>
                    <a:cubicBezTo>
                      <a:pt x="812096" y="31481"/>
                      <a:pt x="804992" y="-4282"/>
                      <a:pt x="780919" y="426"/>
                    </a:cubicBezTo>
                    <a:cubicBezTo>
                      <a:pt x="716340" y="14520"/>
                      <a:pt x="651463" y="27166"/>
                      <a:pt x="586652" y="40059"/>
                    </a:cubicBezTo>
                    <a:cubicBezTo>
                      <a:pt x="446980" y="67760"/>
                      <a:pt x="307033" y="94114"/>
                      <a:pt x="169128" y="129810"/>
                    </a:cubicBezTo>
                    <a:cubicBezTo>
                      <a:pt x="127089" y="141110"/>
                      <a:pt x="85078" y="152439"/>
                      <a:pt x="43533" y="16544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9"/>
              <p:cNvSpPr/>
              <p:nvPr/>
            </p:nvSpPr>
            <p:spPr>
              <a:xfrm>
                <a:off x="18166852" y="4731828"/>
                <a:ext cx="566758" cy="78450"/>
              </a:xfrm>
              <a:custGeom>
                <a:rect b="b" l="l" r="r" t="t"/>
                <a:pathLst>
                  <a:path extrusionOk="0" h="78450" w="566758">
                    <a:moveTo>
                      <a:pt x="551757" y="42611"/>
                    </a:moveTo>
                    <a:cubicBezTo>
                      <a:pt x="378873" y="14103"/>
                      <a:pt x="202572" y="17668"/>
                      <a:pt x="28277" y="2599"/>
                    </a:cubicBezTo>
                    <a:cubicBezTo>
                      <a:pt x="21654" y="2584"/>
                      <a:pt x="15328" y="-2036"/>
                      <a:pt x="8654" y="1078"/>
                    </a:cubicBezTo>
                    <a:cubicBezTo>
                      <a:pt x="-3561" y="5371"/>
                      <a:pt x="-2565" y="24195"/>
                      <a:pt x="9875" y="27352"/>
                    </a:cubicBezTo>
                    <a:cubicBezTo>
                      <a:pt x="187907" y="48817"/>
                      <a:pt x="369843" y="43084"/>
                      <a:pt x="546370" y="78235"/>
                    </a:cubicBezTo>
                    <a:cubicBezTo>
                      <a:pt x="569905" y="81502"/>
                      <a:pt x="574842" y="46634"/>
                      <a:pt x="551757" y="4261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19"/>
              <p:cNvSpPr/>
              <p:nvPr/>
            </p:nvSpPr>
            <p:spPr>
              <a:xfrm>
                <a:off x="18122117" y="4994423"/>
                <a:ext cx="527470" cy="183551"/>
              </a:xfrm>
              <a:custGeom>
                <a:rect b="b" l="l" r="r" t="t"/>
                <a:pathLst>
                  <a:path extrusionOk="0" h="183551" w="527470">
                    <a:moveTo>
                      <a:pt x="400007" y="107332"/>
                    </a:moveTo>
                    <a:cubicBezTo>
                      <a:pt x="275669" y="71927"/>
                      <a:pt x="150452" y="39672"/>
                      <a:pt x="27118" y="861"/>
                    </a:cubicBezTo>
                    <a:cubicBezTo>
                      <a:pt x="-263" y="-6401"/>
                      <a:pt x="-11504" y="34455"/>
                      <a:pt x="15325" y="42233"/>
                    </a:cubicBezTo>
                    <a:cubicBezTo>
                      <a:pt x="177318" y="89128"/>
                      <a:pt x="342204" y="126833"/>
                      <a:pt x="501528" y="182604"/>
                    </a:cubicBezTo>
                    <a:cubicBezTo>
                      <a:pt x="511860" y="186249"/>
                      <a:pt x="523784" y="178908"/>
                      <a:pt x="526692" y="168619"/>
                    </a:cubicBezTo>
                    <a:cubicBezTo>
                      <a:pt x="529819" y="157567"/>
                      <a:pt x="523202" y="146987"/>
                      <a:pt x="512711" y="143437"/>
                    </a:cubicBezTo>
                    <a:cubicBezTo>
                      <a:pt x="475332" y="130783"/>
                      <a:pt x="437814" y="118640"/>
                      <a:pt x="400007" y="10733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9"/>
              <p:cNvSpPr/>
              <p:nvPr/>
            </p:nvSpPr>
            <p:spPr>
              <a:xfrm>
                <a:off x="15519613" y="4125924"/>
                <a:ext cx="747358" cy="295269"/>
              </a:xfrm>
              <a:custGeom>
                <a:rect b="b" l="l" r="r" t="t"/>
                <a:pathLst>
                  <a:path extrusionOk="0" h="295269" w="747358">
                    <a:moveTo>
                      <a:pt x="12340" y="34387"/>
                    </a:moveTo>
                    <a:cubicBezTo>
                      <a:pt x="109637" y="58624"/>
                      <a:pt x="202252" y="98155"/>
                      <a:pt x="297411" y="129217"/>
                    </a:cubicBezTo>
                    <a:cubicBezTo>
                      <a:pt x="444157" y="177865"/>
                      <a:pt x="590343" y="228296"/>
                      <a:pt x="730516" y="294153"/>
                    </a:cubicBezTo>
                    <a:cubicBezTo>
                      <a:pt x="745770" y="300585"/>
                      <a:pt x="754691" y="277381"/>
                      <a:pt x="739488" y="271567"/>
                    </a:cubicBezTo>
                    <a:cubicBezTo>
                      <a:pt x="686201" y="248262"/>
                      <a:pt x="632528" y="221420"/>
                      <a:pt x="578099" y="199897"/>
                    </a:cubicBezTo>
                    <a:cubicBezTo>
                      <a:pt x="467903" y="156626"/>
                      <a:pt x="355388" y="119722"/>
                      <a:pt x="244313" y="78844"/>
                    </a:cubicBezTo>
                    <a:cubicBezTo>
                      <a:pt x="171278" y="52650"/>
                      <a:pt x="97495" y="21094"/>
                      <a:pt x="22250" y="721"/>
                    </a:cubicBezTo>
                    <a:cubicBezTo>
                      <a:pt x="-304" y="-5268"/>
                      <a:pt x="-9262" y="27846"/>
                      <a:pt x="12340" y="3438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9"/>
              <p:cNvSpPr/>
              <p:nvPr/>
            </p:nvSpPr>
            <p:spPr>
              <a:xfrm>
                <a:off x="15442983" y="4550902"/>
                <a:ext cx="717093" cy="68663"/>
              </a:xfrm>
              <a:custGeom>
                <a:rect b="b" l="l" r="r" t="t"/>
                <a:pathLst>
                  <a:path extrusionOk="0" h="68663" w="717093">
                    <a:moveTo>
                      <a:pt x="698491" y="1236"/>
                    </a:moveTo>
                    <a:cubicBezTo>
                      <a:pt x="594381" y="-3151"/>
                      <a:pt x="490206" y="5173"/>
                      <a:pt x="386226" y="10091"/>
                    </a:cubicBezTo>
                    <a:cubicBezTo>
                      <a:pt x="306023" y="14799"/>
                      <a:pt x="225928" y="20678"/>
                      <a:pt x="145673" y="24767"/>
                    </a:cubicBezTo>
                    <a:cubicBezTo>
                      <a:pt x="102718" y="27030"/>
                      <a:pt x="59660" y="28580"/>
                      <a:pt x="16756" y="31665"/>
                    </a:cubicBezTo>
                    <a:cubicBezTo>
                      <a:pt x="6642" y="32378"/>
                      <a:pt x="-883" y="42077"/>
                      <a:pt x="84" y="51951"/>
                    </a:cubicBezTo>
                    <a:cubicBezTo>
                      <a:pt x="1065" y="62450"/>
                      <a:pt x="10495" y="69159"/>
                      <a:pt x="20391" y="68635"/>
                    </a:cubicBezTo>
                    <a:cubicBezTo>
                      <a:pt x="38830" y="67769"/>
                      <a:pt x="57312" y="66787"/>
                      <a:pt x="75750" y="65841"/>
                    </a:cubicBezTo>
                    <a:cubicBezTo>
                      <a:pt x="282822" y="58019"/>
                      <a:pt x="489966" y="31789"/>
                      <a:pt x="697270" y="40309"/>
                    </a:cubicBezTo>
                    <a:cubicBezTo>
                      <a:pt x="723095" y="40695"/>
                      <a:pt x="723880" y="2597"/>
                      <a:pt x="698491" y="1236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9"/>
              <p:cNvSpPr/>
              <p:nvPr/>
            </p:nvSpPr>
            <p:spPr>
              <a:xfrm>
                <a:off x="15710197" y="4782702"/>
                <a:ext cx="425719" cy="300845"/>
              </a:xfrm>
              <a:custGeom>
                <a:rect b="b" l="l" r="r" t="t"/>
                <a:pathLst>
                  <a:path extrusionOk="0" h="300845" w="425719">
                    <a:moveTo>
                      <a:pt x="405233" y="2396"/>
                    </a:moveTo>
                    <a:cubicBezTo>
                      <a:pt x="382992" y="11054"/>
                      <a:pt x="361333" y="20979"/>
                      <a:pt x="339927" y="31500"/>
                    </a:cubicBezTo>
                    <a:cubicBezTo>
                      <a:pt x="248738" y="81458"/>
                      <a:pt x="162732" y="140686"/>
                      <a:pt x="82492" y="206804"/>
                    </a:cubicBezTo>
                    <a:cubicBezTo>
                      <a:pt x="56099" y="228225"/>
                      <a:pt x="30629" y="250810"/>
                      <a:pt x="4949" y="273068"/>
                    </a:cubicBezTo>
                    <a:cubicBezTo>
                      <a:pt x="-1711" y="278860"/>
                      <a:pt x="-1420" y="289811"/>
                      <a:pt x="4447" y="295937"/>
                    </a:cubicBezTo>
                    <a:cubicBezTo>
                      <a:pt x="10511" y="302304"/>
                      <a:pt x="20872" y="302486"/>
                      <a:pt x="27256" y="296432"/>
                    </a:cubicBezTo>
                    <a:cubicBezTo>
                      <a:pt x="63282" y="261994"/>
                      <a:pt x="100669" y="229149"/>
                      <a:pt x="139218" y="197556"/>
                    </a:cubicBezTo>
                    <a:cubicBezTo>
                      <a:pt x="204619" y="147264"/>
                      <a:pt x="271822" y="99387"/>
                      <a:pt x="344028" y="59266"/>
                    </a:cubicBezTo>
                    <a:cubicBezTo>
                      <a:pt x="367527" y="45754"/>
                      <a:pt x="392480" y="34957"/>
                      <a:pt x="417528" y="24603"/>
                    </a:cubicBezTo>
                    <a:cubicBezTo>
                      <a:pt x="422254" y="22602"/>
                      <a:pt x="425555" y="18374"/>
                      <a:pt x="425693" y="13157"/>
                    </a:cubicBezTo>
                    <a:cubicBezTo>
                      <a:pt x="426384" y="2905"/>
                      <a:pt x="413159" y="-3832"/>
                      <a:pt x="405233" y="2396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9"/>
              <p:cNvSpPr/>
              <p:nvPr/>
            </p:nvSpPr>
            <p:spPr>
              <a:xfrm>
                <a:off x="17144853" y="4489320"/>
                <a:ext cx="166857" cy="63919"/>
              </a:xfrm>
              <a:custGeom>
                <a:rect b="b" l="l" r="r" t="t"/>
                <a:pathLst>
                  <a:path extrusionOk="0" h="63919" w="166857">
                    <a:moveTo>
                      <a:pt x="164247" y="7752"/>
                    </a:moveTo>
                    <a:cubicBezTo>
                      <a:pt x="162414" y="5278"/>
                      <a:pt x="159709" y="3554"/>
                      <a:pt x="156758" y="2797"/>
                    </a:cubicBezTo>
                    <a:cubicBezTo>
                      <a:pt x="143874" y="2535"/>
                      <a:pt x="131048" y="25"/>
                      <a:pt x="118106" y="3"/>
                    </a:cubicBezTo>
                    <a:cubicBezTo>
                      <a:pt x="77201" y="-281"/>
                      <a:pt x="39953" y="19059"/>
                      <a:pt x="6224" y="40400"/>
                    </a:cubicBezTo>
                    <a:cubicBezTo>
                      <a:pt x="247" y="44016"/>
                      <a:pt x="-1810" y="51962"/>
                      <a:pt x="1752" y="58030"/>
                    </a:cubicBezTo>
                    <a:cubicBezTo>
                      <a:pt x="15036" y="76162"/>
                      <a:pt x="37663" y="47043"/>
                      <a:pt x="52844" y="42612"/>
                    </a:cubicBezTo>
                    <a:cubicBezTo>
                      <a:pt x="66513" y="35722"/>
                      <a:pt x="78844" y="31087"/>
                      <a:pt x="94440" y="27529"/>
                    </a:cubicBezTo>
                    <a:cubicBezTo>
                      <a:pt x="115365" y="21046"/>
                      <a:pt x="138108" y="29617"/>
                      <a:pt x="158852" y="27129"/>
                    </a:cubicBezTo>
                    <a:cubicBezTo>
                      <a:pt x="166500" y="24516"/>
                      <a:pt x="169438" y="14126"/>
                      <a:pt x="164247" y="7752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9"/>
              <p:cNvSpPr/>
              <p:nvPr/>
            </p:nvSpPr>
            <p:spPr>
              <a:xfrm>
                <a:off x="17361616" y="4521149"/>
                <a:ext cx="1475" cy="552"/>
              </a:xfrm>
              <a:custGeom>
                <a:rect b="b" l="l" r="r" t="t"/>
                <a:pathLst>
                  <a:path extrusionOk="0" h="552" w="1475">
                    <a:moveTo>
                      <a:pt x="51" y="531"/>
                    </a:moveTo>
                    <a:cubicBezTo>
                      <a:pt x="22" y="531"/>
                      <a:pt x="14" y="546"/>
                      <a:pt x="0" y="553"/>
                    </a:cubicBezTo>
                    <a:cubicBezTo>
                      <a:pt x="480" y="378"/>
                      <a:pt x="996" y="211"/>
                      <a:pt x="1476" y="0"/>
                    </a:cubicBezTo>
                    <a:cubicBezTo>
                      <a:pt x="1345" y="15"/>
                      <a:pt x="1207" y="7"/>
                      <a:pt x="1076" y="22"/>
                    </a:cubicBezTo>
                    <a:cubicBezTo>
                      <a:pt x="720" y="145"/>
                      <a:pt x="414" y="342"/>
                      <a:pt x="36" y="429"/>
                    </a:cubicBezTo>
                    <a:cubicBezTo>
                      <a:pt x="36" y="458"/>
                      <a:pt x="44" y="495"/>
                      <a:pt x="51" y="531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9"/>
              <p:cNvSpPr/>
              <p:nvPr/>
            </p:nvSpPr>
            <p:spPr>
              <a:xfrm>
                <a:off x="16939455" y="4447095"/>
                <a:ext cx="124126" cy="78829"/>
              </a:xfrm>
              <a:custGeom>
                <a:rect b="b" l="l" r="r" t="t"/>
                <a:pathLst>
                  <a:path extrusionOk="0" h="78829" w="124126">
                    <a:moveTo>
                      <a:pt x="0" y="11574"/>
                    </a:moveTo>
                    <a:cubicBezTo>
                      <a:pt x="792" y="17431"/>
                      <a:pt x="8252" y="20480"/>
                      <a:pt x="12993" y="16282"/>
                    </a:cubicBezTo>
                    <a:cubicBezTo>
                      <a:pt x="13051" y="16231"/>
                      <a:pt x="13109" y="16172"/>
                      <a:pt x="13167" y="16114"/>
                    </a:cubicBezTo>
                    <a:cubicBezTo>
                      <a:pt x="50168" y="22866"/>
                      <a:pt x="82000" y="45212"/>
                      <a:pt x="105048" y="75138"/>
                    </a:cubicBezTo>
                    <a:cubicBezTo>
                      <a:pt x="114151" y="85805"/>
                      <a:pt x="130794" y="70976"/>
                      <a:pt x="121284" y="60739"/>
                    </a:cubicBezTo>
                    <a:cubicBezTo>
                      <a:pt x="116841" y="56264"/>
                      <a:pt x="113009" y="52342"/>
                      <a:pt x="108385" y="47889"/>
                    </a:cubicBezTo>
                    <a:cubicBezTo>
                      <a:pt x="98431" y="31772"/>
                      <a:pt x="2247" y="-23825"/>
                      <a:pt x="0" y="11574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9"/>
              <p:cNvSpPr/>
              <p:nvPr/>
            </p:nvSpPr>
            <p:spPr>
              <a:xfrm>
                <a:off x="16894628" y="4352454"/>
                <a:ext cx="469126" cy="128525"/>
              </a:xfrm>
              <a:custGeom>
                <a:rect b="b" l="l" r="r" t="t"/>
                <a:pathLst>
                  <a:path extrusionOk="0" h="128525" w="469126">
                    <a:moveTo>
                      <a:pt x="3638" y="57973"/>
                    </a:moveTo>
                    <a:cubicBezTo>
                      <a:pt x="-5822" y="64551"/>
                      <a:pt x="5186" y="78296"/>
                      <a:pt x="13722" y="70947"/>
                    </a:cubicBezTo>
                    <a:cubicBezTo>
                      <a:pt x="28671" y="54183"/>
                      <a:pt x="50810" y="45415"/>
                      <a:pt x="71896" y="38721"/>
                    </a:cubicBezTo>
                    <a:cubicBezTo>
                      <a:pt x="202049" y="-1982"/>
                      <a:pt x="347443" y="36094"/>
                      <a:pt x="448732" y="125401"/>
                    </a:cubicBezTo>
                    <a:cubicBezTo>
                      <a:pt x="461078" y="135923"/>
                      <a:pt x="476782" y="117354"/>
                      <a:pt x="464909" y="106855"/>
                    </a:cubicBezTo>
                    <a:cubicBezTo>
                      <a:pt x="381550" y="32500"/>
                      <a:pt x="269319" y="-7861"/>
                      <a:pt x="157589" y="1278"/>
                    </a:cubicBezTo>
                    <a:cubicBezTo>
                      <a:pt x="103771" y="7732"/>
                      <a:pt x="43249" y="17897"/>
                      <a:pt x="3638" y="57973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9"/>
              <p:cNvSpPr/>
              <p:nvPr/>
            </p:nvSpPr>
            <p:spPr>
              <a:xfrm>
                <a:off x="16929045" y="3960790"/>
                <a:ext cx="51696" cy="240355"/>
              </a:xfrm>
              <a:custGeom>
                <a:rect b="b" l="l" r="r" t="t"/>
                <a:pathLst>
                  <a:path extrusionOk="0" h="240355" w="51696">
                    <a:moveTo>
                      <a:pt x="4956" y="23097"/>
                    </a:moveTo>
                    <a:cubicBezTo>
                      <a:pt x="11362" y="34411"/>
                      <a:pt x="14743" y="47108"/>
                      <a:pt x="17956" y="59645"/>
                    </a:cubicBezTo>
                    <a:cubicBezTo>
                      <a:pt x="27074" y="98965"/>
                      <a:pt x="26928" y="142738"/>
                      <a:pt x="26536" y="183499"/>
                    </a:cubicBezTo>
                    <a:cubicBezTo>
                      <a:pt x="28840" y="198095"/>
                      <a:pt x="16189" y="238405"/>
                      <a:pt x="36715" y="240355"/>
                    </a:cubicBezTo>
                    <a:cubicBezTo>
                      <a:pt x="56709" y="240471"/>
                      <a:pt x="49504" y="214888"/>
                      <a:pt x="51343" y="201813"/>
                    </a:cubicBezTo>
                    <a:cubicBezTo>
                      <a:pt x="51402" y="198044"/>
                      <a:pt x="51562" y="194064"/>
                      <a:pt x="51627" y="190171"/>
                    </a:cubicBezTo>
                    <a:cubicBezTo>
                      <a:pt x="51598" y="144208"/>
                      <a:pt x="55117" y="28394"/>
                      <a:pt x="15586" y="359"/>
                    </a:cubicBezTo>
                    <a:cubicBezTo>
                      <a:pt x="15586" y="388"/>
                      <a:pt x="15586" y="417"/>
                      <a:pt x="15586" y="439"/>
                    </a:cubicBezTo>
                    <a:cubicBezTo>
                      <a:pt x="2600" y="-3083"/>
                      <a:pt x="-5885" y="15529"/>
                      <a:pt x="4956" y="23097"/>
                    </a:cubicBezTo>
                    <a:close/>
                  </a:path>
                </a:pathLst>
              </a:custGeom>
              <a:solidFill>
                <a:srgbClr val="7D4E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19"/>
            <p:cNvSpPr/>
            <p:nvPr/>
          </p:nvSpPr>
          <p:spPr>
            <a:xfrm>
              <a:off x="17147619" y="2985921"/>
              <a:ext cx="336754" cy="140586"/>
            </a:xfrm>
            <a:custGeom>
              <a:rect b="b" l="l" r="r" t="t"/>
              <a:pathLst>
                <a:path extrusionOk="0" h="140586" w="336754">
                  <a:moveTo>
                    <a:pt x="323511" y="103780"/>
                  </a:moveTo>
                  <a:cubicBezTo>
                    <a:pt x="267766" y="105555"/>
                    <a:pt x="213169" y="102070"/>
                    <a:pt x="159831" y="84694"/>
                  </a:cubicBezTo>
                  <a:cubicBezTo>
                    <a:pt x="107453" y="67632"/>
                    <a:pt x="57313" y="39364"/>
                    <a:pt x="16423" y="2365"/>
                  </a:cubicBezTo>
                  <a:cubicBezTo>
                    <a:pt x="7422" y="-5777"/>
                    <a:pt x="-5317" y="9015"/>
                    <a:pt x="2361" y="17870"/>
                  </a:cubicBezTo>
                  <a:cubicBezTo>
                    <a:pt x="79133" y="106472"/>
                    <a:pt x="207934" y="160999"/>
                    <a:pt x="325132" y="133372"/>
                  </a:cubicBezTo>
                  <a:cubicBezTo>
                    <a:pt x="340611" y="129726"/>
                    <a:pt x="341179" y="103219"/>
                    <a:pt x="323511" y="103780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17062244" y="3052790"/>
              <a:ext cx="118388" cy="75733"/>
            </a:xfrm>
            <a:custGeom>
              <a:rect b="b" l="l" r="r" t="t"/>
              <a:pathLst>
                <a:path extrusionOk="0" h="75733" w="118388">
                  <a:moveTo>
                    <a:pt x="108195" y="45191"/>
                  </a:moveTo>
                  <a:cubicBezTo>
                    <a:pt x="92003" y="38613"/>
                    <a:pt x="75549" y="32239"/>
                    <a:pt x="59815" y="24614"/>
                  </a:cubicBezTo>
                  <a:cubicBezTo>
                    <a:pt x="59401" y="24410"/>
                    <a:pt x="55620" y="22504"/>
                    <a:pt x="55737" y="22584"/>
                  </a:cubicBezTo>
                  <a:cubicBezTo>
                    <a:pt x="53977" y="21652"/>
                    <a:pt x="52232" y="20692"/>
                    <a:pt x="50472" y="19761"/>
                  </a:cubicBezTo>
                  <a:cubicBezTo>
                    <a:pt x="46510" y="17716"/>
                    <a:pt x="45528" y="17199"/>
                    <a:pt x="47542" y="18225"/>
                  </a:cubicBezTo>
                  <a:cubicBezTo>
                    <a:pt x="46568" y="17709"/>
                    <a:pt x="45601" y="17185"/>
                    <a:pt x="44634" y="16654"/>
                  </a:cubicBezTo>
                  <a:cubicBezTo>
                    <a:pt x="42707" y="15591"/>
                    <a:pt x="40802" y="14485"/>
                    <a:pt x="38890" y="13394"/>
                  </a:cubicBezTo>
                  <a:cubicBezTo>
                    <a:pt x="30980" y="8883"/>
                    <a:pt x="23076" y="3571"/>
                    <a:pt x="14460" y="566"/>
                  </a:cubicBezTo>
                  <a:cubicBezTo>
                    <a:pt x="5961" y="-2395"/>
                    <a:pt x="-3317" y="6816"/>
                    <a:pt x="1169" y="15279"/>
                  </a:cubicBezTo>
                  <a:cubicBezTo>
                    <a:pt x="6005" y="24388"/>
                    <a:pt x="13821" y="31584"/>
                    <a:pt x="21666" y="38133"/>
                  </a:cubicBezTo>
                  <a:cubicBezTo>
                    <a:pt x="28842" y="44128"/>
                    <a:pt x="36476" y="49382"/>
                    <a:pt x="44525" y="54126"/>
                  </a:cubicBezTo>
                  <a:cubicBezTo>
                    <a:pt x="53119" y="59190"/>
                    <a:pt x="61975" y="63839"/>
                    <a:pt x="71194" y="67645"/>
                  </a:cubicBezTo>
                  <a:cubicBezTo>
                    <a:pt x="80784" y="71596"/>
                    <a:pt x="91400" y="73902"/>
                    <a:pt x="101593" y="75576"/>
                  </a:cubicBezTo>
                  <a:cubicBezTo>
                    <a:pt x="109271" y="76842"/>
                    <a:pt x="116506" y="70279"/>
                    <a:pt x="118025" y="63243"/>
                  </a:cubicBezTo>
                  <a:cubicBezTo>
                    <a:pt x="119690" y="55516"/>
                    <a:pt x="115495" y="48159"/>
                    <a:pt x="108195" y="45191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16992977" y="3085751"/>
              <a:ext cx="60528" cy="39831"/>
            </a:xfrm>
            <a:custGeom>
              <a:rect b="b" l="l" r="r" t="t"/>
              <a:pathLst>
                <a:path extrusionOk="0" h="39831" w="60528">
                  <a:moveTo>
                    <a:pt x="48356" y="13372"/>
                  </a:moveTo>
                  <a:cubicBezTo>
                    <a:pt x="47047" y="13212"/>
                    <a:pt x="45753" y="12964"/>
                    <a:pt x="44459" y="12724"/>
                  </a:cubicBezTo>
                  <a:cubicBezTo>
                    <a:pt x="40670" y="11793"/>
                    <a:pt x="36919" y="10672"/>
                    <a:pt x="33160" y="9654"/>
                  </a:cubicBezTo>
                  <a:cubicBezTo>
                    <a:pt x="29241" y="8591"/>
                    <a:pt x="25496" y="7049"/>
                    <a:pt x="21861" y="5252"/>
                  </a:cubicBezTo>
                  <a:cubicBezTo>
                    <a:pt x="19963" y="4175"/>
                    <a:pt x="18073" y="3091"/>
                    <a:pt x="16284" y="1825"/>
                  </a:cubicBezTo>
                  <a:cubicBezTo>
                    <a:pt x="12038" y="-1188"/>
                    <a:pt x="6120" y="-344"/>
                    <a:pt x="2695" y="3425"/>
                  </a:cubicBezTo>
                  <a:cubicBezTo>
                    <a:pt x="-780" y="7253"/>
                    <a:pt x="-918" y="13095"/>
                    <a:pt x="2419" y="17112"/>
                  </a:cubicBezTo>
                  <a:cubicBezTo>
                    <a:pt x="7414" y="23129"/>
                    <a:pt x="13514" y="28499"/>
                    <a:pt x="20232" y="32515"/>
                  </a:cubicBezTo>
                  <a:cubicBezTo>
                    <a:pt x="22501" y="33869"/>
                    <a:pt x="24857" y="35098"/>
                    <a:pt x="27292" y="36139"/>
                  </a:cubicBezTo>
                  <a:cubicBezTo>
                    <a:pt x="29961" y="37281"/>
                    <a:pt x="32600" y="37841"/>
                    <a:pt x="35450" y="38445"/>
                  </a:cubicBezTo>
                  <a:cubicBezTo>
                    <a:pt x="39013" y="39202"/>
                    <a:pt x="42605" y="39668"/>
                    <a:pt x="46247" y="39821"/>
                  </a:cubicBezTo>
                  <a:cubicBezTo>
                    <a:pt x="53169" y="40097"/>
                    <a:pt x="60265" y="35018"/>
                    <a:pt x="60520" y="27648"/>
                  </a:cubicBezTo>
                  <a:cubicBezTo>
                    <a:pt x="60774" y="20219"/>
                    <a:pt x="55736" y="14267"/>
                    <a:pt x="48356" y="13372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16910491" y="5182992"/>
              <a:ext cx="376290" cy="82928"/>
            </a:xfrm>
            <a:custGeom>
              <a:rect b="b" l="l" r="r" t="t"/>
              <a:pathLst>
                <a:path extrusionOk="0" h="82928" w="376290">
                  <a:moveTo>
                    <a:pt x="364416" y="24035"/>
                  </a:moveTo>
                  <a:cubicBezTo>
                    <a:pt x="253631" y="50971"/>
                    <a:pt x="130290" y="65764"/>
                    <a:pt x="28303" y="3036"/>
                  </a:cubicBezTo>
                  <a:cubicBezTo>
                    <a:pt x="8388" y="-9210"/>
                    <a:pt x="-11134" y="18607"/>
                    <a:pt x="7523" y="32868"/>
                  </a:cubicBezTo>
                  <a:cubicBezTo>
                    <a:pt x="113364" y="113801"/>
                    <a:pt x="252409" y="80549"/>
                    <a:pt x="368356" y="44626"/>
                  </a:cubicBezTo>
                  <a:cubicBezTo>
                    <a:pt x="380913" y="40741"/>
                    <a:pt x="377794" y="20783"/>
                    <a:pt x="364416" y="24035"/>
                  </a:cubicBezTo>
                  <a:close/>
                </a:path>
              </a:pathLst>
            </a:custGeom>
            <a:solidFill>
              <a:srgbClr val="7D4E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4" name="Google Shape;884;p19"/>
          <p:cNvSpPr txBox="1"/>
          <p:nvPr/>
        </p:nvSpPr>
        <p:spPr>
          <a:xfrm>
            <a:off x="1464642" y="4082454"/>
            <a:ext cx="621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My Family</a:t>
            </a:r>
            <a:endParaRPr sz="700">
              <a:solidFill>
                <a:schemeClr val="accent6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ige Pink and Brown Cute Illustrative Scrapbook Student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7D4E47"/>
      </a:accent1>
      <a:accent2>
        <a:srgbClr val="B8766B"/>
      </a:accent2>
      <a:accent3>
        <a:srgbClr val="DD8670"/>
      </a:accent3>
      <a:accent4>
        <a:srgbClr val="FAE8D0"/>
      </a:accent4>
      <a:accent5>
        <a:srgbClr val="FFA994"/>
      </a:accent5>
      <a:accent6>
        <a:srgbClr val="FFFFFF"/>
      </a:accent6>
      <a:hlink>
        <a:srgbClr val="DD867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